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007577263" r:id="rId3"/>
    <p:sldId id="537" r:id="rId4"/>
    <p:sldId id="2007577271" r:id="rId5"/>
    <p:sldId id="2007577272" r:id="rId6"/>
    <p:sldId id="2007577273" r:id="rId7"/>
    <p:sldId id="786" r:id="rId8"/>
    <p:sldId id="549" r:id="rId9"/>
    <p:sldId id="2007577267" r:id="rId10"/>
    <p:sldId id="2007577278" r:id="rId11"/>
    <p:sldId id="2007577279" r:id="rId12"/>
    <p:sldId id="2007577280" r:id="rId13"/>
    <p:sldId id="2007577281" r:id="rId14"/>
    <p:sldId id="2007577269" r:id="rId15"/>
    <p:sldId id="2007577274" r:id="rId16"/>
  </p:sldIdLst>
  <p:sldSz cx="12192000" cy="6858000"/>
  <p:notesSz cx="6858000" cy="9144000"/>
  <p:embeddedFontLst>
    <p:embeddedFont>
      <p:font typeface="Amasis MT Pro Black" panose="020B0604020202020204" charset="0"/>
      <p:bold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Roboto Condensed" panose="020B060402020202020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FEE4D-B588-4BC2-9853-C9C19D69E5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65139-D11B-47D2-9DAB-D085ACCB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4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AE11-230E-4719-BF26-21972A18DB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6D2B-99B7-8108-E556-D204191CD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252DA-AA23-DB55-C51B-5399E7B66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4385-3913-6BA3-7027-14CD4C6F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1341-0A8E-51C3-F2BE-6C8CE67F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BA8FC-A043-4C0F-97F9-FA5F1668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A847-0843-E53C-3A0C-7AF12433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59ADA-4BE0-C51D-14AB-2000A3334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6CE59-2164-D2E9-14CC-3722B513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F6003-B70A-F6ED-9B02-55614992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BA24-56B1-5AA8-75B4-7E409A32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9D10A-5FAE-C128-E4CB-D47D2B48D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AB04D-5A5E-0B64-9A98-0FC48729D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1D5E2-2A9E-CF80-683C-A7CA14F0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8214-E7CD-A532-C357-F83BAFB1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C2ED4-4ABB-E179-9281-24E499D4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74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44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94792-114E-873D-11E0-0AF2F965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AD397-D852-D42F-6A0D-9D0AFED9E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814C-B184-5830-F813-4F0110A1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08731-6E4D-F877-D5AF-C462D339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8A3BB-E706-3E47-FA16-6DD62DE1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9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EE64-8ABD-A4CC-0DE4-4CADE19D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CF18C-7B50-BDC8-8C15-E8BB8844F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7158D-2FEF-EA34-269F-EECAFAB8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3E13-B2A9-7224-09B2-1EC4D6A4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332F-F815-93A7-33F3-9FFF805D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0C7A-9651-B582-F0A3-C5DE2E19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2C747-44DC-9119-B2D2-DEF0F5BD2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C985-2C95-5B62-3087-DBCFD8D5C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BDC82-733B-8AB3-AF64-DF357713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17248-1145-8258-B25E-146E6919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E4AF7-659C-B815-20F7-E12FB9A6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2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B562-6C23-5F76-CBB3-613E0527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522DF-F3C3-5AF6-7A78-9718D5263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E07FC-7BE9-552A-B0C3-2A492F37C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D25A3-7831-CE02-36CF-F5E748DFA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68035-FEF6-E789-F261-2E92DBF63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F7749-3245-22C1-B0E4-B7B1A111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961A8-C509-D98B-0BAD-586019C2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93291-986E-1327-E9DB-364A9E9D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BA03-9B2C-01A9-E599-E04F8D21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D7108-377E-1682-A53E-B0FE4E94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34C80-AAB6-648D-FBBC-B5866A1D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2D5AE-65B2-D9A5-2939-50EDDBB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0CA90-5785-4CDA-CD4F-71D3D5F2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7774D-C7B0-FCFD-3D95-38526C63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66845-DA73-AB58-A91C-0662C923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2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C81E-7A9D-D168-438B-F95B8641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A1DF2-E7F7-F7C9-1056-73DB84AB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2BC1C-17FF-1999-7AD3-98E8AAA3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AD5C5-0E74-A524-F6F1-C7767627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BC85F-BE41-B100-5753-6505A16B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66D4A-C754-21A6-2D8D-750DD803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2345-4F71-17A9-29BB-9779F216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5C62B-2A9E-76B5-B76F-566351153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6C17C-89DF-C5FC-CB16-08AABA44D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3F12E-0A60-4F42-BC9D-372BF9AE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86D50-EBF0-F265-EF4C-CD3D9881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2519F-2AA8-9D14-8770-9D9BA455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8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69256-A812-9398-C951-ED405A2F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3FFA7-EED0-4C85-2AC1-3A41031D1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8F931-9633-4D6B-51C8-CA4130E9F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6AAE-3B18-49EB-BA88-C8CCA839C63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96174-4B6C-77F7-836C-B156C40B9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EFD40-47E8-50D5-F0D6-AD5BFBF12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402E0-9F02-476E-92F7-280F8C81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7.wa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8" Type="http://schemas.openxmlformats.org/officeDocument/2006/relationships/image" Target="../media/image6.png"/><Relationship Id="rId3" Type="http://schemas.openxmlformats.org/officeDocument/2006/relationships/image" Target="../media/image2.sv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1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4612373" y="887664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 b="1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1 - Period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532529" y="4509158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at noon.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E19FD-F8F5-643C-EA8B-7833521AA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30" t="2359" r="51700" b="10504"/>
          <a:stretch/>
        </p:blipFill>
        <p:spPr>
          <a:xfrm>
            <a:off x="3930011" y="1715744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8F09724-FFD1-11F7-11EB-2CD283E4C2CC}"/>
              </a:ext>
            </a:extLst>
          </p:cNvPr>
          <p:cNvSpPr txBox="1">
            <a:spLocks/>
          </p:cNvSpPr>
          <p:nvPr/>
        </p:nvSpPr>
        <p:spPr>
          <a:xfrm>
            <a:off x="5035547" y="3776011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</p:spTree>
    <p:extLst>
      <p:ext uri="{BB962C8B-B14F-4D97-AF65-F5344CB8AC3E}">
        <p14:creationId xmlns:p14="http://schemas.microsoft.com/office/powerpoint/2010/main" val="42693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the afternoon.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5099A-443D-A068-0D4F-4F360EB922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80" t="2760" r="25950" b="10104"/>
          <a:stretch/>
        </p:blipFill>
        <p:spPr>
          <a:xfrm>
            <a:off x="4122031" y="1313951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40C608-6E84-7ACB-EA8C-B5765DE79AA9}"/>
              </a:ext>
            </a:extLst>
          </p:cNvPr>
          <p:cNvSpPr txBox="1">
            <a:spLocks/>
          </p:cNvSpPr>
          <p:nvPr/>
        </p:nvSpPr>
        <p:spPr>
          <a:xfrm>
            <a:off x="4500580" y="3717045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307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345727" y="4953965"/>
            <a:ext cx="5126941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watch TV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the evening.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1A616-01C0-DC5B-3EC2-0B0D128C0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99" t="3066" r="131" b="9797"/>
          <a:stretch/>
        </p:blipFill>
        <p:spPr>
          <a:xfrm>
            <a:off x="4024701" y="1483768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DB97818-41C2-6397-A20F-F0B244FE4ADE}"/>
              </a:ext>
            </a:extLst>
          </p:cNvPr>
          <p:cNvSpPr txBox="1">
            <a:spLocks/>
          </p:cNvSpPr>
          <p:nvPr/>
        </p:nvSpPr>
        <p:spPr>
          <a:xfrm>
            <a:off x="4643467" y="373770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</p:spTree>
    <p:extLst>
      <p:ext uri="{BB962C8B-B14F-4D97-AF65-F5344CB8AC3E}">
        <p14:creationId xmlns:p14="http://schemas.microsoft.com/office/powerpoint/2010/main" val="30940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FB337-F54C-BEE8-EC52-1CEC4ED93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" t="2294" r="77347" b="10569"/>
          <a:stretch/>
        </p:blipFill>
        <p:spPr>
          <a:xfrm>
            <a:off x="1939239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40213-D9F9-3803-0A4A-C70A9FCBA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0" t="2359" r="51700" b="10504"/>
          <a:stretch/>
        </p:blipFill>
        <p:spPr>
          <a:xfrm>
            <a:off x="6081536" y="110854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AAC1AEA-A350-CF3C-BBD4-C61152927EB4}"/>
              </a:ext>
            </a:extLst>
          </p:cNvPr>
          <p:cNvSpPr txBox="1">
            <a:spLocks/>
          </p:cNvSpPr>
          <p:nvPr/>
        </p:nvSpPr>
        <p:spPr>
          <a:xfrm>
            <a:off x="2490642" y="3234835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morning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4351E7-42CA-9753-9755-436C8B319869}"/>
              </a:ext>
            </a:extLst>
          </p:cNvPr>
          <p:cNvSpPr txBox="1">
            <a:spLocks/>
          </p:cNvSpPr>
          <p:nvPr/>
        </p:nvSpPr>
        <p:spPr>
          <a:xfrm>
            <a:off x="6808249" y="3234835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ACD604E-5A25-F303-92AE-FF2F81970D4F}"/>
              </a:ext>
            </a:extLst>
          </p:cNvPr>
          <p:cNvSpPr txBox="1">
            <a:spLocks/>
          </p:cNvSpPr>
          <p:nvPr/>
        </p:nvSpPr>
        <p:spPr>
          <a:xfrm>
            <a:off x="2490642" y="3247932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75E085E-50E2-D33F-C291-4A79D0BADE0A}"/>
              </a:ext>
            </a:extLst>
          </p:cNvPr>
          <p:cNvSpPr txBox="1">
            <a:spLocks/>
          </p:cNvSpPr>
          <p:nvPr/>
        </p:nvSpPr>
        <p:spPr>
          <a:xfrm>
            <a:off x="6808249" y="3247932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5223C-7A11-E9CD-D225-30F9A8A64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80" t="2760" r="25950" b="10104"/>
          <a:stretch/>
        </p:blipFill>
        <p:spPr>
          <a:xfrm>
            <a:off x="1939239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5C34A-A463-5F5C-C690-4FEE4EB76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99" t="3066" r="131" b="9797"/>
          <a:stretch/>
        </p:blipFill>
        <p:spPr>
          <a:xfrm>
            <a:off x="6096000" y="3938316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B13A1AE-B430-CBB4-F548-BE020B37444E}"/>
              </a:ext>
            </a:extLst>
          </p:cNvPr>
          <p:cNvSpPr txBox="1">
            <a:spLocks/>
          </p:cNvSpPr>
          <p:nvPr/>
        </p:nvSpPr>
        <p:spPr>
          <a:xfrm>
            <a:off x="2438400" y="6030133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96443-DD43-A95C-2357-DB95D1733DA2}"/>
              </a:ext>
            </a:extLst>
          </p:cNvPr>
          <p:cNvSpPr txBox="1">
            <a:spLocks/>
          </p:cNvSpPr>
          <p:nvPr/>
        </p:nvSpPr>
        <p:spPr>
          <a:xfrm>
            <a:off x="6678432" y="603013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27712BF-B8CC-8A3A-3EB7-65B7172F79FB}"/>
              </a:ext>
            </a:extLst>
          </p:cNvPr>
          <p:cNvSpPr txBox="1">
            <a:spLocks/>
          </p:cNvSpPr>
          <p:nvPr/>
        </p:nvSpPr>
        <p:spPr>
          <a:xfrm>
            <a:off x="2438400" y="6034436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13463E8-920B-4CE5-52F6-88EC78B66823}"/>
              </a:ext>
            </a:extLst>
          </p:cNvPr>
          <p:cNvSpPr txBox="1">
            <a:spLocks/>
          </p:cNvSpPr>
          <p:nvPr/>
        </p:nvSpPr>
        <p:spPr>
          <a:xfrm>
            <a:off x="6678432" y="6034436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7061201" y="837560"/>
            <a:ext cx="4106847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4187115" y="512178"/>
            <a:ext cx="5126941" cy="64075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watch TV?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4187116" y="1314636"/>
            <a:ext cx="5126941" cy="515309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2D541-6C1B-0A09-561B-B237B6D8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87" y="2129177"/>
            <a:ext cx="11520626" cy="245319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BF413AC-2135-00A2-2E28-3D596EAE0555}"/>
              </a:ext>
            </a:extLst>
          </p:cNvPr>
          <p:cNvSpPr txBox="1">
            <a:spLocks/>
          </p:cNvSpPr>
          <p:nvPr/>
        </p:nvSpPr>
        <p:spPr>
          <a:xfrm>
            <a:off x="518742" y="5498542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8FD7DB0-8CA6-786C-D9DF-F52D726BEB53}"/>
              </a:ext>
            </a:extLst>
          </p:cNvPr>
          <p:cNvSpPr txBox="1">
            <a:spLocks/>
          </p:cNvSpPr>
          <p:nvPr/>
        </p:nvSpPr>
        <p:spPr>
          <a:xfrm>
            <a:off x="9314057" y="5440860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5A15006-1458-DFEE-BF64-A9D42BF95300}"/>
              </a:ext>
            </a:extLst>
          </p:cNvPr>
          <p:cNvSpPr txBox="1">
            <a:spLocks/>
          </p:cNvSpPr>
          <p:nvPr/>
        </p:nvSpPr>
        <p:spPr>
          <a:xfrm>
            <a:off x="3547677" y="5496576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DDDD5CB-AD82-9036-BAC1-B672B717704C}"/>
              </a:ext>
            </a:extLst>
          </p:cNvPr>
          <p:cNvSpPr txBox="1">
            <a:spLocks/>
          </p:cNvSpPr>
          <p:nvPr/>
        </p:nvSpPr>
        <p:spPr>
          <a:xfrm>
            <a:off x="6361250" y="5496576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0910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D7AED46E-7908-22B7-2D2E-FE57AFEBD5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D6EEE91-E5DE-A873-DA09-AF6BF2498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13" y="2334662"/>
            <a:ext cx="10634570" cy="22645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E48F59-E0FC-6DE5-3D00-F54CFCBA5100}"/>
              </a:ext>
            </a:extLst>
          </p:cNvPr>
          <p:cNvGrpSpPr/>
          <p:nvPr/>
        </p:nvGrpSpPr>
        <p:grpSpPr>
          <a:xfrm>
            <a:off x="3846037" y="616597"/>
            <a:ext cx="5126942" cy="1204499"/>
            <a:chOff x="3532528" y="330444"/>
            <a:chExt cx="5126942" cy="137796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D866B87-C258-AF38-8D8B-6FBEF03A1F01}"/>
                </a:ext>
              </a:extLst>
            </p:cNvPr>
            <p:cNvSpPr txBox="1">
              <a:spLocks/>
            </p:cNvSpPr>
            <p:nvPr/>
          </p:nvSpPr>
          <p:spPr>
            <a:xfrm>
              <a:off x="3532529" y="1111268"/>
              <a:ext cx="5126941" cy="597143"/>
            </a:xfrm>
            <a:prstGeom prst="wedgeRoundRectCallout">
              <a:avLst>
                <a:gd name="adj1" fmla="val 53894"/>
                <a:gd name="adj2" fmla="val 18262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__________.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2678D1C-5DC4-5A36-BAB3-2D041BB5F4DE}"/>
                </a:ext>
              </a:extLst>
            </p:cNvPr>
            <p:cNvSpPr txBox="1">
              <a:spLocks/>
            </p:cNvSpPr>
            <p:nvPr/>
          </p:nvSpPr>
          <p:spPr>
            <a:xfrm>
              <a:off x="3532528" y="330444"/>
              <a:ext cx="5126941" cy="668344"/>
            </a:xfrm>
            <a:prstGeom prst="wedgeRoundRectCallout">
              <a:avLst>
                <a:gd name="adj1" fmla="val -55439"/>
                <a:gd name="adj2" fmla="val -1387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When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do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you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D11AD32E-80D1-67B0-E4E2-6E8EFC3F95B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358619" y="1821096"/>
            <a:ext cx="4050890" cy="2049503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E62BAC9E-9CF7-8726-F400-35F902A5DC7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141148" y="1821096"/>
            <a:ext cx="1268361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5802D8CD-C107-54C9-6F0C-2040CB84B4E2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1199537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>
            <a:extLst>
              <a:ext uri="{FF2B5EF4-FFF2-40B4-BE49-F238E27FC236}">
                <a16:creationId xmlns:a16="http://schemas.microsoft.com/office/drawing/2014/main" id="{E5081006-B21B-0E33-8B64-0DD21A7DDA6A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3706763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F6210CB-0039-C0B2-7715-43843474374E}"/>
              </a:ext>
            </a:extLst>
          </p:cNvPr>
          <p:cNvSpPr txBox="1">
            <a:spLocks/>
          </p:cNvSpPr>
          <p:nvPr/>
        </p:nvSpPr>
        <p:spPr>
          <a:xfrm>
            <a:off x="646561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0226D8E-E812-AF8B-CE0A-B9BA18D870E6}"/>
              </a:ext>
            </a:extLst>
          </p:cNvPr>
          <p:cNvSpPr txBox="1">
            <a:spLocks/>
          </p:cNvSpPr>
          <p:nvPr/>
        </p:nvSpPr>
        <p:spPr>
          <a:xfrm>
            <a:off x="8873305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A60DAB8-5FEA-6AD8-513E-30E941AC4C7C}"/>
              </a:ext>
            </a:extLst>
          </p:cNvPr>
          <p:cNvSpPr txBox="1">
            <a:spLocks/>
          </p:cNvSpPr>
          <p:nvPr/>
        </p:nvSpPr>
        <p:spPr>
          <a:xfrm>
            <a:off x="3536262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89A798B-EE46-1CDB-7E0B-A0BFEAC852E8}"/>
              </a:ext>
            </a:extLst>
          </p:cNvPr>
          <p:cNvSpPr txBox="1">
            <a:spLocks/>
          </p:cNvSpPr>
          <p:nvPr/>
        </p:nvSpPr>
        <p:spPr>
          <a:xfrm>
            <a:off x="6104648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54A7F-5891-3A7E-85F3-4D73E7BD62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2697" y="1602524"/>
            <a:ext cx="12192000" cy="23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sáng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13661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ɪn ðə ˈmɔːnɪŋ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morning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3A999-21B3-FA7E-3709-4B26146F2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884843" y="1940321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trưa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059668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æt nuːn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noon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3C8DD-4011-3F0D-1B21-ED1406589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0" r="50709"/>
          <a:stretch/>
        </p:blipFill>
        <p:spPr>
          <a:xfrm>
            <a:off x="1769685" y="1660803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chiều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420971" y="3059667"/>
            <a:ext cx="398332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ɪn ði ˌɑːftəˈnuːn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afternoon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1582F-4E09-DD23-E3FE-6B2934A8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r="25510"/>
          <a:stretch/>
        </p:blipFill>
        <p:spPr>
          <a:xfrm>
            <a:off x="884843" y="1593731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buổi tối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13661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/ɪn ði ˈivnɪŋ/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13669" y="22552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in the evening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248A7B-1D03-746B-FE01-2BF62142E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3" r="-54"/>
          <a:stretch/>
        </p:blipFill>
        <p:spPr>
          <a:xfrm>
            <a:off x="1418268" y="1467689"/>
            <a:ext cx="4879357" cy="32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7" y="530165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21" y="5301657"/>
            <a:ext cx="644856" cy="644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F2015-0AB4-3278-8B4A-32D6AF2DF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305" y="2136710"/>
            <a:ext cx="11498053" cy="3139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FB674-D6D5-AEB1-9723-732117B689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0" t="85858" r="5314"/>
          <a:stretch/>
        </p:blipFill>
        <p:spPr>
          <a:xfrm>
            <a:off x="7728674" y="4388379"/>
            <a:ext cx="3505384" cy="444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58A6D-C57E-FD8E-25CC-7407E78D53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441" r="11021" b="85858"/>
          <a:stretch/>
        </p:blipFill>
        <p:spPr>
          <a:xfrm>
            <a:off x="7296539" y="1692689"/>
            <a:ext cx="3281265" cy="444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641BA7-3612-0C88-13F1-8F49B42AD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62" t="71498" r="54328" b="15129"/>
          <a:stretch/>
        </p:blipFill>
        <p:spPr>
          <a:xfrm>
            <a:off x="3079102" y="3937517"/>
            <a:ext cx="2519266" cy="419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33881-6D50-4110-AFAE-44A9D422A3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21" t="2213" r="59765" b="81374"/>
          <a:stretch/>
        </p:blipFill>
        <p:spPr>
          <a:xfrm>
            <a:off x="1614196" y="1762155"/>
            <a:ext cx="3359020" cy="51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30AE1F4-30FA-D32E-8DE1-A0500F090A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8038225" cy="712755"/>
            <a:chOff x="1105774" y="247259"/>
            <a:chExt cx="80382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3260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rgbClr val="3C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bạn làm một việc gì đó khi nào: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B1C92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351315" y="958898"/>
            <a:ext cx="6811346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105775" y="3452377"/>
            <a:ext cx="2145425" cy="60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3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3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3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2536180" y="1869954"/>
            <a:ext cx="6802780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7">
            <a:extLst>
              <a:ext uri="{FF2B5EF4-FFF2-40B4-BE49-F238E27FC236}">
                <a16:creationId xmlns:a16="http://schemas.microsoft.com/office/drawing/2014/main" id="{8D6C9B06-7E4D-DA59-B5F2-C532F2145DFB}"/>
              </a:ext>
            </a:extLst>
          </p:cNvPr>
          <p:cNvSpPr/>
          <p:nvPr/>
        </p:nvSpPr>
        <p:spPr>
          <a:xfrm>
            <a:off x="3853543" y="2032731"/>
            <a:ext cx="190344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6860B3E2-23EA-CB53-5443-DD7C8FAAE047}"/>
              </a:ext>
            </a:extLst>
          </p:cNvPr>
          <p:cNvSpPr/>
          <p:nvPr/>
        </p:nvSpPr>
        <p:spPr>
          <a:xfrm>
            <a:off x="5860889" y="2039777"/>
            <a:ext cx="214542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7">
            <a:extLst>
              <a:ext uri="{FF2B5EF4-FFF2-40B4-BE49-F238E27FC236}">
                <a16:creationId xmlns:a16="http://schemas.microsoft.com/office/drawing/2014/main" id="{B57A2EBF-96A3-8295-3D52-32C08E238EB0}"/>
              </a:ext>
            </a:extLst>
          </p:cNvPr>
          <p:cNvSpPr/>
          <p:nvPr/>
        </p:nvSpPr>
        <p:spPr>
          <a:xfrm>
            <a:off x="6248168" y="1152859"/>
            <a:ext cx="214542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ECB2F-A78F-FB9E-10EB-0D4A33714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6"/>
          <a:stretch/>
        </p:blipFill>
        <p:spPr>
          <a:xfrm>
            <a:off x="3228340" y="2598555"/>
            <a:ext cx="5735320" cy="31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FB337-F54C-BEE8-EC52-1CEC4ED930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" t="2294" r="77347" b="10569"/>
          <a:stretch/>
        </p:blipFill>
        <p:spPr>
          <a:xfrm>
            <a:off x="1616295" y="1078693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40213-D9F9-3803-0A4A-C70A9FCBA3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30" t="2359" r="51700" b="10504"/>
          <a:stretch/>
        </p:blipFill>
        <p:spPr>
          <a:xfrm>
            <a:off x="7188341" y="1175709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AAC1AEA-A350-CF3C-BBD4-C61152927EB4}"/>
              </a:ext>
            </a:extLst>
          </p:cNvPr>
          <p:cNvSpPr txBox="1">
            <a:spLocks/>
          </p:cNvSpPr>
          <p:nvPr/>
        </p:nvSpPr>
        <p:spPr>
          <a:xfrm>
            <a:off x="2490642" y="3234835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morning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4351E7-42CA-9753-9755-436C8B319869}"/>
              </a:ext>
            </a:extLst>
          </p:cNvPr>
          <p:cNvSpPr txBox="1">
            <a:spLocks/>
          </p:cNvSpPr>
          <p:nvPr/>
        </p:nvSpPr>
        <p:spPr>
          <a:xfrm>
            <a:off x="6808249" y="3234835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noon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ACD604E-5A25-F303-92AE-FF2F81970D4F}"/>
              </a:ext>
            </a:extLst>
          </p:cNvPr>
          <p:cNvSpPr txBox="1">
            <a:spLocks/>
          </p:cNvSpPr>
          <p:nvPr/>
        </p:nvSpPr>
        <p:spPr>
          <a:xfrm>
            <a:off x="2490642" y="3247932"/>
            <a:ext cx="24384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75E085E-50E2-D33F-C291-4A79D0BADE0A}"/>
              </a:ext>
            </a:extLst>
          </p:cNvPr>
          <p:cNvSpPr txBox="1">
            <a:spLocks/>
          </p:cNvSpPr>
          <p:nvPr/>
        </p:nvSpPr>
        <p:spPr>
          <a:xfrm>
            <a:off x="6808249" y="3247932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5223C-7A11-E9CD-D225-30F9A8A643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80" t="2760" r="25950" b="10104"/>
          <a:stretch/>
        </p:blipFill>
        <p:spPr>
          <a:xfrm>
            <a:off x="1616294" y="3624593"/>
            <a:ext cx="3574331" cy="2367986"/>
          </a:xfrm>
          <a:prstGeom prst="roundRect">
            <a:avLst>
              <a:gd name="adj" fmla="val 901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5C34A-A463-5F5C-C690-4FEE4EB76D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599" t="3066" r="131" b="9797"/>
          <a:stretch/>
        </p:blipFill>
        <p:spPr>
          <a:xfrm>
            <a:off x="6808249" y="3747518"/>
            <a:ext cx="3574331" cy="2367986"/>
          </a:xfrm>
          <a:prstGeom prst="roundRect">
            <a:avLst>
              <a:gd name="adj" fmla="val 9014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B13A1AE-B430-CBB4-F548-BE020B37444E}"/>
              </a:ext>
            </a:extLst>
          </p:cNvPr>
          <p:cNvSpPr txBox="1">
            <a:spLocks/>
          </p:cNvSpPr>
          <p:nvPr/>
        </p:nvSpPr>
        <p:spPr>
          <a:xfrm>
            <a:off x="2438400" y="6030133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afternoon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96443-DD43-A95C-2357-DB95D1733DA2}"/>
              </a:ext>
            </a:extLst>
          </p:cNvPr>
          <p:cNvSpPr txBox="1">
            <a:spLocks/>
          </p:cNvSpPr>
          <p:nvPr/>
        </p:nvSpPr>
        <p:spPr>
          <a:xfrm>
            <a:off x="6678432" y="6030133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the evening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27712BF-B8CC-8A3A-3EB7-65B7172F79FB}"/>
              </a:ext>
            </a:extLst>
          </p:cNvPr>
          <p:cNvSpPr txBox="1">
            <a:spLocks/>
          </p:cNvSpPr>
          <p:nvPr/>
        </p:nvSpPr>
        <p:spPr>
          <a:xfrm>
            <a:off x="2438400" y="6034436"/>
            <a:ext cx="2562807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13463E8-920B-4CE5-52F6-88EC78B66823}"/>
              </a:ext>
            </a:extLst>
          </p:cNvPr>
          <p:cNvSpPr txBox="1">
            <a:spLocks/>
          </p:cNvSpPr>
          <p:nvPr/>
        </p:nvSpPr>
        <p:spPr>
          <a:xfrm>
            <a:off x="6678432" y="6034436"/>
            <a:ext cx="2336800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7061201" y="837560"/>
            <a:ext cx="4106847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256</Words>
  <Application>Microsoft Office PowerPoint</Application>
  <PresentationFormat>Widescreen</PresentationFormat>
  <Paragraphs>85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Amasis MT Pro Black</vt:lpstr>
      <vt:lpstr>Kirang Haerang</vt:lpstr>
      <vt:lpstr>Childos Arabic Semi-Bold</vt:lpstr>
      <vt:lpstr>Century Gothic</vt:lpstr>
      <vt:lpstr>Arial</vt:lpstr>
      <vt:lpstr>Roboto Condensed</vt:lpstr>
      <vt:lpstr>Calibri Light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4</cp:revision>
  <dcterms:created xsi:type="dcterms:W3CDTF">2023-10-24T07:01:35Z</dcterms:created>
  <dcterms:modified xsi:type="dcterms:W3CDTF">2025-04-15T12:39:33Z</dcterms:modified>
</cp:coreProperties>
</file>