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007577279" r:id="rId2"/>
    <p:sldId id="2007577274" r:id="rId3"/>
    <p:sldId id="786" r:id="rId4"/>
    <p:sldId id="2007577275" r:id="rId5"/>
    <p:sldId id="2007577276" r:id="rId6"/>
  </p:sldIdLst>
  <p:sldSz cx="12192000" cy="6858000"/>
  <p:notesSz cx="6858000" cy="9144000"/>
  <p:embeddedFontLst>
    <p:embeddedFont>
      <p:font typeface=".VnAvant" panose="020B7200000000000000" pitchFamily="34" charset="0"/>
      <p:regular r:id="rId8"/>
      <p:bold r:id="rId9"/>
      <p:italic r:id="rId10"/>
      <p:boldItalic r:id="rId11"/>
    </p:embeddedFont>
    <p:embeddedFont>
      <p:font typeface="Amasis MT Pro Black" panose="020B0604020202020204" charset="0"/>
      <p:bold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Roboto Condensed" panose="020B060402020202020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E0DFB-BCC6-438C-B7FB-493D0B290FA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4BD35-4D12-4332-9729-CBFEA9053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B2AE11-230E-4719-BF26-21972A18DB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3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4181-35F4-45CC-1B65-5C2A8EE1B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72D2B-8D45-756E-8D64-F18EF0DD97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89C1E-1BA4-9487-131A-1C568A30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AA9E0-5739-EF70-2B94-CD3CA996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96539-F671-2BF0-DB04-A921B1D9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8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9C0A-E17C-FFF6-2599-5DF6A47F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D3D6B-1029-69DC-22F5-7DEF6D197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8208B-9574-B43B-3B67-038B24448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D025B-66C6-8C75-0EAD-CECD9693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D00DC-1E32-3D62-A697-F1265691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67AE57-4F49-D39A-30B0-B2F0644CD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A62FD-8D85-F752-28B0-D053E9AF2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D3548-C40E-9A8E-7444-E35098797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56DBF-DD22-5F4F-8D43-3CC2539A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28E36-E0D1-54E6-3BCF-D605B40A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0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04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60205-CE23-8461-F59B-E47465641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4BC0C-6F00-71D2-E56F-CB96BB428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409B9-23AA-B666-49E1-F694EB1C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B17EC-9F08-B724-C78A-601ADB22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1CFAF-16B5-D07E-2207-BA06ACA4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3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9087-F185-922A-84F5-433ACCDC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AD807-0486-E8D7-F974-84FFAFAF5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FACA4-D8E4-B2A2-9E3C-5A3CEDB2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2694-1C3E-41B3-7D31-1C4B6882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0A51A-23F4-0394-B811-F542C77F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2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A4F6B-AB0B-9216-1CF8-50A38B024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8F0F7-6EEF-0AC5-EAAF-1B1F0E3FC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E10AD8-3185-C844-C97F-0AA42F2D6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FEB3F-EACC-5C9F-9300-39EDA6C2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DFBA1-4D18-1746-FD69-56AADAF76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1F614F-A71A-C908-F63C-0EF008CA2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2E33-58F5-A661-E766-B600233A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9D08D-A54C-9A0D-D8EB-AFEAA61D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8CA19-0867-4462-460D-B8B6017D1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26C80-3016-5A23-FDBE-8ABFB69B8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1F4BB-6628-8B6A-ADEE-D07D776F3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801A3-3831-09C8-60AD-F14F646DF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9934AD-431B-CEDA-04E6-C0739B08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EB6FDC-5168-A379-0976-9E99424E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2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5F16-2800-C576-69DA-EDD5CC61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A614B-10CF-32FC-FE05-2330E3C2E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BF110-7B2B-BDF1-8419-57806DB2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E7E41-0E4E-BFF4-85D2-DE55F90A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4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BA45DD-8C2A-28F1-6AE8-350B7303C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3D489-85DB-630E-A4B6-A79D4921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FC053-F632-BEDF-1EBD-5C2A3440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2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0D334-E0EF-88F0-CB10-D701925E0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0E9C1-2DAB-69CA-33F8-19956A59C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0CB1C-D1AA-AC0C-6F2F-625AA68E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BAB8FB-31AC-E85D-B2AE-1BAE3AB28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BFDD0-0455-72C3-9563-07963FB2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84DAC-B3DF-6145-CF06-8F888087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5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07B7-E8E4-AD05-FCEC-00F46227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4F2FFF-A014-0C72-4449-836DE63D4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A72BD-2645-61AA-03FC-15E9D2298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2F642-A9B9-B006-264F-DFA3FB95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3C5841-B413-D8D2-4B37-64ECF1A8D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D28F0C-181F-CEC3-6F03-97474F2B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15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B9475-E31D-1324-037B-1D0B70BE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24774-1C56-A510-74E8-41E933280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56420-F3E2-3628-AA9A-80B1E443BE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BECA-D874-4B5B-8BB1-490AA3B082A1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9EF99-D6F9-5096-A2AD-4A1590AC72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0A58C-4360-EBD8-87CD-35638E435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10E33-55D9-4DC2-8FA3-08FA083E8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5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4"/>
          <p:cNvSpPr txBox="1"/>
          <p:nvPr/>
        </p:nvSpPr>
        <p:spPr>
          <a:xfrm>
            <a:off x="1400138" y="1665610"/>
            <a:ext cx="9091882" cy="1107996"/>
          </a:xfrm>
          <a:prstGeom prst="rect">
            <a:avLst/>
          </a:prstGeom>
        </p:spPr>
        <p:txBody>
          <a:bodyPr lIns="0" tIns="0" rIns="0" bIns="0" rtlCol="0" anchor="ctr">
            <a:spAutoFit/>
          </a:bodyPr>
          <a:lstStyle/>
          <a:p>
            <a:pPr algn="ctr"/>
            <a:r>
              <a:rPr lang="en-US" sz="7200" b="1">
                <a:solidFill>
                  <a:srgbClr val="300406"/>
                </a:solidFill>
                <a:latin typeface="Amasis MT Pro Black" panose="02040A04050005020304" pitchFamily="18" charset="0"/>
                <a:cs typeface="Childos Arabic Semi-Bold" panose="020B0604020202020204" charset="-78"/>
              </a:rPr>
              <a:t>DAILY ACTIVITIES</a:t>
            </a:r>
          </a:p>
        </p:txBody>
      </p:sp>
      <p:sp>
        <p:nvSpPr>
          <p:cNvPr id="3" name="Google Shape;1586;p38">
            <a:extLst>
              <a:ext uri="{FF2B5EF4-FFF2-40B4-BE49-F238E27FC236}">
                <a16:creationId xmlns:a16="http://schemas.microsoft.com/office/drawing/2014/main" id="{EC276052-B693-C232-8B1C-BF8E91A40B5F}"/>
              </a:ext>
            </a:extLst>
          </p:cNvPr>
          <p:cNvSpPr txBox="1">
            <a:spLocks/>
          </p:cNvSpPr>
          <p:nvPr/>
        </p:nvSpPr>
        <p:spPr>
          <a:xfrm>
            <a:off x="4586246" y="812061"/>
            <a:ext cx="2259733" cy="65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457200" indent="-3429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1pPr>
            <a:lvl2pPr marL="914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2pPr>
            <a:lvl3pPr marL="1371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3pPr>
            <a:lvl4pPr marL="1828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4pPr>
            <a:lvl5pPr marL="22860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5pPr>
            <a:lvl6pPr marL="27432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6pPr>
            <a:lvl7pPr marL="32004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7pPr>
            <a:lvl8pPr marL="36576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8pPr>
            <a:lvl9pPr marL="4114800" indent="-317500" algn="r">
              <a:buClr>
                <a:schemeClr val="dk1"/>
              </a:buClr>
              <a:buSzPts val="1500"/>
              <a:buFont typeface="Roboto Condensed"/>
              <a:buNone/>
              <a:defRPr sz="15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</a:defRPr>
            </a:lvl9pPr>
          </a:lstStyle>
          <a:p>
            <a:pPr algn="ctr"/>
            <a:r>
              <a:rPr lang="en-US" sz="3200">
                <a:solidFill>
                  <a:srgbClr val="FF5A66"/>
                </a:solidFill>
              </a:rPr>
              <a:t>Unit 14</a:t>
            </a:r>
          </a:p>
        </p:txBody>
      </p:sp>
    </p:spTree>
    <p:extLst>
      <p:ext uri="{BB962C8B-B14F-4D97-AF65-F5344CB8AC3E}">
        <p14:creationId xmlns:p14="http://schemas.microsoft.com/office/powerpoint/2010/main" val="55111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spham-0936082789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D7AED46E-7908-22B7-2D2E-FE57AFEBD5F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Mspham-0936082789">
            <a:extLst>
              <a:ext uri="{FF2B5EF4-FFF2-40B4-BE49-F238E27FC236}">
                <a16:creationId xmlns:a16="http://schemas.microsoft.com/office/drawing/2014/main" id="{FD6EEE91-E5DE-A873-DA09-AF6BF2498E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93" y="2787332"/>
            <a:ext cx="10634570" cy="226452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2E48F59-E0FC-6DE5-3D00-F54CFCBA5100}"/>
              </a:ext>
            </a:extLst>
          </p:cNvPr>
          <p:cNvGrpSpPr/>
          <p:nvPr/>
        </p:nvGrpSpPr>
        <p:grpSpPr>
          <a:xfrm>
            <a:off x="3541177" y="578674"/>
            <a:ext cx="5126942" cy="1204499"/>
            <a:chOff x="3532528" y="330444"/>
            <a:chExt cx="5126942" cy="1377967"/>
          </a:xfrm>
        </p:grpSpPr>
        <p:sp>
          <p:nvSpPr>
            <p:cNvPr id="6" name="Mspham-0936082789">
              <a:extLst>
                <a:ext uri="{FF2B5EF4-FFF2-40B4-BE49-F238E27FC236}">
                  <a16:creationId xmlns:a16="http://schemas.microsoft.com/office/drawing/2014/main" id="{7D866B87-C258-AF38-8D8B-6FBEF03A1F01}"/>
                </a:ext>
              </a:extLst>
            </p:cNvPr>
            <p:cNvSpPr txBox="1">
              <a:spLocks/>
            </p:cNvSpPr>
            <p:nvPr/>
          </p:nvSpPr>
          <p:spPr>
            <a:xfrm>
              <a:off x="3532529" y="1111268"/>
              <a:ext cx="5126941" cy="597143"/>
            </a:xfrm>
            <a:prstGeom prst="wedgeRoundRectCallout">
              <a:avLst>
                <a:gd name="adj1" fmla="val 53894"/>
                <a:gd name="adj2" fmla="val 18262"/>
                <a:gd name="adj3" fmla="val 16667"/>
              </a:avLst>
            </a:prstGeom>
            <a:solidFill>
              <a:srgbClr val="FFF7F0"/>
            </a:solidFill>
            <a:ln>
              <a:solidFill>
                <a:srgbClr val="FF5B6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I </a:t>
              </a:r>
              <a:r>
                <a:rPr lang="en-US" sz="24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watch TV</a:t>
              </a: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 __________.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Mspham-0936082789">
              <a:extLst>
                <a:ext uri="{FF2B5EF4-FFF2-40B4-BE49-F238E27FC236}">
                  <a16:creationId xmlns:a16="http://schemas.microsoft.com/office/drawing/2014/main" id="{12678D1C-5DC4-5A36-BAB3-2D041BB5F4DE}"/>
                </a:ext>
              </a:extLst>
            </p:cNvPr>
            <p:cNvSpPr txBox="1">
              <a:spLocks/>
            </p:cNvSpPr>
            <p:nvPr/>
          </p:nvSpPr>
          <p:spPr>
            <a:xfrm>
              <a:off x="3532528" y="330444"/>
              <a:ext cx="5126941" cy="668344"/>
            </a:xfrm>
            <a:prstGeom prst="wedgeRoundRectCallout">
              <a:avLst>
                <a:gd name="adj1" fmla="val -55439"/>
                <a:gd name="adj2" fmla="val -1387"/>
                <a:gd name="adj3" fmla="val 16667"/>
              </a:avLst>
            </a:prstGeom>
            <a:solidFill>
              <a:srgbClr val="FFF7F0"/>
            </a:solidFill>
            <a:ln>
              <a:solidFill>
                <a:srgbClr val="FF5B67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200" b="0" i="0" u="none" strike="noStrike" cap="none">
                  <a:solidFill>
                    <a:schemeClr val="dk2"/>
                  </a:solidFill>
                  <a:latin typeface="Comic Sans MS" panose="030F0702030302020204" pitchFamily="66" charset="0"/>
                  <a:ea typeface="Kirang Haerang"/>
                  <a:cs typeface="Kirang Haerang"/>
                  <a:sym typeface="Kirang Haerang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3000"/>
                <a:buFont typeface="Kirang Haerang"/>
                <a:buNone/>
                <a:defRPr sz="3000" b="0" i="0" u="none" strike="noStrike" cap="none">
                  <a:solidFill>
                    <a:schemeClr val="dk2"/>
                  </a:solidFill>
                  <a:latin typeface="Kirang Haerang"/>
                  <a:ea typeface="Kirang Haerang"/>
                  <a:cs typeface="Kirang Haerang"/>
                  <a:sym typeface="Kirang Haerang"/>
                </a:defRPr>
              </a:lvl9pPr>
            </a:lstStyle>
            <a:p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When </a:t>
              </a:r>
              <a:r>
                <a:rPr lang="en-US" sz="24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do</a:t>
              </a: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 you </a:t>
              </a:r>
              <a:r>
                <a:rPr lang="en-US" sz="2400" b="1">
                  <a:solidFill>
                    <a:srgbClr val="FF0000"/>
                  </a:solidFill>
                  <a:latin typeface="Century Gothic" panose="020B0502020202020204" pitchFamily="34" charset="0"/>
                </a:rPr>
                <a:t>watch TV</a:t>
              </a:r>
              <a:r>
                <a:rPr lang="en-US" sz="24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entury Gothic" panose="020B0502020202020204" pitchFamily="34" charset="0"/>
                </a:rPr>
                <a:t>?</a:t>
              </a:r>
              <a:endPara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cxnSp>
        <p:nvCxnSpPr>
          <p:cNvPr id="12" name="Mspham-0936082789">
            <a:extLst>
              <a:ext uri="{FF2B5EF4-FFF2-40B4-BE49-F238E27FC236}">
                <a16:creationId xmlns:a16="http://schemas.microsoft.com/office/drawing/2014/main" id="{D11AD32E-80D1-67B0-E4E2-6E8EFC3F95B3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2053759" y="1783173"/>
            <a:ext cx="4050890" cy="2049503"/>
          </a:xfrm>
          <a:prstGeom prst="straightConnector1">
            <a:avLst/>
          </a:prstGeom>
          <a:ln>
            <a:solidFill>
              <a:srgbClr val="FF5B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spham-0936082789">
            <a:extLst>
              <a:ext uri="{FF2B5EF4-FFF2-40B4-BE49-F238E27FC236}">
                <a16:creationId xmlns:a16="http://schemas.microsoft.com/office/drawing/2014/main" id="{E62BAC9E-9CF7-8726-F400-35F902A5DC75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836288" y="1783173"/>
            <a:ext cx="1268361" cy="2066402"/>
          </a:xfrm>
          <a:prstGeom prst="straightConnector1">
            <a:avLst/>
          </a:prstGeom>
          <a:ln>
            <a:solidFill>
              <a:srgbClr val="FF5B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spham-0936082789">
            <a:extLst>
              <a:ext uri="{FF2B5EF4-FFF2-40B4-BE49-F238E27FC236}">
                <a16:creationId xmlns:a16="http://schemas.microsoft.com/office/drawing/2014/main" id="{5802D8CD-C107-54C9-6F0C-2040CB84B4E2}"/>
              </a:ext>
            </a:extLst>
          </p:cNvPr>
          <p:cNvCxnSpPr>
            <a:cxnSpLocks/>
          </p:cNvCxnSpPr>
          <p:nvPr/>
        </p:nvCxnSpPr>
        <p:spPr>
          <a:xfrm>
            <a:off x="6095998" y="1549103"/>
            <a:ext cx="1199537" cy="2066402"/>
          </a:xfrm>
          <a:prstGeom prst="straightConnector1">
            <a:avLst/>
          </a:prstGeom>
          <a:ln>
            <a:solidFill>
              <a:srgbClr val="FF5B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Mspham-0936082789">
            <a:extLst>
              <a:ext uri="{FF2B5EF4-FFF2-40B4-BE49-F238E27FC236}">
                <a16:creationId xmlns:a16="http://schemas.microsoft.com/office/drawing/2014/main" id="{E5081006-B21B-0E33-8B64-0DD21A7DDA6A}"/>
              </a:ext>
            </a:extLst>
          </p:cNvPr>
          <p:cNvCxnSpPr>
            <a:cxnSpLocks/>
          </p:cNvCxnSpPr>
          <p:nvPr/>
        </p:nvCxnSpPr>
        <p:spPr>
          <a:xfrm>
            <a:off x="6095998" y="1549103"/>
            <a:ext cx="3706763" cy="2066402"/>
          </a:xfrm>
          <a:prstGeom prst="straightConnector1">
            <a:avLst/>
          </a:prstGeom>
          <a:ln>
            <a:solidFill>
              <a:srgbClr val="FF5B6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spham-0936082789">
            <a:extLst>
              <a:ext uri="{FF2B5EF4-FFF2-40B4-BE49-F238E27FC236}">
                <a16:creationId xmlns:a16="http://schemas.microsoft.com/office/drawing/2014/main" id="{AF6210CB-0039-C0B2-7715-43843474374E}"/>
              </a:ext>
            </a:extLst>
          </p:cNvPr>
          <p:cNvSpPr txBox="1">
            <a:spLocks/>
          </p:cNvSpPr>
          <p:nvPr/>
        </p:nvSpPr>
        <p:spPr>
          <a:xfrm>
            <a:off x="646561" y="5887234"/>
            <a:ext cx="2381773" cy="45720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in the morning</a:t>
            </a:r>
          </a:p>
        </p:txBody>
      </p:sp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C0226D8E-E812-AF8B-CE0A-B9BA18D870E6}"/>
              </a:ext>
            </a:extLst>
          </p:cNvPr>
          <p:cNvSpPr txBox="1">
            <a:spLocks/>
          </p:cNvSpPr>
          <p:nvPr/>
        </p:nvSpPr>
        <p:spPr>
          <a:xfrm>
            <a:off x="8873305" y="5887234"/>
            <a:ext cx="2381773" cy="45720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in the evening</a:t>
            </a:r>
          </a:p>
        </p:txBody>
      </p: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9A60DAB8-5FEA-6AD8-513E-30E941AC4C7C}"/>
              </a:ext>
            </a:extLst>
          </p:cNvPr>
          <p:cNvSpPr txBox="1">
            <a:spLocks/>
          </p:cNvSpPr>
          <p:nvPr/>
        </p:nvSpPr>
        <p:spPr>
          <a:xfrm>
            <a:off x="3536262" y="5887234"/>
            <a:ext cx="2381773" cy="45720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at noon</a:t>
            </a:r>
          </a:p>
        </p:txBody>
      </p: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689A798B-EE46-1CDB-7E0B-A0BFEAC852E8}"/>
              </a:ext>
            </a:extLst>
          </p:cNvPr>
          <p:cNvSpPr txBox="1">
            <a:spLocks/>
          </p:cNvSpPr>
          <p:nvPr/>
        </p:nvSpPr>
        <p:spPr>
          <a:xfrm>
            <a:off x="6104648" y="5887234"/>
            <a:ext cx="2381773" cy="457200"/>
          </a:xfrm>
          <a:prstGeom prst="roundRect">
            <a:avLst>
              <a:gd name="adj" fmla="val 50000"/>
            </a:avLst>
          </a:prstGeom>
          <a:solidFill>
            <a:srgbClr val="FFD00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in the afternoon</a:t>
            </a:r>
          </a:p>
        </p:txBody>
      </p:sp>
    </p:spTree>
    <p:extLst>
      <p:ext uri="{BB962C8B-B14F-4D97-AF65-F5344CB8AC3E}">
        <p14:creationId xmlns:p14="http://schemas.microsoft.com/office/powerpoint/2010/main" val="400676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5E04671B-9B69-D6DC-8557-463FFC08C4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270000" y="330200"/>
            <a:ext cx="6458673" cy="51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3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tick or cross.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111B0132-BE96-BEDD-5DAD-09491A99BCEA}"/>
              </a:ext>
            </a:extLst>
          </p:cNvPr>
          <p:cNvSpPr txBox="1">
            <a:spLocks/>
          </p:cNvSpPr>
          <p:nvPr/>
        </p:nvSpPr>
        <p:spPr>
          <a:xfrm>
            <a:off x="678931" y="294878"/>
            <a:ext cx="548640" cy="548640"/>
          </a:xfrm>
          <a:prstGeom prst="ellipse">
            <a:avLst/>
          </a:prstGeom>
          <a:solidFill>
            <a:srgbClr val="B1C92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CB9E1E65-C4FA-680A-2E66-906AAE08D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750" y="294878"/>
            <a:ext cx="644856" cy="6448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67B54-5ADC-18D1-0979-0641D07E8C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931" y="1659594"/>
            <a:ext cx="11318862" cy="2433456"/>
          </a:xfrm>
          <a:prstGeom prst="rect">
            <a:avLst/>
          </a:prstGeom>
        </p:spPr>
      </p:pic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6117A241-04F0-1043-B582-8E2F64B84CE2}"/>
              </a:ext>
            </a:extLst>
          </p:cNvPr>
          <p:cNvSpPr txBox="1">
            <a:spLocks/>
          </p:cNvSpPr>
          <p:nvPr/>
        </p:nvSpPr>
        <p:spPr>
          <a:xfrm>
            <a:off x="7484883" y="4312059"/>
            <a:ext cx="548640" cy="548640"/>
          </a:xfrm>
          <a:prstGeom prst="roundRect">
            <a:avLst>
              <a:gd name="adj" fmla="val 3944"/>
            </a:avLst>
          </a:prstGeom>
          <a:solidFill>
            <a:schemeClr val="bg1"/>
          </a:solidFill>
          <a:ln>
            <a:solidFill>
              <a:srgbClr val="8ABCEF"/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1867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53A68EDA-48B7-BBE1-F5A1-772B1E51FBFE}"/>
              </a:ext>
            </a:extLst>
          </p:cNvPr>
          <p:cNvSpPr txBox="1">
            <a:spLocks/>
          </p:cNvSpPr>
          <p:nvPr/>
        </p:nvSpPr>
        <p:spPr>
          <a:xfrm>
            <a:off x="10562739" y="4312059"/>
            <a:ext cx="548640" cy="548640"/>
          </a:xfrm>
          <a:prstGeom prst="roundRect">
            <a:avLst>
              <a:gd name="adj" fmla="val 2248"/>
            </a:avLst>
          </a:prstGeom>
          <a:solidFill>
            <a:schemeClr val="bg1"/>
          </a:solidFill>
          <a:ln>
            <a:solidFill>
              <a:srgbClr val="8ABCEF"/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1867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67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C60D7A77-B175-507F-7FBA-E791312E2BAD}"/>
              </a:ext>
            </a:extLst>
          </p:cNvPr>
          <p:cNvSpPr txBox="1">
            <a:spLocks/>
          </p:cNvSpPr>
          <p:nvPr/>
        </p:nvSpPr>
        <p:spPr>
          <a:xfrm>
            <a:off x="4681347" y="4312059"/>
            <a:ext cx="548640" cy="548640"/>
          </a:xfrm>
          <a:prstGeom prst="roundRect">
            <a:avLst>
              <a:gd name="adj" fmla="val 3944"/>
            </a:avLst>
          </a:prstGeom>
          <a:solidFill>
            <a:schemeClr val="bg1"/>
          </a:solidFill>
          <a:ln>
            <a:solidFill>
              <a:srgbClr val="8ABCEF"/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1867" b="1">
                <a:solidFill>
                  <a:schemeClr val="tx1">
                    <a:lumMod val="85000"/>
                    <a:lumOff val="15000"/>
                  </a:schemeClr>
                </a:solidFill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AFAC4224-09FB-1B6A-31B6-30B156C53977}"/>
              </a:ext>
            </a:extLst>
          </p:cNvPr>
          <p:cNvSpPr txBox="1">
            <a:spLocks/>
          </p:cNvSpPr>
          <p:nvPr/>
        </p:nvSpPr>
        <p:spPr>
          <a:xfrm>
            <a:off x="1877811" y="4312059"/>
            <a:ext cx="548640" cy="548640"/>
          </a:xfrm>
          <a:prstGeom prst="roundRect">
            <a:avLst>
              <a:gd name="adj" fmla="val 2248"/>
            </a:avLst>
          </a:prstGeom>
          <a:solidFill>
            <a:schemeClr val="bg1"/>
          </a:solidFill>
          <a:ln>
            <a:solidFill>
              <a:srgbClr val="8ABCEF"/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4000"/>
              </a:lnSpc>
              <a:spcAft>
                <a:spcPts val="600"/>
              </a:spcAft>
            </a:pPr>
            <a:r>
              <a:rPr lang="en-US" sz="1867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67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014F5A13-8B07-71DA-7B01-6CDA873098E9}"/>
              </a:ext>
            </a:extLst>
          </p:cNvPr>
          <p:cNvSpPr txBox="1">
            <a:spLocks/>
          </p:cNvSpPr>
          <p:nvPr/>
        </p:nvSpPr>
        <p:spPr>
          <a:xfrm>
            <a:off x="6885443" y="4312059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8ABCEF"/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rgbClr val="754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Mspham-0936082789">
            <a:extLst>
              <a:ext uri="{FF2B5EF4-FFF2-40B4-BE49-F238E27FC236}">
                <a16:creationId xmlns:a16="http://schemas.microsoft.com/office/drawing/2014/main" id="{2A759772-5B2E-147D-2D96-ED39BA1DFC80}"/>
              </a:ext>
            </a:extLst>
          </p:cNvPr>
          <p:cNvSpPr txBox="1">
            <a:spLocks/>
          </p:cNvSpPr>
          <p:nvPr/>
        </p:nvSpPr>
        <p:spPr>
          <a:xfrm>
            <a:off x="9912499" y="4312059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8ABCEF"/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rgbClr val="754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rgbClr val="7546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Mspham-0936082789">
            <a:extLst>
              <a:ext uri="{FF2B5EF4-FFF2-40B4-BE49-F238E27FC236}">
                <a16:creationId xmlns:a16="http://schemas.microsoft.com/office/drawing/2014/main" id="{726B947D-7CC5-AE47-4B9B-9D2E7D9FF8BD}"/>
              </a:ext>
            </a:extLst>
          </p:cNvPr>
          <p:cNvSpPr txBox="1">
            <a:spLocks/>
          </p:cNvSpPr>
          <p:nvPr/>
        </p:nvSpPr>
        <p:spPr>
          <a:xfrm>
            <a:off x="4031107" y="4312059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8ABCEF"/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rgbClr val="754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Mspham-0936082789">
            <a:extLst>
              <a:ext uri="{FF2B5EF4-FFF2-40B4-BE49-F238E27FC236}">
                <a16:creationId xmlns:a16="http://schemas.microsoft.com/office/drawing/2014/main" id="{44573081-A86B-4B91-B743-31973F12D554}"/>
              </a:ext>
            </a:extLst>
          </p:cNvPr>
          <p:cNvSpPr txBox="1">
            <a:spLocks/>
          </p:cNvSpPr>
          <p:nvPr/>
        </p:nvSpPr>
        <p:spPr>
          <a:xfrm>
            <a:off x="1227571" y="4312059"/>
            <a:ext cx="548640" cy="548640"/>
          </a:xfrm>
          <a:prstGeom prst="ellipse">
            <a:avLst/>
          </a:prstGeom>
          <a:solidFill>
            <a:schemeClr val="bg1"/>
          </a:solidFill>
          <a:ln>
            <a:solidFill>
              <a:srgbClr val="8ABCEF"/>
            </a:solidFill>
          </a:ln>
        </p:spPr>
        <p:txBody>
          <a:bodyPr spcFirstLastPara="1" wrap="square" lIns="60950" tIns="60950" rIns="60950" bIns="609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rgbClr val="7546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dirty="0">
              <a:solidFill>
                <a:srgbClr val="7546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4298D4BF-4EF3-04DB-34A5-4DE6DF882CE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75" y="4959592"/>
            <a:ext cx="644856" cy="644856"/>
          </a:xfrm>
          <a:prstGeom prst="rect">
            <a:avLst/>
          </a:prstGeom>
        </p:spPr>
      </p:pic>
      <p:pic>
        <p:nvPicPr>
          <p:cNvPr id="33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C199D601-301E-26B1-4CE7-20FA2F5BCC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638" y="4959592"/>
            <a:ext cx="644856" cy="644856"/>
          </a:xfrm>
          <a:prstGeom prst="rect">
            <a:avLst/>
          </a:prstGeom>
        </p:spPr>
      </p:pic>
      <p:pic>
        <p:nvPicPr>
          <p:cNvPr id="35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38E542F8-711D-267F-F26E-A1465288E5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455" y="4959592"/>
            <a:ext cx="644856" cy="644856"/>
          </a:xfrm>
          <a:prstGeom prst="rect">
            <a:avLst/>
          </a:prstGeom>
        </p:spPr>
      </p:pic>
      <p:pic>
        <p:nvPicPr>
          <p:cNvPr id="36" name="Mspham-0936082789" descr="A picture containing circle, graphics, colorfulness, symbol&#10;&#10;Description automatically generated">
            <a:extLst>
              <a:ext uri="{FF2B5EF4-FFF2-40B4-BE49-F238E27FC236}">
                <a16:creationId xmlns:a16="http://schemas.microsoft.com/office/drawing/2014/main" id="{AF8C44B2-D259-B7EF-EA29-13D891890C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11" y="4959592"/>
            <a:ext cx="644856" cy="644856"/>
          </a:xfrm>
          <a:prstGeom prst="rect">
            <a:avLst/>
          </a:prstGeom>
        </p:spPr>
      </p:pic>
      <p:sp>
        <p:nvSpPr>
          <p:cNvPr id="3" name="MsPham-0936082789">
            <a:extLst>
              <a:ext uri="{FF2B5EF4-FFF2-40B4-BE49-F238E27FC236}">
                <a16:creationId xmlns:a16="http://schemas.microsoft.com/office/drawing/2014/main" id="{2CD514D6-5B2A-3B98-D7C8-6BB063E77739}"/>
              </a:ext>
            </a:extLst>
          </p:cNvPr>
          <p:cNvSpPr/>
          <p:nvPr/>
        </p:nvSpPr>
        <p:spPr>
          <a:xfrm>
            <a:off x="4534280" y="4155746"/>
            <a:ext cx="1119017" cy="886155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en-US" sz="8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743358FB-4CA8-544F-E61D-62CCF1C3AE39}"/>
              </a:ext>
            </a:extLst>
          </p:cNvPr>
          <p:cNvSpPr/>
          <p:nvPr/>
        </p:nvSpPr>
        <p:spPr>
          <a:xfrm>
            <a:off x="1594302" y="4129874"/>
            <a:ext cx="1098139" cy="972208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2F26A410-5D7F-D12E-E92D-FF41AEE0467E}"/>
              </a:ext>
            </a:extLst>
          </p:cNvPr>
          <p:cNvSpPr/>
          <p:nvPr/>
        </p:nvSpPr>
        <p:spPr>
          <a:xfrm>
            <a:off x="7210133" y="4112719"/>
            <a:ext cx="1098139" cy="972208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F2D52AB5-9C40-E054-573B-0F523D316A0A}"/>
              </a:ext>
            </a:extLst>
          </p:cNvPr>
          <p:cNvSpPr/>
          <p:nvPr/>
        </p:nvSpPr>
        <p:spPr>
          <a:xfrm>
            <a:off x="10287989" y="4107966"/>
            <a:ext cx="1098139" cy="972208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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ack 33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ck 33 (mp3cut.net) (4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rack 33 (mp3cut.net) (3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rack 33 (mp3cut.net)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rack 33 (mp3cut.net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5E04671B-9B69-D6DC-8557-463FFC08C4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270000" y="330200"/>
            <a:ext cx="6458673" cy="51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3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Look, complete and read.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111B0132-BE96-BEDD-5DAD-09491A99BCEA}"/>
              </a:ext>
            </a:extLst>
          </p:cNvPr>
          <p:cNvSpPr txBox="1">
            <a:spLocks/>
          </p:cNvSpPr>
          <p:nvPr/>
        </p:nvSpPr>
        <p:spPr>
          <a:xfrm>
            <a:off x="678931" y="294878"/>
            <a:ext cx="548640" cy="548640"/>
          </a:xfrm>
          <a:prstGeom prst="ellipse">
            <a:avLst/>
          </a:prstGeom>
          <a:solidFill>
            <a:srgbClr val="B1C92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9F25F1BD-C028-E292-FDAC-4AC9A0215E28}"/>
              </a:ext>
            </a:extLst>
          </p:cNvPr>
          <p:cNvSpPr txBox="1">
            <a:spLocks/>
          </p:cNvSpPr>
          <p:nvPr/>
        </p:nvSpPr>
        <p:spPr>
          <a:xfrm>
            <a:off x="1428354" y="849685"/>
            <a:ext cx="426720" cy="426720"/>
          </a:xfrm>
          <a:prstGeom prst="ellipse">
            <a:avLst/>
          </a:prstGeom>
          <a:solidFill>
            <a:srgbClr val="FFADB6"/>
          </a:solidFill>
          <a:ln w="12700">
            <a:solidFill>
              <a:srgbClr val="FFADB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133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Mspham-0936082789">
            <a:extLst>
              <a:ext uri="{FF2B5EF4-FFF2-40B4-BE49-F238E27FC236}">
                <a16:creationId xmlns:a16="http://schemas.microsoft.com/office/drawing/2014/main" id="{E3DE29D1-99A4-F2B6-E54B-7BE8A1017897}"/>
              </a:ext>
            </a:extLst>
          </p:cNvPr>
          <p:cNvSpPr txBox="1">
            <a:spLocks/>
          </p:cNvSpPr>
          <p:nvPr/>
        </p:nvSpPr>
        <p:spPr>
          <a:xfrm>
            <a:off x="7061200" y="849685"/>
            <a:ext cx="426720" cy="426720"/>
          </a:xfrm>
          <a:prstGeom prst="ellipse">
            <a:avLst/>
          </a:prstGeom>
          <a:solidFill>
            <a:srgbClr val="FFADB6"/>
          </a:solidFill>
          <a:ln w="12700">
            <a:solidFill>
              <a:srgbClr val="FFADB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133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BF051ECF-C7F4-4A35-4FE0-B19F40463C12}"/>
              </a:ext>
            </a:extLst>
          </p:cNvPr>
          <p:cNvSpPr txBox="1">
            <a:spLocks/>
          </p:cNvSpPr>
          <p:nvPr/>
        </p:nvSpPr>
        <p:spPr>
          <a:xfrm>
            <a:off x="1428354" y="3897685"/>
            <a:ext cx="426720" cy="426720"/>
          </a:xfrm>
          <a:prstGeom prst="ellipse">
            <a:avLst/>
          </a:prstGeom>
          <a:solidFill>
            <a:srgbClr val="FFADB6"/>
          </a:solidFill>
          <a:ln w="12700">
            <a:solidFill>
              <a:srgbClr val="FFADB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133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C444823-DA2E-6739-18C5-E3A9C8143CB6}"/>
              </a:ext>
            </a:extLst>
          </p:cNvPr>
          <p:cNvSpPr txBox="1">
            <a:spLocks/>
          </p:cNvSpPr>
          <p:nvPr/>
        </p:nvSpPr>
        <p:spPr>
          <a:xfrm>
            <a:off x="7061200" y="3897685"/>
            <a:ext cx="426720" cy="426720"/>
          </a:xfrm>
          <a:prstGeom prst="ellipse">
            <a:avLst/>
          </a:prstGeom>
          <a:solidFill>
            <a:srgbClr val="FFADB6"/>
          </a:solidFill>
          <a:ln w="12700">
            <a:solidFill>
              <a:srgbClr val="FFADB6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133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Mspham-0936082789">
            <a:extLst>
              <a:ext uri="{FF2B5EF4-FFF2-40B4-BE49-F238E27FC236}">
                <a16:creationId xmlns:a16="http://schemas.microsoft.com/office/drawing/2014/main" id="{61676408-9C49-751E-9920-AA17EDA58439}"/>
              </a:ext>
            </a:extLst>
          </p:cNvPr>
          <p:cNvSpPr txBox="1">
            <a:spLocks/>
          </p:cNvSpPr>
          <p:nvPr/>
        </p:nvSpPr>
        <p:spPr>
          <a:xfrm>
            <a:off x="1422400" y="2578252"/>
            <a:ext cx="4301886" cy="10539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you watch TV?</a:t>
            </a:r>
            <a:r>
              <a:rPr lang="en-US" sz="240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___________.</a:t>
            </a:r>
          </a:p>
        </p:txBody>
      </p:sp>
      <p:sp>
        <p:nvSpPr>
          <p:cNvPr id="14" name="Mspham-0936082789">
            <a:extLst>
              <a:ext uri="{FF2B5EF4-FFF2-40B4-BE49-F238E27FC236}">
                <a16:creationId xmlns:a16="http://schemas.microsoft.com/office/drawing/2014/main" id="{3A46A0B9-77A0-742F-F5C6-223AC990C941}"/>
              </a:ext>
            </a:extLst>
          </p:cNvPr>
          <p:cNvSpPr txBox="1">
            <a:spLocks/>
          </p:cNvSpPr>
          <p:nvPr/>
        </p:nvSpPr>
        <p:spPr>
          <a:xfrm>
            <a:off x="6692091" y="2635890"/>
            <a:ext cx="5168612" cy="8843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you do housework?</a:t>
            </a:r>
            <a:r>
              <a:rPr lang="en-US" sz="240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___________.</a:t>
            </a:r>
          </a:p>
        </p:txBody>
      </p:sp>
      <p:sp>
        <p:nvSpPr>
          <p:cNvPr id="15" name="Mspham-0936082789">
            <a:extLst>
              <a:ext uri="{FF2B5EF4-FFF2-40B4-BE49-F238E27FC236}">
                <a16:creationId xmlns:a16="http://schemas.microsoft.com/office/drawing/2014/main" id="{663213F0-10DE-455E-1C70-3EE9F94B5ECF}"/>
              </a:ext>
            </a:extLst>
          </p:cNvPr>
          <p:cNvSpPr txBox="1">
            <a:spLocks/>
          </p:cNvSpPr>
          <p:nvPr/>
        </p:nvSpPr>
        <p:spPr>
          <a:xfrm>
            <a:off x="2997200" y="2974840"/>
            <a:ext cx="1409725" cy="526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evening</a:t>
            </a:r>
          </a:p>
        </p:txBody>
      </p:sp>
      <p:sp>
        <p:nvSpPr>
          <p:cNvPr id="16" name="Mspham-0936082789">
            <a:extLst>
              <a:ext uri="{FF2B5EF4-FFF2-40B4-BE49-F238E27FC236}">
                <a16:creationId xmlns:a16="http://schemas.microsoft.com/office/drawing/2014/main" id="{E3FE7E1F-ABBB-4C05-BC92-701DDD260C9F}"/>
              </a:ext>
            </a:extLst>
          </p:cNvPr>
          <p:cNvSpPr txBox="1">
            <a:spLocks/>
          </p:cNvSpPr>
          <p:nvPr/>
        </p:nvSpPr>
        <p:spPr>
          <a:xfrm>
            <a:off x="1422400" y="5643839"/>
            <a:ext cx="4809886" cy="8843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you ____________?</a:t>
            </a:r>
            <a:r>
              <a:rPr lang="en-US" sz="240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___________.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F86E1E65-6818-EB30-56FA-A5AD8A27C9D7}"/>
              </a:ext>
            </a:extLst>
          </p:cNvPr>
          <p:cNvSpPr txBox="1">
            <a:spLocks/>
          </p:cNvSpPr>
          <p:nvPr/>
        </p:nvSpPr>
        <p:spPr>
          <a:xfrm>
            <a:off x="6692090" y="5643839"/>
            <a:ext cx="6739553" cy="88431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 do you read books?</a:t>
            </a:r>
            <a:r>
              <a:rPr lang="en-US" sz="240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en-US" sz="240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 </a:t>
            </a:r>
            <a:r>
              <a:rPr lang="en-US" sz="2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___________.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27E4D3A5-E227-6BD5-3783-9CAAA7F7CBBA}"/>
              </a:ext>
            </a:extLst>
          </p:cNvPr>
          <p:cNvSpPr txBox="1">
            <a:spLocks/>
          </p:cNvSpPr>
          <p:nvPr/>
        </p:nvSpPr>
        <p:spPr>
          <a:xfrm>
            <a:off x="8199121" y="3025084"/>
            <a:ext cx="1862748" cy="526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afternoon</a:t>
            </a:r>
          </a:p>
        </p:txBody>
      </p:sp>
      <p:sp>
        <p:nvSpPr>
          <p:cNvPr id="19" name="Mspham-0936082789">
            <a:extLst>
              <a:ext uri="{FF2B5EF4-FFF2-40B4-BE49-F238E27FC236}">
                <a16:creationId xmlns:a16="http://schemas.microsoft.com/office/drawing/2014/main" id="{19D1DD49-711B-3CEB-DE38-709D36109D6C}"/>
              </a:ext>
            </a:extLst>
          </p:cNvPr>
          <p:cNvSpPr txBox="1">
            <a:spLocks/>
          </p:cNvSpPr>
          <p:nvPr/>
        </p:nvSpPr>
        <p:spPr>
          <a:xfrm>
            <a:off x="3795567" y="5585243"/>
            <a:ext cx="3673715" cy="526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600" b="0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400"/>
              <a:t>listen to music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BA0CF7F2-1A97-7765-0043-76764C10CA7D}"/>
              </a:ext>
            </a:extLst>
          </p:cNvPr>
          <p:cNvSpPr txBox="1">
            <a:spLocks/>
          </p:cNvSpPr>
          <p:nvPr/>
        </p:nvSpPr>
        <p:spPr>
          <a:xfrm>
            <a:off x="7223760" y="5557465"/>
            <a:ext cx="1773366" cy="526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</p:txBody>
      </p:sp>
      <p:sp>
        <p:nvSpPr>
          <p:cNvPr id="21" name="Mspham-0936082789">
            <a:extLst>
              <a:ext uri="{FF2B5EF4-FFF2-40B4-BE49-F238E27FC236}">
                <a16:creationId xmlns:a16="http://schemas.microsoft.com/office/drawing/2014/main" id="{C817F817-4A02-6FEC-3993-2429B6C5C9E1}"/>
              </a:ext>
            </a:extLst>
          </p:cNvPr>
          <p:cNvSpPr txBox="1">
            <a:spLocks/>
          </p:cNvSpPr>
          <p:nvPr/>
        </p:nvSpPr>
        <p:spPr>
          <a:xfrm>
            <a:off x="8199121" y="6008403"/>
            <a:ext cx="2303077" cy="526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</a:p>
        </p:txBody>
      </p:sp>
      <p:sp>
        <p:nvSpPr>
          <p:cNvPr id="22" name="Mspham-0936082789">
            <a:extLst>
              <a:ext uri="{FF2B5EF4-FFF2-40B4-BE49-F238E27FC236}">
                <a16:creationId xmlns:a16="http://schemas.microsoft.com/office/drawing/2014/main" id="{4045B6C7-5B88-6204-41FF-4A2927332478}"/>
              </a:ext>
            </a:extLst>
          </p:cNvPr>
          <p:cNvSpPr txBox="1">
            <a:spLocks/>
          </p:cNvSpPr>
          <p:nvPr/>
        </p:nvSpPr>
        <p:spPr>
          <a:xfrm>
            <a:off x="2576245" y="6032803"/>
            <a:ext cx="2923666" cy="526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600" b="0" i="0" u="none" strike="noStrike" cap="none">
                <a:solidFill>
                  <a:srgbClr val="FF0000"/>
                </a:solidFill>
                <a:latin typeface="Arial" panose="020B0604020202020204" pitchFamily="34" charset="0"/>
                <a:ea typeface="Kirang Haerang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</a:defRPr>
            </a:lvl9pPr>
          </a:lstStyle>
          <a:p>
            <a:r>
              <a:rPr lang="en-US" sz="2400"/>
              <a:t>noon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8052AE3-B3CE-4BB2-4DA2-C1549CA10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878" y="803823"/>
            <a:ext cx="3086367" cy="1745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DC14C0A-0192-44B0-4EAE-72273D8B3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0817" y="820263"/>
            <a:ext cx="3231160" cy="178323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84A472-F898-F693-7684-B06FFB59F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0744" y="3737342"/>
            <a:ext cx="3170195" cy="17756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3D9DD69-3AFC-77D9-F9EA-80CA248287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690" y="3842473"/>
            <a:ext cx="3147333" cy="17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7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frame with yellow border&#10;&#10;Description automatically generated">
            <a:extLst>
              <a:ext uri="{FF2B5EF4-FFF2-40B4-BE49-F238E27FC236}">
                <a16:creationId xmlns:a16="http://schemas.microsoft.com/office/drawing/2014/main" id="{5E04671B-9B69-D6DC-8557-463FFC08C45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270000" y="330200"/>
            <a:ext cx="6458673" cy="515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2800" b="1">
                <a:solidFill>
                  <a:srgbClr val="3C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Let’s sing.</a:t>
            </a:r>
          </a:p>
        </p:txBody>
      </p:sp>
      <p:sp>
        <p:nvSpPr>
          <p:cNvPr id="12" name="Mspham-0936082789">
            <a:extLst>
              <a:ext uri="{FF2B5EF4-FFF2-40B4-BE49-F238E27FC236}">
                <a16:creationId xmlns:a16="http://schemas.microsoft.com/office/drawing/2014/main" id="{111B0132-BE96-BEDD-5DAD-09491A99BCEA}"/>
              </a:ext>
            </a:extLst>
          </p:cNvPr>
          <p:cNvSpPr txBox="1">
            <a:spLocks/>
          </p:cNvSpPr>
          <p:nvPr/>
        </p:nvSpPr>
        <p:spPr>
          <a:xfrm>
            <a:off x="678931" y="294878"/>
            <a:ext cx="548640" cy="548640"/>
          </a:xfrm>
          <a:prstGeom prst="ellipse">
            <a:avLst/>
          </a:prstGeom>
          <a:solidFill>
            <a:srgbClr val="B1C92D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sz="2400" b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40544F5-6548-C066-BAF1-CDC056F1A454}"/>
              </a:ext>
            </a:extLst>
          </p:cNvPr>
          <p:cNvGrpSpPr/>
          <p:nvPr/>
        </p:nvGrpSpPr>
        <p:grpSpPr>
          <a:xfrm>
            <a:off x="953251" y="843518"/>
            <a:ext cx="10950889" cy="5563082"/>
            <a:chOff x="539275" y="964718"/>
            <a:chExt cx="10950889" cy="556308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ED6E1F-72C7-1745-7214-1E39D861D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39275" y="964718"/>
              <a:ext cx="10950889" cy="5563082"/>
            </a:xfrm>
            <a:custGeom>
              <a:avLst/>
              <a:gdLst>
                <a:gd name="connsiteX0" fmla="*/ 0 w 10950889"/>
                <a:gd name="connsiteY0" fmla="*/ 0 h 5563082"/>
                <a:gd name="connsiteX1" fmla="*/ 10950889 w 10950889"/>
                <a:gd name="connsiteY1" fmla="*/ 0 h 5563082"/>
                <a:gd name="connsiteX2" fmla="*/ 10950889 w 10950889"/>
                <a:gd name="connsiteY2" fmla="*/ 4720279 h 5563082"/>
                <a:gd name="connsiteX3" fmla="*/ 9338034 w 10950889"/>
                <a:gd name="connsiteY3" fmla="*/ 4720279 h 5563082"/>
                <a:gd name="connsiteX4" fmla="*/ 9338034 w 10950889"/>
                <a:gd name="connsiteY4" fmla="*/ 5563082 h 5563082"/>
                <a:gd name="connsiteX5" fmla="*/ 527525 w 10950889"/>
                <a:gd name="connsiteY5" fmla="*/ 5563082 h 5563082"/>
                <a:gd name="connsiteX6" fmla="*/ 527525 w 10950889"/>
                <a:gd name="connsiteY6" fmla="*/ 5407901 h 5563082"/>
                <a:gd name="connsiteX7" fmla="*/ 0 w 10950889"/>
                <a:gd name="connsiteY7" fmla="*/ 5407901 h 5563082"/>
                <a:gd name="connsiteX8" fmla="*/ 0 w 10950889"/>
                <a:gd name="connsiteY8" fmla="*/ 0 h 556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50889" h="5563082">
                  <a:moveTo>
                    <a:pt x="0" y="0"/>
                  </a:moveTo>
                  <a:lnTo>
                    <a:pt x="10950889" y="0"/>
                  </a:lnTo>
                  <a:lnTo>
                    <a:pt x="10950889" y="4720279"/>
                  </a:lnTo>
                  <a:lnTo>
                    <a:pt x="9338034" y="4720279"/>
                  </a:lnTo>
                  <a:lnTo>
                    <a:pt x="9338034" y="5563082"/>
                  </a:lnTo>
                  <a:lnTo>
                    <a:pt x="527525" y="5563082"/>
                  </a:lnTo>
                  <a:lnTo>
                    <a:pt x="527525" y="5407901"/>
                  </a:lnTo>
                  <a:lnTo>
                    <a:pt x="0" y="5407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50F12F7-52B2-E765-004B-D0AF6B682508}"/>
                </a:ext>
              </a:extLst>
            </p:cNvPr>
            <p:cNvSpPr/>
            <p:nvPr/>
          </p:nvSpPr>
          <p:spPr>
            <a:xfrm>
              <a:off x="5530823" y="3129280"/>
              <a:ext cx="548640" cy="4416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650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122</Words>
  <Application>Microsoft Office PowerPoint</Application>
  <PresentationFormat>Widescreen</PresentationFormat>
  <Paragraphs>45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Kirang Haerang</vt:lpstr>
      <vt:lpstr>.VnAvant</vt:lpstr>
      <vt:lpstr>Amasis MT Pro Black</vt:lpstr>
      <vt:lpstr>Century Gothic</vt:lpstr>
      <vt:lpstr>Arial</vt:lpstr>
      <vt:lpstr>Childos Arabic Semi-Bold</vt:lpstr>
      <vt:lpstr>Roboto Condensed</vt:lpstr>
      <vt:lpstr>Calibri Light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STD_PHUONG</cp:lastModifiedBy>
  <cp:revision>4</cp:revision>
  <dcterms:created xsi:type="dcterms:W3CDTF">2023-10-24T06:59:08Z</dcterms:created>
  <dcterms:modified xsi:type="dcterms:W3CDTF">2025-04-15T12:41:38Z</dcterms:modified>
</cp:coreProperties>
</file>