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007577287" r:id="rId2"/>
    <p:sldId id="537" r:id="rId3"/>
    <p:sldId id="2007577273" r:id="rId4"/>
    <p:sldId id="2007577271" r:id="rId5"/>
    <p:sldId id="2007577272" r:id="rId6"/>
    <p:sldId id="538" r:id="rId7"/>
    <p:sldId id="786" r:id="rId8"/>
    <p:sldId id="549" r:id="rId9"/>
    <p:sldId id="2007577267" r:id="rId10"/>
    <p:sldId id="2007577278" r:id="rId11"/>
    <p:sldId id="514" r:id="rId12"/>
    <p:sldId id="589" r:id="rId13"/>
    <p:sldId id="2007577280" r:id="rId14"/>
    <p:sldId id="2007577281" r:id="rId15"/>
    <p:sldId id="513" r:id="rId16"/>
    <p:sldId id="508" r:id="rId17"/>
    <p:sldId id="509" r:id="rId18"/>
    <p:sldId id="510" r:id="rId19"/>
    <p:sldId id="2007577282" r:id="rId20"/>
    <p:sldId id="2007577274" r:id="rId21"/>
  </p:sldIdLst>
  <p:sldSz cx="12192000" cy="6858000"/>
  <p:notesSz cx="6858000" cy="9144000"/>
  <p:embeddedFontLs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.VnCooper" panose="020B7200000000000000" pitchFamily="34" charset="0"/>
      <p:regular r:id="rId35"/>
    </p:embeddedFont>
    <p:embeddedFont>
      <p:font typeface="Amasis MT Pro Black" panose="020B0604020202020204" charset="0"/>
      <p:bold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622B3-6407-44EF-830F-9C1A5A8AEC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2D4FA-C922-4A02-9349-F18720F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76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19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18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95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22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03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B3DB-B712-F248-D06D-247CE683D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5E15C-D892-EE40-1E2B-AFD7AE3A0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CE4C-5AED-CA25-D533-6164B98E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70F7-5AAF-2C49-E13D-9461E322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BB8F5-456B-3406-C076-F6CF16EE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91F8-4BB4-61DE-D169-C02BFBC1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9EC7D-E674-A322-94FD-4BEDA334A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A216E-F93C-A10B-0830-6DA3F1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5DFF2-A290-2BF1-A7BC-207A2BA7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7587D-FF65-1AD9-61B1-B41A7CF8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A45F0-A6BB-FE6B-0122-4CB8B6E70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2A09B-FE03-34F1-4EE2-3BD12965F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5750D-5C3D-D387-76B8-04D4FE67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901BD-3F61-7F41-FD9F-DA80BC52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84515-15AE-F835-5B89-CA79018B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434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4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62D7-0684-6738-70E2-FA6321E5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54E36-A8A5-ED5F-1136-749253AF5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63B3-659F-E734-D3ED-53700736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72E06-A7E7-BFD6-9231-B4A29C22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944F-0CC5-A700-8DCF-A018105D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3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2B0F-7D63-02E6-2019-98ED539C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7C3BA-63C2-D6FA-7DC8-7126A08BA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61158-E817-C990-FD8B-F24D1908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BB586-6C66-9687-B8DE-9B79427E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A3AD3-B32F-2729-2B45-699CC763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8A81-9A04-71E2-22C4-1D91C6A2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1477-971C-B373-EBD0-DC2C0C94A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8CA73-FE94-70AE-73F6-D887E170B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F22F7-8FE0-B3B2-DE08-3C227001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84EDC-AE01-1078-0A3A-3EAE4AAA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50AAC-8FB8-E885-A0EC-712A56B1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A372-889D-069D-5B8E-F190B7ED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BDAC6-C3D5-98CA-B634-C8B579736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8DE25-C022-C6D2-1A06-1EC047D43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C0A75-D989-E941-3837-91DEBB2EF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C68E3-CCBE-5C54-945A-E6C1001D8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0FB70-B25B-01C1-058D-A63D875E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826CC-438F-21F5-A1B0-389A0975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0740-B6C7-9E5C-F430-958E88BB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57B5-6FF1-8EC8-7A6A-69853F0C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23DF8-C342-ED10-7807-1E925CC8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124DC-6634-1F29-3ABC-F46E85A1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D091E-FAF5-1980-EAE3-711BAB23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7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35F37-D7E9-B2B3-ED98-92329387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5DD30-541E-1E8D-899F-EF8714D2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C0368-9F5F-632C-2B0D-B3B8072F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D3B9-E366-8E26-61B4-FC297785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565FF-F0A2-1800-4D51-4EB1CDC18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AD3C9-64B8-6617-9976-13CF0ADAB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92967-505F-F925-39FB-CA43CAF2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D5CE4-06D2-F49E-2C4C-8133915B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5CD42-E360-9132-6874-D75CFC28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9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69EE-825E-E0EE-3E45-322BC0CD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89520-78F9-2B11-E59F-6FAE021DD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E7A05-9BA7-C553-9461-6714FCDA4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D969C-C74B-52C0-9311-CCD52365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C3E1B-8B51-DDB2-4E52-4CD8F4D4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1D93E-A5C7-BCD2-A11C-CF2403FC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2D553-9F2D-E167-D869-4EF0B9A0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04B9E-345C-4A57-392F-230CB959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ECBD-DE46-793A-9567-D8ECAE5EB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0295-FE1D-4DD8-85F8-22A9038EF3A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D601-1D06-F834-4F0B-10D0B07C5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4E49B-BDB5-1523-567A-9A0ECA9BD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6DBB-9625-4D8C-A8FB-D8C0407F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audio" Target="../media/audio1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audio" Target="../media/audio1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audio" Target="../media/audio1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audio" Target="../media/audio1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10" Type="http://schemas.openxmlformats.org/officeDocument/2006/relationships/image" Target="../media/image7.png"/><Relationship Id="rId4" Type="http://schemas.openxmlformats.org/officeDocument/2006/relationships/audio" Target="../media/audio7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/>
          <p:nvPr/>
        </p:nvSpPr>
        <p:spPr>
          <a:xfrm>
            <a:off x="1308698" y="1796239"/>
            <a:ext cx="9091882" cy="110799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7200" b="1">
                <a:solidFill>
                  <a:srgbClr val="300406"/>
                </a:solidFill>
                <a:latin typeface="Amasis MT Pro Black" panose="02040A04050005020304" pitchFamily="18" charset="0"/>
                <a:cs typeface="Childos Arabic Semi-Bold" panose="020B0604020202020204" charset="-78"/>
              </a:rPr>
              <a:t>DAILY ACTIVITIES</a:t>
            </a:r>
          </a:p>
        </p:txBody>
      </p:sp>
      <p:sp>
        <p:nvSpPr>
          <p:cNvPr id="3" name="Google Shape;1586;p38">
            <a:extLst>
              <a:ext uri="{FF2B5EF4-FFF2-40B4-BE49-F238E27FC236}">
                <a16:creationId xmlns:a16="http://schemas.microsoft.com/office/drawing/2014/main" id="{EC276052-B693-C232-8B1C-BF8E91A40B5F}"/>
              </a:ext>
            </a:extLst>
          </p:cNvPr>
          <p:cNvSpPr txBox="1">
            <a:spLocks/>
          </p:cNvSpPr>
          <p:nvPr/>
        </p:nvSpPr>
        <p:spPr>
          <a:xfrm>
            <a:off x="4364179" y="1138298"/>
            <a:ext cx="2259733" cy="65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/>
            <a:r>
              <a:rPr lang="en-US" sz="3200">
                <a:solidFill>
                  <a:srgbClr val="FF5A66"/>
                </a:solidFill>
              </a:rPr>
              <a:t>Unit 14</a:t>
            </a:r>
          </a:p>
        </p:txBody>
      </p:sp>
      <p:sp>
        <p:nvSpPr>
          <p:cNvPr id="4" name="Google Shape;1587;p38">
            <a:extLst>
              <a:ext uri="{FF2B5EF4-FFF2-40B4-BE49-F238E27FC236}">
                <a16:creationId xmlns:a16="http://schemas.microsoft.com/office/drawing/2014/main" id="{197E7D94-6E9B-3CB8-D249-3C277B734C2A}"/>
              </a:ext>
            </a:extLst>
          </p:cNvPr>
          <p:cNvSpPr txBox="1">
            <a:spLocks/>
          </p:cNvSpPr>
          <p:nvPr/>
        </p:nvSpPr>
        <p:spPr>
          <a:xfrm>
            <a:off x="3849281" y="3144394"/>
            <a:ext cx="4288876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sz="3200">
                <a:solidFill>
                  <a:srgbClr val="FF5A66"/>
                </a:solidFill>
              </a:rPr>
              <a:t>Lesson 2 - Period 1</a:t>
            </a:r>
          </a:p>
        </p:txBody>
      </p:sp>
    </p:spTree>
    <p:extLst>
      <p:ext uri="{BB962C8B-B14F-4D97-AF65-F5344CB8AC3E}">
        <p14:creationId xmlns:p14="http://schemas.microsoft.com/office/powerpoint/2010/main" val="18206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5E04671B-9B69-D6DC-8557-463FFC08C4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2D6A3AB-C262-B6B8-CA0B-71CFBBBD018F}"/>
              </a:ext>
            </a:extLst>
          </p:cNvPr>
          <p:cNvGrpSpPr/>
          <p:nvPr/>
        </p:nvGrpSpPr>
        <p:grpSpPr>
          <a:xfrm>
            <a:off x="1906502" y="787400"/>
            <a:ext cx="8618259" cy="5592551"/>
            <a:chOff x="1371953" y="775733"/>
            <a:chExt cx="8936210" cy="57988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A8DF1F-1868-EDD0-C40A-815DC3BC0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7419"/>
            <a:stretch/>
          </p:blipFill>
          <p:spPr>
            <a:xfrm>
              <a:off x="1371953" y="775733"/>
              <a:ext cx="3811392" cy="2854227"/>
            </a:xfrm>
            <a:prstGeom prst="roundRect">
              <a:avLst>
                <a:gd name="adj" fmla="val 4096"/>
              </a:avLst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E29596-76F5-468D-067E-B540098BA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21" r="51498"/>
            <a:stretch/>
          </p:blipFill>
          <p:spPr>
            <a:xfrm>
              <a:off x="6496771" y="810621"/>
              <a:ext cx="3811392" cy="2854227"/>
            </a:xfrm>
            <a:prstGeom prst="roundRect">
              <a:avLst>
                <a:gd name="adj" fmla="val 4096"/>
              </a:avLst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51AD0F-881E-B9D2-1076-242AD3032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705" t="-406" r="25714" b="406"/>
            <a:stretch/>
          </p:blipFill>
          <p:spPr>
            <a:xfrm>
              <a:off x="1398292" y="3720381"/>
              <a:ext cx="3811392" cy="2854227"/>
            </a:xfrm>
            <a:prstGeom prst="roundRect">
              <a:avLst>
                <a:gd name="adj" fmla="val 4096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02AC4D-30BF-D491-27F1-E6B8FD48B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603" t="-1435" r="-184" b="1435"/>
            <a:stretch/>
          </p:blipFill>
          <p:spPr>
            <a:xfrm>
              <a:off x="6496771" y="3710855"/>
              <a:ext cx="3811392" cy="2854227"/>
            </a:xfrm>
            <a:prstGeom prst="roundRect">
              <a:avLst>
                <a:gd name="adj" fmla="val 4096"/>
              </a:avLst>
            </a:prstGeom>
          </p:spPr>
        </p:pic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3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3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point and say.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678931" y="294878"/>
            <a:ext cx="548640" cy="548640"/>
          </a:xfrm>
          <a:prstGeom prst="ellipse">
            <a:avLst/>
          </a:prstGeom>
          <a:solidFill>
            <a:srgbClr val="B1C92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0B4BCD9C-7749-D18A-9AA8-D5C8678E779B}"/>
              </a:ext>
            </a:extLst>
          </p:cNvPr>
          <p:cNvSpPr txBox="1">
            <a:spLocks/>
          </p:cNvSpPr>
          <p:nvPr/>
        </p:nvSpPr>
        <p:spPr>
          <a:xfrm>
            <a:off x="7040812" y="307414"/>
            <a:ext cx="4106847" cy="457200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FFF7F0"/>
          </a:solidFill>
          <a:ln>
            <a:solidFill>
              <a:srgbClr val="75463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 </a:t>
            </a:r>
            <a:r>
              <a:rPr lang="en-US" sz="2400" b="1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you do  </a:t>
            </a:r>
            <a:r>
              <a:rPr lang="en-US" sz="2400" b="1">
                <a:solidFill>
                  <a:srgbClr val="FF0000"/>
                </a:solidFill>
                <a:latin typeface="Century Gothic" panose="020B0502020202020204" pitchFamily="34" charset="0"/>
              </a:rPr>
              <a:t>______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5F63BFB6-FB4C-BEBF-AF55-73C24D8401A3}"/>
              </a:ext>
            </a:extLst>
          </p:cNvPr>
          <p:cNvSpPr txBox="1">
            <a:spLocks/>
          </p:cNvSpPr>
          <p:nvPr/>
        </p:nvSpPr>
        <p:spPr>
          <a:xfrm>
            <a:off x="8249920" y="837560"/>
            <a:ext cx="2918128" cy="457200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FFF7F0"/>
          </a:solidFill>
          <a:ln>
            <a:solidFill>
              <a:srgbClr val="75463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n-US" sz="2400" b="1">
                <a:solidFill>
                  <a:srgbClr val="FF0000"/>
                </a:solidFill>
                <a:latin typeface="Century Gothic" panose="020B0502020202020204" pitchFamily="34" charset="0"/>
              </a:rPr>
              <a:t>_________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-0936082789" descr="Chick clipart">
            <a:extLst>
              <a:ext uri="{FF2B5EF4-FFF2-40B4-BE49-F238E27FC236}">
                <a16:creationId xmlns:a16="http://schemas.microsoft.com/office/drawing/2014/main" id="{59521AF3-C7A9-4268-24E8-0A55D321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8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MsPham-0936082789" descr="Chick clipart">
            <a:extLst>
              <a:ext uri="{FF2B5EF4-FFF2-40B4-BE49-F238E27FC236}">
                <a16:creationId xmlns:a16="http://schemas.microsoft.com/office/drawing/2014/main" id="{86458E66-60B2-9778-73EC-D8AEE696FB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295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3AD6669B-F13C-8E5A-45DA-ECA59AEDDE05}"/>
              </a:ext>
            </a:extLst>
          </p:cNvPr>
          <p:cNvSpPr/>
          <p:nvPr/>
        </p:nvSpPr>
        <p:spPr>
          <a:xfrm rot="2956567">
            <a:off x="3875041" y="5965041"/>
            <a:ext cx="667696" cy="468549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D959CF6-A17E-D472-D693-78881636B241}"/>
              </a:ext>
            </a:extLst>
          </p:cNvPr>
          <p:cNvSpPr/>
          <p:nvPr/>
        </p:nvSpPr>
        <p:spPr>
          <a:xfrm rot="18643433" flipH="1">
            <a:off x="4959972" y="5918314"/>
            <a:ext cx="667696" cy="562000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6" name="MsPham-0936082789">
            <a:hlinkClick r:id="" action="ppaction://hlinkshowjump?jump=nextslide"/>
          </p:cNvPr>
          <p:cNvSpPr/>
          <p:nvPr/>
        </p:nvSpPr>
        <p:spPr>
          <a:xfrm>
            <a:off x="10193198" y="6008486"/>
            <a:ext cx="1262742" cy="418486"/>
          </a:xfrm>
          <a:prstGeom prst="roundRect">
            <a:avLst>
              <a:gd name="adj" fmla="val 50000"/>
            </a:avLst>
          </a:prstGeom>
          <a:solidFill>
            <a:srgbClr val="EF6A7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Next</a:t>
            </a:r>
          </a:p>
        </p:txBody>
      </p:sp>
      <p:pic>
        <p:nvPicPr>
          <p:cNvPr id="23" name="MsPham-0936082789" descr="Chick clipart">
            <a:extLst>
              <a:ext uri="{FF2B5EF4-FFF2-40B4-BE49-F238E27FC236}">
                <a16:creationId xmlns:a16="http://schemas.microsoft.com/office/drawing/2014/main" id="{2E7D42FA-F533-F455-E3F2-43ED6E9462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3759" y="5622352"/>
            <a:ext cx="702705" cy="837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MsPham-0936082789">
            <a:extLst>
              <a:ext uri="{FF2B5EF4-FFF2-40B4-BE49-F238E27FC236}">
                <a16:creationId xmlns:a16="http://schemas.microsoft.com/office/drawing/2014/main" id="{9E242179-1FE0-A90B-082D-A1DF4103E497}"/>
              </a:ext>
            </a:extLst>
          </p:cNvPr>
          <p:cNvGrpSpPr/>
          <p:nvPr/>
        </p:nvGrpSpPr>
        <p:grpSpPr>
          <a:xfrm>
            <a:off x="668784" y="5333230"/>
            <a:ext cx="975570" cy="1277850"/>
            <a:chOff x="668783" y="5333230"/>
            <a:chExt cx="975570" cy="1277850"/>
          </a:xfrm>
        </p:grpSpPr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A2C89D3-FF03-722E-CCB3-C2C6B373CAF9}"/>
                </a:ext>
              </a:extLst>
            </p:cNvPr>
            <p:cNvSpPr/>
            <p:nvPr/>
          </p:nvSpPr>
          <p:spPr>
            <a:xfrm>
              <a:off x="668783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14360045-D118-DCE0-4EA8-68949A8DBCF8}"/>
                </a:ext>
              </a:extLst>
            </p:cNvPr>
            <p:cNvSpPr/>
            <p:nvPr/>
          </p:nvSpPr>
          <p:spPr>
            <a:xfrm>
              <a:off x="677778" y="5571113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31" name="MsPham-0936082789">
            <a:extLst>
              <a:ext uri="{FF2B5EF4-FFF2-40B4-BE49-F238E27FC236}">
                <a16:creationId xmlns:a16="http://schemas.microsoft.com/office/drawing/2014/main" id="{4EDA4EAA-A981-B85A-F6BE-61328661B3CF}"/>
              </a:ext>
            </a:extLst>
          </p:cNvPr>
          <p:cNvGrpSpPr/>
          <p:nvPr/>
        </p:nvGrpSpPr>
        <p:grpSpPr>
          <a:xfrm>
            <a:off x="4219380" y="5333230"/>
            <a:ext cx="975570" cy="1277850"/>
            <a:chOff x="4219380" y="5333230"/>
            <a:chExt cx="975570" cy="1277850"/>
          </a:xfrm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35C937FD-CF5A-70CC-0866-6930CA75FB5E}"/>
                </a:ext>
              </a:extLst>
            </p:cNvPr>
            <p:cNvSpPr/>
            <p:nvPr/>
          </p:nvSpPr>
          <p:spPr>
            <a:xfrm>
              <a:off x="4219380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MsPham-0936082789">
              <a:extLst>
                <a:ext uri="{FF2B5EF4-FFF2-40B4-BE49-F238E27FC236}">
                  <a16:creationId xmlns:a16="http://schemas.microsoft.com/office/drawing/2014/main" id="{DBD041E7-BEED-BB89-EC0F-45D239FC471D}"/>
                </a:ext>
              </a:extLst>
            </p:cNvPr>
            <p:cNvSpPr/>
            <p:nvPr/>
          </p:nvSpPr>
          <p:spPr>
            <a:xfrm>
              <a:off x="4230546" y="5602892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33" name="MsPham-0936082789">
            <a:extLst>
              <a:ext uri="{FF2B5EF4-FFF2-40B4-BE49-F238E27FC236}">
                <a16:creationId xmlns:a16="http://schemas.microsoft.com/office/drawing/2014/main" id="{EAFD35DC-FC99-3134-1475-63F5C4B88764}"/>
              </a:ext>
            </a:extLst>
          </p:cNvPr>
          <p:cNvGrpSpPr/>
          <p:nvPr/>
        </p:nvGrpSpPr>
        <p:grpSpPr>
          <a:xfrm>
            <a:off x="7780844" y="5423262"/>
            <a:ext cx="975570" cy="1277850"/>
            <a:chOff x="7780844" y="5423261"/>
            <a:chExt cx="975570" cy="1277850"/>
          </a:xfrm>
        </p:grpSpPr>
        <p:sp>
          <p:nvSpPr>
            <p:cNvPr id="26" name="MsPham-0936082789">
              <a:extLst>
                <a:ext uri="{FF2B5EF4-FFF2-40B4-BE49-F238E27FC236}">
                  <a16:creationId xmlns:a16="http://schemas.microsoft.com/office/drawing/2014/main" id="{DA787059-28CE-5EC6-780E-F3D84CC6C285}"/>
                </a:ext>
              </a:extLst>
            </p:cNvPr>
            <p:cNvSpPr/>
            <p:nvPr/>
          </p:nvSpPr>
          <p:spPr>
            <a:xfrm>
              <a:off x="7780844" y="5423261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MsPham-0936082789">
              <a:extLst>
                <a:ext uri="{FF2B5EF4-FFF2-40B4-BE49-F238E27FC236}">
                  <a16:creationId xmlns:a16="http://schemas.microsoft.com/office/drawing/2014/main" id="{B264BFB5-0B86-9CA3-F53D-175847159844}"/>
                </a:ext>
              </a:extLst>
            </p:cNvPr>
            <p:cNvSpPr/>
            <p:nvPr/>
          </p:nvSpPr>
          <p:spPr>
            <a:xfrm>
              <a:off x="7785364" y="5665988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20060ABE-E510-74F5-451F-FE00C54837A5}"/>
              </a:ext>
            </a:extLst>
          </p:cNvPr>
          <p:cNvSpPr txBox="1"/>
          <p:nvPr/>
        </p:nvSpPr>
        <p:spPr>
          <a:xfrm>
            <a:off x="1252861" y="110399"/>
            <a:ext cx="48431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Federo"/>
                <a:cs typeface="Arial" panose="020B0604020202020204" pitchFamily="34" charset="0"/>
                <a:sym typeface="Federo"/>
              </a:rPr>
              <a:t>Choose the best option.</a:t>
            </a:r>
            <a:endParaRPr lang="en-US" sz="3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89A5DC6A-0254-56E3-6DCF-36AE67044445}"/>
              </a:ext>
            </a:extLst>
          </p:cNvPr>
          <p:cNvSpPr txBox="1"/>
          <p:nvPr/>
        </p:nvSpPr>
        <p:spPr>
          <a:xfrm>
            <a:off x="1799239" y="1322009"/>
            <a:ext cx="684722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What do you do in the morning?</a:t>
            </a:r>
          </a:p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clean the floor.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DE4AA-0C21-9EBF-FD3D-594C95B590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70" t="10545" r="13229" b="10254"/>
          <a:stretch/>
        </p:blipFill>
        <p:spPr>
          <a:xfrm>
            <a:off x="5067364" y="3682574"/>
            <a:ext cx="1627223" cy="1697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1D537-4396-B82A-34D2-8BBF7899E4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16" t="7450" r="13826" b="15771"/>
          <a:stretch/>
        </p:blipFill>
        <p:spPr>
          <a:xfrm>
            <a:off x="8461494" y="3535441"/>
            <a:ext cx="2107478" cy="17971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C64046-7567-7BD8-B540-C06C7709A5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80" t="5355" r="5165" b="12016"/>
          <a:stretch/>
        </p:blipFill>
        <p:spPr>
          <a:xfrm>
            <a:off x="1729702" y="3401792"/>
            <a:ext cx="2500844" cy="16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-0936082789" descr="Chick clipart">
            <a:extLst>
              <a:ext uri="{FF2B5EF4-FFF2-40B4-BE49-F238E27FC236}">
                <a16:creationId xmlns:a16="http://schemas.microsoft.com/office/drawing/2014/main" id="{59521AF3-C7A9-4268-24E8-0A55D321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8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C0D10B2D-D12E-85FE-0701-0BA9D52E03D4}"/>
              </a:ext>
            </a:extLst>
          </p:cNvPr>
          <p:cNvSpPr/>
          <p:nvPr/>
        </p:nvSpPr>
        <p:spPr>
          <a:xfrm rot="2956567">
            <a:off x="324444" y="5965041"/>
            <a:ext cx="667696" cy="468549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55B9578-7DAC-53B9-9776-AA163F3DEF73}"/>
              </a:ext>
            </a:extLst>
          </p:cNvPr>
          <p:cNvSpPr/>
          <p:nvPr/>
        </p:nvSpPr>
        <p:spPr>
          <a:xfrm rot="18643433" flipH="1">
            <a:off x="1409375" y="5918314"/>
            <a:ext cx="667696" cy="562000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8" name="MsPham-0936082789" descr="Chick clipart">
            <a:extLst>
              <a:ext uri="{FF2B5EF4-FFF2-40B4-BE49-F238E27FC236}">
                <a16:creationId xmlns:a16="http://schemas.microsoft.com/office/drawing/2014/main" id="{86458E66-60B2-9778-73EC-D8AEE696FB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295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MsPham-0936082789">
            <a:hlinkClick r:id="" action="ppaction://hlinkshowjump?jump=nextslide"/>
          </p:cNvPr>
          <p:cNvSpPr/>
          <p:nvPr/>
        </p:nvSpPr>
        <p:spPr>
          <a:xfrm>
            <a:off x="10193198" y="6008486"/>
            <a:ext cx="1262742" cy="418486"/>
          </a:xfrm>
          <a:prstGeom prst="roundRect">
            <a:avLst>
              <a:gd name="adj" fmla="val 50000"/>
            </a:avLst>
          </a:prstGeom>
          <a:solidFill>
            <a:srgbClr val="EF6A7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Next</a:t>
            </a:r>
          </a:p>
        </p:txBody>
      </p:sp>
      <p:pic>
        <p:nvPicPr>
          <p:cNvPr id="23" name="MsPham-0936082789" descr="Chick clipart">
            <a:extLst>
              <a:ext uri="{FF2B5EF4-FFF2-40B4-BE49-F238E27FC236}">
                <a16:creationId xmlns:a16="http://schemas.microsoft.com/office/drawing/2014/main" id="{2E7D42FA-F533-F455-E3F2-43ED6E9462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3759" y="5622352"/>
            <a:ext cx="702705" cy="837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MsPham-0936082789">
            <a:extLst>
              <a:ext uri="{FF2B5EF4-FFF2-40B4-BE49-F238E27FC236}">
                <a16:creationId xmlns:a16="http://schemas.microsoft.com/office/drawing/2014/main" id="{9E242179-1FE0-A90B-082D-A1DF4103E497}"/>
              </a:ext>
            </a:extLst>
          </p:cNvPr>
          <p:cNvGrpSpPr/>
          <p:nvPr/>
        </p:nvGrpSpPr>
        <p:grpSpPr>
          <a:xfrm>
            <a:off x="668784" y="5333230"/>
            <a:ext cx="975570" cy="1277850"/>
            <a:chOff x="668783" y="5333230"/>
            <a:chExt cx="975570" cy="1277850"/>
          </a:xfrm>
        </p:grpSpPr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A2C89D3-FF03-722E-CCB3-C2C6B373CAF9}"/>
                </a:ext>
              </a:extLst>
            </p:cNvPr>
            <p:cNvSpPr/>
            <p:nvPr/>
          </p:nvSpPr>
          <p:spPr>
            <a:xfrm>
              <a:off x="668783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14360045-D118-DCE0-4EA8-68949A8DBCF8}"/>
                </a:ext>
              </a:extLst>
            </p:cNvPr>
            <p:cNvSpPr/>
            <p:nvPr/>
          </p:nvSpPr>
          <p:spPr>
            <a:xfrm>
              <a:off x="677778" y="5571113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31" name="MsPham-0936082789">
            <a:extLst>
              <a:ext uri="{FF2B5EF4-FFF2-40B4-BE49-F238E27FC236}">
                <a16:creationId xmlns:a16="http://schemas.microsoft.com/office/drawing/2014/main" id="{4EDA4EAA-A981-B85A-F6BE-61328661B3CF}"/>
              </a:ext>
            </a:extLst>
          </p:cNvPr>
          <p:cNvGrpSpPr/>
          <p:nvPr/>
        </p:nvGrpSpPr>
        <p:grpSpPr>
          <a:xfrm>
            <a:off x="4219380" y="5333230"/>
            <a:ext cx="975570" cy="1277850"/>
            <a:chOff x="4219380" y="5333230"/>
            <a:chExt cx="975570" cy="1277850"/>
          </a:xfrm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35C937FD-CF5A-70CC-0866-6930CA75FB5E}"/>
                </a:ext>
              </a:extLst>
            </p:cNvPr>
            <p:cNvSpPr/>
            <p:nvPr/>
          </p:nvSpPr>
          <p:spPr>
            <a:xfrm>
              <a:off x="4219380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MsPham-0936082789">
              <a:extLst>
                <a:ext uri="{FF2B5EF4-FFF2-40B4-BE49-F238E27FC236}">
                  <a16:creationId xmlns:a16="http://schemas.microsoft.com/office/drawing/2014/main" id="{DBD041E7-BEED-BB89-EC0F-45D239FC471D}"/>
                </a:ext>
              </a:extLst>
            </p:cNvPr>
            <p:cNvSpPr/>
            <p:nvPr/>
          </p:nvSpPr>
          <p:spPr>
            <a:xfrm>
              <a:off x="4230546" y="5602892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33" name="MsPham-0936082789">
            <a:extLst>
              <a:ext uri="{FF2B5EF4-FFF2-40B4-BE49-F238E27FC236}">
                <a16:creationId xmlns:a16="http://schemas.microsoft.com/office/drawing/2014/main" id="{EAFD35DC-FC99-3134-1475-63F5C4B88764}"/>
              </a:ext>
            </a:extLst>
          </p:cNvPr>
          <p:cNvGrpSpPr/>
          <p:nvPr/>
        </p:nvGrpSpPr>
        <p:grpSpPr>
          <a:xfrm>
            <a:off x="7780844" y="5423262"/>
            <a:ext cx="975570" cy="1277850"/>
            <a:chOff x="7780844" y="5423261"/>
            <a:chExt cx="975570" cy="1277850"/>
          </a:xfrm>
        </p:grpSpPr>
        <p:sp>
          <p:nvSpPr>
            <p:cNvPr id="26" name="MsPham-0936082789">
              <a:extLst>
                <a:ext uri="{FF2B5EF4-FFF2-40B4-BE49-F238E27FC236}">
                  <a16:creationId xmlns:a16="http://schemas.microsoft.com/office/drawing/2014/main" id="{DA787059-28CE-5EC6-780E-F3D84CC6C285}"/>
                </a:ext>
              </a:extLst>
            </p:cNvPr>
            <p:cNvSpPr/>
            <p:nvPr/>
          </p:nvSpPr>
          <p:spPr>
            <a:xfrm>
              <a:off x="7780844" y="5423261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MsPham-0936082789">
              <a:extLst>
                <a:ext uri="{FF2B5EF4-FFF2-40B4-BE49-F238E27FC236}">
                  <a16:creationId xmlns:a16="http://schemas.microsoft.com/office/drawing/2014/main" id="{B264BFB5-0B86-9CA3-F53D-175847159844}"/>
                </a:ext>
              </a:extLst>
            </p:cNvPr>
            <p:cNvSpPr/>
            <p:nvPr/>
          </p:nvSpPr>
          <p:spPr>
            <a:xfrm>
              <a:off x="7785364" y="5665988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B3541A3A-B2B6-8A64-57A0-2E8D458E00B2}"/>
              </a:ext>
            </a:extLst>
          </p:cNvPr>
          <p:cNvSpPr txBox="1"/>
          <p:nvPr/>
        </p:nvSpPr>
        <p:spPr>
          <a:xfrm>
            <a:off x="1808977" y="666135"/>
            <a:ext cx="48431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Federo"/>
                <a:cs typeface="Arial" panose="020B0604020202020204" pitchFamily="34" charset="0"/>
                <a:sym typeface="Federo"/>
              </a:rPr>
              <a:t>Choose the best option.</a:t>
            </a:r>
            <a:endParaRPr lang="en-US" sz="3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3D483802-3BDB-C9AD-885B-F573D5614F06}"/>
              </a:ext>
            </a:extLst>
          </p:cNvPr>
          <p:cNvSpPr txBox="1"/>
          <p:nvPr/>
        </p:nvSpPr>
        <p:spPr>
          <a:xfrm>
            <a:off x="1950054" y="1319302"/>
            <a:ext cx="715662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What do you do in the morning?</a:t>
            </a:r>
          </a:p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wash the clothes.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453538-1CB6-2989-13D7-AAB7EC6D06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16" t="7450" r="13826" b="15771"/>
          <a:stretch/>
        </p:blipFill>
        <p:spPr>
          <a:xfrm>
            <a:off x="4933473" y="3430725"/>
            <a:ext cx="2107478" cy="1797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9DD88-FBA9-0039-9E00-449418D74E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80" t="5355" r="5165" b="12016"/>
          <a:stretch/>
        </p:blipFill>
        <p:spPr>
          <a:xfrm>
            <a:off x="1144214" y="3651069"/>
            <a:ext cx="2500844" cy="1620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0138D3-B9B6-2C3D-5E96-1A757D90EA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66" b="9546"/>
          <a:stretch/>
        </p:blipFill>
        <p:spPr>
          <a:xfrm flipH="1">
            <a:off x="8960738" y="3430725"/>
            <a:ext cx="2495202" cy="16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-0936082789" descr="Chick clipart">
            <a:extLst>
              <a:ext uri="{FF2B5EF4-FFF2-40B4-BE49-F238E27FC236}">
                <a16:creationId xmlns:a16="http://schemas.microsoft.com/office/drawing/2014/main" id="{59521AF3-C7A9-4268-24E8-0A55D321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8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MsPham-0936082789" descr="Chick clipart">
            <a:extLst>
              <a:ext uri="{FF2B5EF4-FFF2-40B4-BE49-F238E27FC236}">
                <a16:creationId xmlns:a16="http://schemas.microsoft.com/office/drawing/2014/main" id="{86458E66-60B2-9778-73EC-D8AEE696FB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295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MsPham-0936082789">
            <a:hlinkClick r:id="" action="ppaction://hlinkshowjump?jump=nextslide"/>
          </p:cNvPr>
          <p:cNvSpPr/>
          <p:nvPr/>
        </p:nvSpPr>
        <p:spPr>
          <a:xfrm>
            <a:off x="10193198" y="6008486"/>
            <a:ext cx="1262742" cy="418486"/>
          </a:xfrm>
          <a:prstGeom prst="roundRect">
            <a:avLst>
              <a:gd name="adj" fmla="val 50000"/>
            </a:avLst>
          </a:prstGeom>
          <a:solidFill>
            <a:srgbClr val="EF6A7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Next</a:t>
            </a:r>
          </a:p>
        </p:txBody>
      </p:sp>
      <p:pic>
        <p:nvPicPr>
          <p:cNvPr id="23" name="MsPham-0936082789" descr="Chick clipart">
            <a:extLst>
              <a:ext uri="{FF2B5EF4-FFF2-40B4-BE49-F238E27FC236}">
                <a16:creationId xmlns:a16="http://schemas.microsoft.com/office/drawing/2014/main" id="{2E7D42FA-F533-F455-E3F2-43ED6E9462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3759" y="5622352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5C27B8CD-492C-FCB4-D032-D4204264E261}"/>
              </a:ext>
            </a:extLst>
          </p:cNvPr>
          <p:cNvSpPr/>
          <p:nvPr/>
        </p:nvSpPr>
        <p:spPr>
          <a:xfrm rot="2956567">
            <a:off x="7436505" y="6055072"/>
            <a:ext cx="667696" cy="468549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AA95CD71-C792-636B-D39E-AC787652E259}"/>
              </a:ext>
            </a:extLst>
          </p:cNvPr>
          <p:cNvSpPr/>
          <p:nvPr/>
        </p:nvSpPr>
        <p:spPr>
          <a:xfrm rot="18643433" flipH="1">
            <a:off x="8521436" y="6008345"/>
            <a:ext cx="667696" cy="562000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32" name="MsPham-0936082789">
            <a:extLst>
              <a:ext uri="{FF2B5EF4-FFF2-40B4-BE49-F238E27FC236}">
                <a16:creationId xmlns:a16="http://schemas.microsoft.com/office/drawing/2014/main" id="{9E242179-1FE0-A90B-082D-A1DF4103E497}"/>
              </a:ext>
            </a:extLst>
          </p:cNvPr>
          <p:cNvGrpSpPr/>
          <p:nvPr/>
        </p:nvGrpSpPr>
        <p:grpSpPr>
          <a:xfrm>
            <a:off x="668784" y="5333230"/>
            <a:ext cx="975570" cy="1277850"/>
            <a:chOff x="668783" y="5333230"/>
            <a:chExt cx="975570" cy="1277850"/>
          </a:xfrm>
        </p:grpSpPr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A2C89D3-FF03-722E-CCB3-C2C6B373CAF9}"/>
                </a:ext>
              </a:extLst>
            </p:cNvPr>
            <p:cNvSpPr/>
            <p:nvPr/>
          </p:nvSpPr>
          <p:spPr>
            <a:xfrm>
              <a:off x="668783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14360045-D118-DCE0-4EA8-68949A8DBCF8}"/>
                </a:ext>
              </a:extLst>
            </p:cNvPr>
            <p:cNvSpPr/>
            <p:nvPr/>
          </p:nvSpPr>
          <p:spPr>
            <a:xfrm>
              <a:off x="677778" y="5571113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31" name="MsPham-0936082789">
            <a:extLst>
              <a:ext uri="{FF2B5EF4-FFF2-40B4-BE49-F238E27FC236}">
                <a16:creationId xmlns:a16="http://schemas.microsoft.com/office/drawing/2014/main" id="{4EDA4EAA-A981-B85A-F6BE-61328661B3CF}"/>
              </a:ext>
            </a:extLst>
          </p:cNvPr>
          <p:cNvGrpSpPr/>
          <p:nvPr/>
        </p:nvGrpSpPr>
        <p:grpSpPr>
          <a:xfrm>
            <a:off x="4219380" y="5333230"/>
            <a:ext cx="975570" cy="1277850"/>
            <a:chOff x="4219380" y="5333230"/>
            <a:chExt cx="975570" cy="1277850"/>
          </a:xfrm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35C937FD-CF5A-70CC-0866-6930CA75FB5E}"/>
                </a:ext>
              </a:extLst>
            </p:cNvPr>
            <p:cNvSpPr/>
            <p:nvPr/>
          </p:nvSpPr>
          <p:spPr>
            <a:xfrm>
              <a:off x="4219380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MsPham-0936082789">
              <a:extLst>
                <a:ext uri="{FF2B5EF4-FFF2-40B4-BE49-F238E27FC236}">
                  <a16:creationId xmlns:a16="http://schemas.microsoft.com/office/drawing/2014/main" id="{DBD041E7-BEED-BB89-EC0F-45D239FC471D}"/>
                </a:ext>
              </a:extLst>
            </p:cNvPr>
            <p:cNvSpPr/>
            <p:nvPr/>
          </p:nvSpPr>
          <p:spPr>
            <a:xfrm>
              <a:off x="4230546" y="5602892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33" name="MsPham-0936082789">
            <a:extLst>
              <a:ext uri="{FF2B5EF4-FFF2-40B4-BE49-F238E27FC236}">
                <a16:creationId xmlns:a16="http://schemas.microsoft.com/office/drawing/2014/main" id="{EAFD35DC-FC99-3134-1475-63F5C4B88764}"/>
              </a:ext>
            </a:extLst>
          </p:cNvPr>
          <p:cNvGrpSpPr/>
          <p:nvPr/>
        </p:nvGrpSpPr>
        <p:grpSpPr>
          <a:xfrm>
            <a:off x="7780844" y="5423262"/>
            <a:ext cx="975570" cy="1277850"/>
            <a:chOff x="7780844" y="5423261"/>
            <a:chExt cx="975570" cy="1277850"/>
          </a:xfrm>
        </p:grpSpPr>
        <p:sp>
          <p:nvSpPr>
            <p:cNvPr id="26" name="MsPham-0936082789">
              <a:extLst>
                <a:ext uri="{FF2B5EF4-FFF2-40B4-BE49-F238E27FC236}">
                  <a16:creationId xmlns:a16="http://schemas.microsoft.com/office/drawing/2014/main" id="{DA787059-28CE-5EC6-780E-F3D84CC6C285}"/>
                </a:ext>
              </a:extLst>
            </p:cNvPr>
            <p:cNvSpPr/>
            <p:nvPr/>
          </p:nvSpPr>
          <p:spPr>
            <a:xfrm>
              <a:off x="7780844" y="5423261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MsPham-0936082789">
              <a:extLst>
                <a:ext uri="{FF2B5EF4-FFF2-40B4-BE49-F238E27FC236}">
                  <a16:creationId xmlns:a16="http://schemas.microsoft.com/office/drawing/2014/main" id="{B264BFB5-0B86-9CA3-F53D-175847159844}"/>
                </a:ext>
              </a:extLst>
            </p:cNvPr>
            <p:cNvSpPr/>
            <p:nvPr/>
          </p:nvSpPr>
          <p:spPr>
            <a:xfrm>
              <a:off x="7785364" y="5665988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1D0FFDD4-DEEB-0FB1-D832-3F3AC7B9D9EA}"/>
              </a:ext>
            </a:extLst>
          </p:cNvPr>
          <p:cNvSpPr txBox="1"/>
          <p:nvPr/>
        </p:nvSpPr>
        <p:spPr>
          <a:xfrm>
            <a:off x="1808977" y="666135"/>
            <a:ext cx="48431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Federo"/>
                <a:cs typeface="Arial" panose="020B0604020202020204" pitchFamily="34" charset="0"/>
                <a:sym typeface="Federo"/>
              </a:rPr>
              <a:t>Choose the best option.</a:t>
            </a:r>
            <a:endParaRPr lang="en-US" sz="3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609AC87B-8A50-9559-8915-E9DAA34D7444}"/>
              </a:ext>
            </a:extLst>
          </p:cNvPr>
          <p:cNvSpPr txBox="1"/>
          <p:nvPr/>
        </p:nvSpPr>
        <p:spPr>
          <a:xfrm>
            <a:off x="1808977" y="1250870"/>
            <a:ext cx="675652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What do you do in the morning?</a:t>
            </a:r>
          </a:p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wash the dishes.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17904D-EFE5-AFC3-89E6-45BD89A86D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70" t="10545" r="13229" b="10254"/>
          <a:stretch/>
        </p:blipFill>
        <p:spPr>
          <a:xfrm>
            <a:off x="1304643" y="3680967"/>
            <a:ext cx="1627223" cy="1697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1B21F3-C885-39F1-A1F0-5EA8236160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16" t="7450" r="13826" b="15771"/>
          <a:stretch/>
        </p:blipFill>
        <p:spPr>
          <a:xfrm>
            <a:off x="8507317" y="3605556"/>
            <a:ext cx="2107478" cy="1797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9AE32-4AF4-C532-F0BD-DEECC1BBDD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66" b="9546"/>
          <a:stretch/>
        </p:blipFill>
        <p:spPr>
          <a:xfrm flipH="1">
            <a:off x="4537745" y="3649090"/>
            <a:ext cx="2495202" cy="16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6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-0936082789" descr="Chick clipart">
            <a:extLst>
              <a:ext uri="{FF2B5EF4-FFF2-40B4-BE49-F238E27FC236}">
                <a16:creationId xmlns:a16="http://schemas.microsoft.com/office/drawing/2014/main" id="{59521AF3-C7A9-4268-24E8-0A55D321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8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C0D10B2D-D12E-85FE-0701-0BA9D52E03D4}"/>
              </a:ext>
            </a:extLst>
          </p:cNvPr>
          <p:cNvSpPr/>
          <p:nvPr/>
        </p:nvSpPr>
        <p:spPr>
          <a:xfrm rot="2956567">
            <a:off x="324444" y="5965041"/>
            <a:ext cx="667696" cy="468549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55B9578-7DAC-53B9-9776-AA163F3DEF73}"/>
              </a:ext>
            </a:extLst>
          </p:cNvPr>
          <p:cNvSpPr/>
          <p:nvPr/>
        </p:nvSpPr>
        <p:spPr>
          <a:xfrm rot="18643433" flipH="1">
            <a:off x="1409375" y="5918314"/>
            <a:ext cx="667696" cy="562000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8" name="MsPham-0936082789" descr="Chick clipart">
            <a:extLst>
              <a:ext uri="{FF2B5EF4-FFF2-40B4-BE49-F238E27FC236}">
                <a16:creationId xmlns:a16="http://schemas.microsoft.com/office/drawing/2014/main" id="{86458E66-60B2-9778-73EC-D8AEE696FB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295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MsPham-0936082789">
            <a:hlinkClick r:id="" action="ppaction://hlinkshowjump?jump=nextslide"/>
          </p:cNvPr>
          <p:cNvSpPr/>
          <p:nvPr/>
        </p:nvSpPr>
        <p:spPr>
          <a:xfrm>
            <a:off x="10193198" y="6008486"/>
            <a:ext cx="1262742" cy="418486"/>
          </a:xfrm>
          <a:prstGeom prst="roundRect">
            <a:avLst>
              <a:gd name="adj" fmla="val 50000"/>
            </a:avLst>
          </a:prstGeom>
          <a:solidFill>
            <a:srgbClr val="EF6A7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Next</a:t>
            </a:r>
          </a:p>
        </p:txBody>
      </p:sp>
      <p:pic>
        <p:nvPicPr>
          <p:cNvPr id="23" name="MsPham-0936082789" descr="Chick clipart">
            <a:extLst>
              <a:ext uri="{FF2B5EF4-FFF2-40B4-BE49-F238E27FC236}">
                <a16:creationId xmlns:a16="http://schemas.microsoft.com/office/drawing/2014/main" id="{2E7D42FA-F533-F455-E3F2-43ED6E9462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3759" y="5622352"/>
            <a:ext cx="702705" cy="837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MsPham-0936082789">
            <a:extLst>
              <a:ext uri="{FF2B5EF4-FFF2-40B4-BE49-F238E27FC236}">
                <a16:creationId xmlns:a16="http://schemas.microsoft.com/office/drawing/2014/main" id="{9E242179-1FE0-A90B-082D-A1DF4103E497}"/>
              </a:ext>
            </a:extLst>
          </p:cNvPr>
          <p:cNvGrpSpPr/>
          <p:nvPr/>
        </p:nvGrpSpPr>
        <p:grpSpPr>
          <a:xfrm>
            <a:off x="668784" y="5333230"/>
            <a:ext cx="975570" cy="1277850"/>
            <a:chOff x="668783" y="5333230"/>
            <a:chExt cx="975570" cy="1277850"/>
          </a:xfrm>
        </p:grpSpPr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A2C89D3-FF03-722E-CCB3-C2C6B373CAF9}"/>
                </a:ext>
              </a:extLst>
            </p:cNvPr>
            <p:cNvSpPr/>
            <p:nvPr/>
          </p:nvSpPr>
          <p:spPr>
            <a:xfrm>
              <a:off x="668783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14360045-D118-DCE0-4EA8-68949A8DBCF8}"/>
                </a:ext>
              </a:extLst>
            </p:cNvPr>
            <p:cNvSpPr/>
            <p:nvPr/>
          </p:nvSpPr>
          <p:spPr>
            <a:xfrm>
              <a:off x="677778" y="5571113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31" name="MsPham-0936082789">
            <a:extLst>
              <a:ext uri="{FF2B5EF4-FFF2-40B4-BE49-F238E27FC236}">
                <a16:creationId xmlns:a16="http://schemas.microsoft.com/office/drawing/2014/main" id="{4EDA4EAA-A981-B85A-F6BE-61328661B3CF}"/>
              </a:ext>
            </a:extLst>
          </p:cNvPr>
          <p:cNvGrpSpPr/>
          <p:nvPr/>
        </p:nvGrpSpPr>
        <p:grpSpPr>
          <a:xfrm>
            <a:off x="4219380" y="5333230"/>
            <a:ext cx="975570" cy="1277850"/>
            <a:chOff x="4219380" y="5333230"/>
            <a:chExt cx="975570" cy="1277850"/>
          </a:xfrm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35C937FD-CF5A-70CC-0866-6930CA75FB5E}"/>
                </a:ext>
              </a:extLst>
            </p:cNvPr>
            <p:cNvSpPr/>
            <p:nvPr/>
          </p:nvSpPr>
          <p:spPr>
            <a:xfrm>
              <a:off x="4219380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MsPham-0936082789">
              <a:extLst>
                <a:ext uri="{FF2B5EF4-FFF2-40B4-BE49-F238E27FC236}">
                  <a16:creationId xmlns:a16="http://schemas.microsoft.com/office/drawing/2014/main" id="{DBD041E7-BEED-BB89-EC0F-45D239FC471D}"/>
                </a:ext>
              </a:extLst>
            </p:cNvPr>
            <p:cNvSpPr/>
            <p:nvPr/>
          </p:nvSpPr>
          <p:spPr>
            <a:xfrm>
              <a:off x="4230546" y="5602892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33" name="MsPham-0936082789">
            <a:extLst>
              <a:ext uri="{FF2B5EF4-FFF2-40B4-BE49-F238E27FC236}">
                <a16:creationId xmlns:a16="http://schemas.microsoft.com/office/drawing/2014/main" id="{EAFD35DC-FC99-3134-1475-63F5C4B88764}"/>
              </a:ext>
            </a:extLst>
          </p:cNvPr>
          <p:cNvGrpSpPr/>
          <p:nvPr/>
        </p:nvGrpSpPr>
        <p:grpSpPr>
          <a:xfrm>
            <a:off x="7780844" y="5423262"/>
            <a:ext cx="975570" cy="1277850"/>
            <a:chOff x="7780844" y="5423261"/>
            <a:chExt cx="975570" cy="1277850"/>
          </a:xfrm>
        </p:grpSpPr>
        <p:sp>
          <p:nvSpPr>
            <p:cNvPr id="26" name="MsPham-0936082789">
              <a:extLst>
                <a:ext uri="{FF2B5EF4-FFF2-40B4-BE49-F238E27FC236}">
                  <a16:creationId xmlns:a16="http://schemas.microsoft.com/office/drawing/2014/main" id="{DA787059-28CE-5EC6-780E-F3D84CC6C285}"/>
                </a:ext>
              </a:extLst>
            </p:cNvPr>
            <p:cNvSpPr/>
            <p:nvPr/>
          </p:nvSpPr>
          <p:spPr>
            <a:xfrm>
              <a:off x="7780844" y="5423261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MsPham-0936082789">
              <a:extLst>
                <a:ext uri="{FF2B5EF4-FFF2-40B4-BE49-F238E27FC236}">
                  <a16:creationId xmlns:a16="http://schemas.microsoft.com/office/drawing/2014/main" id="{B264BFB5-0B86-9CA3-F53D-175847159844}"/>
                </a:ext>
              </a:extLst>
            </p:cNvPr>
            <p:cNvSpPr/>
            <p:nvPr/>
          </p:nvSpPr>
          <p:spPr>
            <a:xfrm>
              <a:off x="7785364" y="5665988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B3541A3A-B2B6-8A64-57A0-2E8D458E00B2}"/>
              </a:ext>
            </a:extLst>
          </p:cNvPr>
          <p:cNvSpPr txBox="1"/>
          <p:nvPr/>
        </p:nvSpPr>
        <p:spPr>
          <a:xfrm>
            <a:off x="1808977" y="666135"/>
            <a:ext cx="48431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Federo"/>
                <a:cs typeface="Arial" panose="020B0604020202020204" pitchFamily="34" charset="0"/>
                <a:sym typeface="Federo"/>
              </a:rPr>
              <a:t>Choose the best option.</a:t>
            </a:r>
            <a:endParaRPr lang="en-US" sz="3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3D483802-3BDB-C9AD-885B-F573D5614F06}"/>
              </a:ext>
            </a:extLst>
          </p:cNvPr>
          <p:cNvSpPr txBox="1"/>
          <p:nvPr/>
        </p:nvSpPr>
        <p:spPr>
          <a:xfrm>
            <a:off x="1940724" y="1294507"/>
            <a:ext cx="738055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What do you do in the morning?</a:t>
            </a:r>
          </a:p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help the cooking.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B7BD49-D3D5-D816-B122-F4AF476155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0" t="5355" r="5165" b="12016"/>
          <a:stretch/>
        </p:blipFill>
        <p:spPr>
          <a:xfrm>
            <a:off x="4733647" y="3401963"/>
            <a:ext cx="2500844" cy="1620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28187-4A3C-0EB7-3E03-B6C2E49FBB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66" b="9546"/>
          <a:stretch/>
        </p:blipFill>
        <p:spPr>
          <a:xfrm flipH="1">
            <a:off x="1126706" y="3070689"/>
            <a:ext cx="2495202" cy="1651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AD5BC1-1D11-46D2-D645-708E19034C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70" t="10545" r="13229" b="10254"/>
          <a:stretch/>
        </p:blipFill>
        <p:spPr>
          <a:xfrm>
            <a:off x="8679605" y="3637330"/>
            <a:ext cx="1627223" cy="1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-0936082789" descr="Chick clipart">
            <a:extLst>
              <a:ext uri="{FF2B5EF4-FFF2-40B4-BE49-F238E27FC236}">
                <a16:creationId xmlns:a16="http://schemas.microsoft.com/office/drawing/2014/main" id="{59521AF3-C7A9-4268-24E8-0A55D321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8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MsPham-0936082789" descr="Chick clipart">
            <a:extLst>
              <a:ext uri="{FF2B5EF4-FFF2-40B4-BE49-F238E27FC236}">
                <a16:creationId xmlns:a16="http://schemas.microsoft.com/office/drawing/2014/main" id="{86458E66-60B2-9778-73EC-D8AEE696FB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295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MsPham-0936082789">
            <a:hlinkClick r:id="" action="ppaction://hlinkshowjump?jump=nextslide"/>
          </p:cNvPr>
          <p:cNvSpPr/>
          <p:nvPr/>
        </p:nvSpPr>
        <p:spPr>
          <a:xfrm>
            <a:off x="10193198" y="6008486"/>
            <a:ext cx="1262742" cy="418486"/>
          </a:xfrm>
          <a:prstGeom prst="roundRect">
            <a:avLst>
              <a:gd name="adj" fmla="val 50000"/>
            </a:avLst>
          </a:prstGeom>
          <a:solidFill>
            <a:srgbClr val="EF6A7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Next</a:t>
            </a:r>
          </a:p>
        </p:txBody>
      </p:sp>
      <p:pic>
        <p:nvPicPr>
          <p:cNvPr id="23" name="MsPham-0936082789" descr="Chick clipart">
            <a:extLst>
              <a:ext uri="{FF2B5EF4-FFF2-40B4-BE49-F238E27FC236}">
                <a16:creationId xmlns:a16="http://schemas.microsoft.com/office/drawing/2014/main" id="{2E7D42FA-F533-F455-E3F2-43ED6E9462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3759" y="5622352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5C27B8CD-492C-FCB4-D032-D4204264E261}"/>
              </a:ext>
            </a:extLst>
          </p:cNvPr>
          <p:cNvSpPr/>
          <p:nvPr/>
        </p:nvSpPr>
        <p:spPr>
          <a:xfrm rot="2956567">
            <a:off x="7436505" y="6055072"/>
            <a:ext cx="667696" cy="468549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AA95CD71-C792-636B-D39E-AC787652E259}"/>
              </a:ext>
            </a:extLst>
          </p:cNvPr>
          <p:cNvSpPr/>
          <p:nvPr/>
        </p:nvSpPr>
        <p:spPr>
          <a:xfrm rot="18643433" flipH="1">
            <a:off x="8521436" y="6008345"/>
            <a:ext cx="667696" cy="562000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32" name="MsPham-0936082789">
            <a:extLst>
              <a:ext uri="{FF2B5EF4-FFF2-40B4-BE49-F238E27FC236}">
                <a16:creationId xmlns:a16="http://schemas.microsoft.com/office/drawing/2014/main" id="{9E242179-1FE0-A90B-082D-A1DF4103E497}"/>
              </a:ext>
            </a:extLst>
          </p:cNvPr>
          <p:cNvGrpSpPr/>
          <p:nvPr/>
        </p:nvGrpSpPr>
        <p:grpSpPr>
          <a:xfrm>
            <a:off x="668784" y="5333230"/>
            <a:ext cx="975570" cy="1277850"/>
            <a:chOff x="668783" y="5333230"/>
            <a:chExt cx="975570" cy="1277850"/>
          </a:xfrm>
        </p:grpSpPr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A2C89D3-FF03-722E-CCB3-C2C6B373CAF9}"/>
                </a:ext>
              </a:extLst>
            </p:cNvPr>
            <p:cNvSpPr/>
            <p:nvPr/>
          </p:nvSpPr>
          <p:spPr>
            <a:xfrm>
              <a:off x="668783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14360045-D118-DCE0-4EA8-68949A8DBCF8}"/>
                </a:ext>
              </a:extLst>
            </p:cNvPr>
            <p:cNvSpPr/>
            <p:nvPr/>
          </p:nvSpPr>
          <p:spPr>
            <a:xfrm>
              <a:off x="677778" y="5571113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31" name="MsPham-0936082789">
            <a:extLst>
              <a:ext uri="{FF2B5EF4-FFF2-40B4-BE49-F238E27FC236}">
                <a16:creationId xmlns:a16="http://schemas.microsoft.com/office/drawing/2014/main" id="{4EDA4EAA-A981-B85A-F6BE-61328661B3CF}"/>
              </a:ext>
            </a:extLst>
          </p:cNvPr>
          <p:cNvGrpSpPr/>
          <p:nvPr/>
        </p:nvGrpSpPr>
        <p:grpSpPr>
          <a:xfrm>
            <a:off x="4219380" y="5333230"/>
            <a:ext cx="975570" cy="1277850"/>
            <a:chOff x="4219380" y="5333230"/>
            <a:chExt cx="975570" cy="1277850"/>
          </a:xfrm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35C937FD-CF5A-70CC-0866-6930CA75FB5E}"/>
                </a:ext>
              </a:extLst>
            </p:cNvPr>
            <p:cNvSpPr/>
            <p:nvPr/>
          </p:nvSpPr>
          <p:spPr>
            <a:xfrm>
              <a:off x="4219380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MsPham-0936082789">
              <a:extLst>
                <a:ext uri="{FF2B5EF4-FFF2-40B4-BE49-F238E27FC236}">
                  <a16:creationId xmlns:a16="http://schemas.microsoft.com/office/drawing/2014/main" id="{DBD041E7-BEED-BB89-EC0F-45D239FC471D}"/>
                </a:ext>
              </a:extLst>
            </p:cNvPr>
            <p:cNvSpPr/>
            <p:nvPr/>
          </p:nvSpPr>
          <p:spPr>
            <a:xfrm>
              <a:off x="4230546" y="5602892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33" name="MsPham-0936082789">
            <a:extLst>
              <a:ext uri="{FF2B5EF4-FFF2-40B4-BE49-F238E27FC236}">
                <a16:creationId xmlns:a16="http://schemas.microsoft.com/office/drawing/2014/main" id="{EAFD35DC-FC99-3134-1475-63F5C4B88764}"/>
              </a:ext>
            </a:extLst>
          </p:cNvPr>
          <p:cNvGrpSpPr/>
          <p:nvPr/>
        </p:nvGrpSpPr>
        <p:grpSpPr>
          <a:xfrm>
            <a:off x="7780844" y="5423262"/>
            <a:ext cx="975570" cy="1277850"/>
            <a:chOff x="7780844" y="5423261"/>
            <a:chExt cx="975570" cy="1277850"/>
          </a:xfrm>
        </p:grpSpPr>
        <p:sp>
          <p:nvSpPr>
            <p:cNvPr id="26" name="MsPham-0936082789">
              <a:extLst>
                <a:ext uri="{FF2B5EF4-FFF2-40B4-BE49-F238E27FC236}">
                  <a16:creationId xmlns:a16="http://schemas.microsoft.com/office/drawing/2014/main" id="{DA787059-28CE-5EC6-780E-F3D84CC6C285}"/>
                </a:ext>
              </a:extLst>
            </p:cNvPr>
            <p:cNvSpPr/>
            <p:nvPr/>
          </p:nvSpPr>
          <p:spPr>
            <a:xfrm>
              <a:off x="7780844" y="5423261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MsPham-0936082789">
              <a:extLst>
                <a:ext uri="{FF2B5EF4-FFF2-40B4-BE49-F238E27FC236}">
                  <a16:creationId xmlns:a16="http://schemas.microsoft.com/office/drawing/2014/main" id="{B264BFB5-0B86-9CA3-F53D-175847159844}"/>
                </a:ext>
              </a:extLst>
            </p:cNvPr>
            <p:cNvSpPr/>
            <p:nvPr/>
          </p:nvSpPr>
          <p:spPr>
            <a:xfrm>
              <a:off x="7785364" y="5665988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1D0FFDD4-DEEB-0FB1-D832-3F3AC7B9D9EA}"/>
              </a:ext>
            </a:extLst>
          </p:cNvPr>
          <p:cNvSpPr txBox="1"/>
          <p:nvPr/>
        </p:nvSpPr>
        <p:spPr>
          <a:xfrm>
            <a:off x="1808977" y="666135"/>
            <a:ext cx="48431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Federo"/>
                <a:cs typeface="Arial" panose="020B0604020202020204" pitchFamily="34" charset="0"/>
                <a:sym typeface="Federo"/>
              </a:rPr>
              <a:t>Choose the best option.</a:t>
            </a:r>
            <a:endParaRPr lang="en-US" sz="3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609AC87B-8A50-9559-8915-E9DAA34D7444}"/>
              </a:ext>
            </a:extLst>
          </p:cNvPr>
          <p:cNvSpPr txBox="1"/>
          <p:nvPr/>
        </p:nvSpPr>
        <p:spPr>
          <a:xfrm>
            <a:off x="1808977" y="1289369"/>
            <a:ext cx="56042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What do you do in the morning?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3ABA89F2-F4D5-D33C-7C25-34CFDD808020}"/>
              </a:ext>
            </a:extLst>
          </p:cNvPr>
          <p:cNvSpPr txBox="1"/>
          <p:nvPr/>
        </p:nvSpPr>
        <p:spPr>
          <a:xfrm>
            <a:off x="762000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help the cooking.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5822E55-57EA-D233-C82B-BFBBAC4A7DC9}"/>
              </a:ext>
            </a:extLst>
          </p:cNvPr>
          <p:cNvSpPr txBox="1"/>
          <p:nvPr/>
        </p:nvSpPr>
        <p:spPr>
          <a:xfrm>
            <a:off x="4304147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wash the dishes.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625EE680-7914-CC20-29BE-42A802B9BE4D}"/>
              </a:ext>
            </a:extLst>
          </p:cNvPr>
          <p:cNvSpPr txBox="1"/>
          <p:nvPr/>
        </p:nvSpPr>
        <p:spPr>
          <a:xfrm>
            <a:off x="7846293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wash the clothes.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2146D8-FB23-0E3F-3C96-38254BF9ED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80" t="5355" r="5165" b="12016"/>
          <a:stretch/>
        </p:blipFill>
        <p:spPr>
          <a:xfrm>
            <a:off x="7488180" y="813163"/>
            <a:ext cx="2500844" cy="16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6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-0936082789" descr="Chick clipart">
            <a:extLst>
              <a:ext uri="{FF2B5EF4-FFF2-40B4-BE49-F238E27FC236}">
                <a16:creationId xmlns:a16="http://schemas.microsoft.com/office/drawing/2014/main" id="{59521AF3-C7A9-4268-24E8-0A55D321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8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MsPham-0936082789" descr="Chick clipart">
            <a:extLst>
              <a:ext uri="{FF2B5EF4-FFF2-40B4-BE49-F238E27FC236}">
                <a16:creationId xmlns:a16="http://schemas.microsoft.com/office/drawing/2014/main" id="{86458E66-60B2-9778-73EC-D8AEE696FB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295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3AD6669B-F13C-8E5A-45DA-ECA59AEDDE05}"/>
              </a:ext>
            </a:extLst>
          </p:cNvPr>
          <p:cNvSpPr/>
          <p:nvPr/>
        </p:nvSpPr>
        <p:spPr>
          <a:xfrm rot="2956567">
            <a:off x="3875041" y="5965041"/>
            <a:ext cx="667696" cy="468549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D959CF6-A17E-D472-D693-78881636B241}"/>
              </a:ext>
            </a:extLst>
          </p:cNvPr>
          <p:cNvSpPr/>
          <p:nvPr/>
        </p:nvSpPr>
        <p:spPr>
          <a:xfrm rot="18643433" flipH="1">
            <a:off x="4959972" y="5918314"/>
            <a:ext cx="667696" cy="562000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6" name="MsPham-0936082789">
            <a:hlinkClick r:id="" action="ppaction://hlinkshowjump?jump=nextslide"/>
          </p:cNvPr>
          <p:cNvSpPr/>
          <p:nvPr/>
        </p:nvSpPr>
        <p:spPr>
          <a:xfrm>
            <a:off x="10193198" y="6008486"/>
            <a:ext cx="1262742" cy="418486"/>
          </a:xfrm>
          <a:prstGeom prst="roundRect">
            <a:avLst>
              <a:gd name="adj" fmla="val 50000"/>
            </a:avLst>
          </a:prstGeom>
          <a:solidFill>
            <a:srgbClr val="EF6A7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Next</a:t>
            </a:r>
          </a:p>
        </p:txBody>
      </p:sp>
      <p:pic>
        <p:nvPicPr>
          <p:cNvPr id="23" name="MsPham-0936082789" descr="Chick clipart">
            <a:extLst>
              <a:ext uri="{FF2B5EF4-FFF2-40B4-BE49-F238E27FC236}">
                <a16:creationId xmlns:a16="http://schemas.microsoft.com/office/drawing/2014/main" id="{2E7D42FA-F533-F455-E3F2-43ED6E9462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3759" y="5622352"/>
            <a:ext cx="702705" cy="837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MsPham-0936082789">
            <a:extLst>
              <a:ext uri="{FF2B5EF4-FFF2-40B4-BE49-F238E27FC236}">
                <a16:creationId xmlns:a16="http://schemas.microsoft.com/office/drawing/2014/main" id="{9E242179-1FE0-A90B-082D-A1DF4103E497}"/>
              </a:ext>
            </a:extLst>
          </p:cNvPr>
          <p:cNvGrpSpPr/>
          <p:nvPr/>
        </p:nvGrpSpPr>
        <p:grpSpPr>
          <a:xfrm>
            <a:off x="668784" y="5333230"/>
            <a:ext cx="975570" cy="1277850"/>
            <a:chOff x="668783" y="5333230"/>
            <a:chExt cx="975570" cy="1277850"/>
          </a:xfrm>
        </p:grpSpPr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A2C89D3-FF03-722E-CCB3-C2C6B373CAF9}"/>
                </a:ext>
              </a:extLst>
            </p:cNvPr>
            <p:cNvSpPr/>
            <p:nvPr/>
          </p:nvSpPr>
          <p:spPr>
            <a:xfrm>
              <a:off x="668783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14360045-D118-DCE0-4EA8-68949A8DBCF8}"/>
                </a:ext>
              </a:extLst>
            </p:cNvPr>
            <p:cNvSpPr/>
            <p:nvPr/>
          </p:nvSpPr>
          <p:spPr>
            <a:xfrm>
              <a:off x="677778" y="5571113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31" name="MsPham-0936082789">
            <a:extLst>
              <a:ext uri="{FF2B5EF4-FFF2-40B4-BE49-F238E27FC236}">
                <a16:creationId xmlns:a16="http://schemas.microsoft.com/office/drawing/2014/main" id="{4EDA4EAA-A981-B85A-F6BE-61328661B3CF}"/>
              </a:ext>
            </a:extLst>
          </p:cNvPr>
          <p:cNvGrpSpPr/>
          <p:nvPr/>
        </p:nvGrpSpPr>
        <p:grpSpPr>
          <a:xfrm>
            <a:off x="4219380" y="5333230"/>
            <a:ext cx="975570" cy="1277850"/>
            <a:chOff x="4219380" y="5333230"/>
            <a:chExt cx="975570" cy="1277850"/>
          </a:xfrm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35C937FD-CF5A-70CC-0866-6930CA75FB5E}"/>
                </a:ext>
              </a:extLst>
            </p:cNvPr>
            <p:cNvSpPr/>
            <p:nvPr/>
          </p:nvSpPr>
          <p:spPr>
            <a:xfrm>
              <a:off x="4219380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MsPham-0936082789">
              <a:extLst>
                <a:ext uri="{FF2B5EF4-FFF2-40B4-BE49-F238E27FC236}">
                  <a16:creationId xmlns:a16="http://schemas.microsoft.com/office/drawing/2014/main" id="{DBD041E7-BEED-BB89-EC0F-45D239FC471D}"/>
                </a:ext>
              </a:extLst>
            </p:cNvPr>
            <p:cNvSpPr/>
            <p:nvPr/>
          </p:nvSpPr>
          <p:spPr>
            <a:xfrm>
              <a:off x="4230546" y="5602892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33" name="MsPham-0936082789">
            <a:extLst>
              <a:ext uri="{FF2B5EF4-FFF2-40B4-BE49-F238E27FC236}">
                <a16:creationId xmlns:a16="http://schemas.microsoft.com/office/drawing/2014/main" id="{EAFD35DC-FC99-3134-1475-63F5C4B88764}"/>
              </a:ext>
            </a:extLst>
          </p:cNvPr>
          <p:cNvGrpSpPr/>
          <p:nvPr/>
        </p:nvGrpSpPr>
        <p:grpSpPr>
          <a:xfrm>
            <a:off x="7780844" y="5423262"/>
            <a:ext cx="975570" cy="1277850"/>
            <a:chOff x="7780844" y="5423261"/>
            <a:chExt cx="975570" cy="1277850"/>
          </a:xfrm>
        </p:grpSpPr>
        <p:sp>
          <p:nvSpPr>
            <p:cNvPr id="26" name="MsPham-0936082789">
              <a:extLst>
                <a:ext uri="{FF2B5EF4-FFF2-40B4-BE49-F238E27FC236}">
                  <a16:creationId xmlns:a16="http://schemas.microsoft.com/office/drawing/2014/main" id="{DA787059-28CE-5EC6-780E-F3D84CC6C285}"/>
                </a:ext>
              </a:extLst>
            </p:cNvPr>
            <p:cNvSpPr/>
            <p:nvPr/>
          </p:nvSpPr>
          <p:spPr>
            <a:xfrm>
              <a:off x="7780844" y="5423261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MsPham-0936082789">
              <a:extLst>
                <a:ext uri="{FF2B5EF4-FFF2-40B4-BE49-F238E27FC236}">
                  <a16:creationId xmlns:a16="http://schemas.microsoft.com/office/drawing/2014/main" id="{B264BFB5-0B86-9CA3-F53D-175847159844}"/>
                </a:ext>
              </a:extLst>
            </p:cNvPr>
            <p:cNvSpPr/>
            <p:nvPr/>
          </p:nvSpPr>
          <p:spPr>
            <a:xfrm>
              <a:off x="7785364" y="5665988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0617D0B6-C628-9F68-6308-5FFBD8929094}"/>
              </a:ext>
            </a:extLst>
          </p:cNvPr>
          <p:cNvSpPr txBox="1"/>
          <p:nvPr/>
        </p:nvSpPr>
        <p:spPr>
          <a:xfrm>
            <a:off x="1808977" y="666135"/>
            <a:ext cx="48431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Federo"/>
                <a:cs typeface="Arial" panose="020B0604020202020204" pitchFamily="34" charset="0"/>
                <a:sym typeface="Federo"/>
              </a:rPr>
              <a:t>Choose the best option.</a:t>
            </a:r>
            <a:endParaRPr sz="3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BD90D505-2E0A-45D2-077A-5B8E270313C8}"/>
              </a:ext>
            </a:extLst>
          </p:cNvPr>
          <p:cNvSpPr txBox="1"/>
          <p:nvPr/>
        </p:nvSpPr>
        <p:spPr>
          <a:xfrm>
            <a:off x="1905021" y="1321441"/>
            <a:ext cx="50742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What do you do in the evening?</a:t>
            </a:r>
            <a:endParaRPr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15D5D04-0392-2E77-D699-CB04CD5A70BD}"/>
              </a:ext>
            </a:extLst>
          </p:cNvPr>
          <p:cNvSpPr txBox="1"/>
          <p:nvPr/>
        </p:nvSpPr>
        <p:spPr>
          <a:xfrm>
            <a:off x="762000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help the cooking.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43872064-6092-A4F4-B96A-2C2138DD0FE4}"/>
              </a:ext>
            </a:extLst>
          </p:cNvPr>
          <p:cNvSpPr txBox="1"/>
          <p:nvPr/>
        </p:nvSpPr>
        <p:spPr>
          <a:xfrm>
            <a:off x="4304147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wash the dishes.</a:t>
            </a:r>
            <a:endParaRPr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0950804E-0D40-F18E-FB7B-53AE929307AC}"/>
              </a:ext>
            </a:extLst>
          </p:cNvPr>
          <p:cNvSpPr txBox="1"/>
          <p:nvPr/>
        </p:nvSpPr>
        <p:spPr>
          <a:xfrm>
            <a:off x="7846293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clean </a:t>
            </a:r>
          </a:p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the floor.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4F0F4-2E05-A00D-4633-F55CD373AB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16" t="7450" r="13826" b="15771"/>
          <a:stretch/>
        </p:blipFill>
        <p:spPr>
          <a:xfrm>
            <a:off x="7780844" y="1348747"/>
            <a:ext cx="2107478" cy="17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-0936082789" descr="Chick clipart">
            <a:extLst>
              <a:ext uri="{FF2B5EF4-FFF2-40B4-BE49-F238E27FC236}">
                <a16:creationId xmlns:a16="http://schemas.microsoft.com/office/drawing/2014/main" id="{59521AF3-C7A9-4268-24E8-0A55D321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8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C0D10B2D-D12E-85FE-0701-0BA9D52E03D4}"/>
              </a:ext>
            </a:extLst>
          </p:cNvPr>
          <p:cNvSpPr/>
          <p:nvPr/>
        </p:nvSpPr>
        <p:spPr>
          <a:xfrm rot="2956567">
            <a:off x="324444" y="5965041"/>
            <a:ext cx="667696" cy="468549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55B9578-7DAC-53B9-9776-AA163F3DEF73}"/>
              </a:ext>
            </a:extLst>
          </p:cNvPr>
          <p:cNvSpPr/>
          <p:nvPr/>
        </p:nvSpPr>
        <p:spPr>
          <a:xfrm rot="18643433" flipH="1">
            <a:off x="1409375" y="5918314"/>
            <a:ext cx="667696" cy="562000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8" name="MsPham-0936082789" descr="Chick clipart">
            <a:extLst>
              <a:ext uri="{FF2B5EF4-FFF2-40B4-BE49-F238E27FC236}">
                <a16:creationId xmlns:a16="http://schemas.microsoft.com/office/drawing/2014/main" id="{86458E66-60B2-9778-73EC-D8AEE696FB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295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MsPham-0936082789">
            <a:hlinkClick r:id="" action="ppaction://hlinkshowjump?jump=nextslide"/>
          </p:cNvPr>
          <p:cNvSpPr/>
          <p:nvPr/>
        </p:nvSpPr>
        <p:spPr>
          <a:xfrm>
            <a:off x="10193198" y="6008486"/>
            <a:ext cx="1262742" cy="418486"/>
          </a:xfrm>
          <a:prstGeom prst="roundRect">
            <a:avLst>
              <a:gd name="adj" fmla="val 50000"/>
            </a:avLst>
          </a:prstGeom>
          <a:solidFill>
            <a:srgbClr val="EF6A7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Next</a:t>
            </a:r>
          </a:p>
        </p:txBody>
      </p:sp>
      <p:pic>
        <p:nvPicPr>
          <p:cNvPr id="23" name="MsPham-0936082789" descr="Chick clipart">
            <a:extLst>
              <a:ext uri="{FF2B5EF4-FFF2-40B4-BE49-F238E27FC236}">
                <a16:creationId xmlns:a16="http://schemas.microsoft.com/office/drawing/2014/main" id="{2E7D42FA-F533-F455-E3F2-43ED6E9462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3759" y="5622352"/>
            <a:ext cx="702705" cy="837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MsPham-0936082789">
            <a:extLst>
              <a:ext uri="{FF2B5EF4-FFF2-40B4-BE49-F238E27FC236}">
                <a16:creationId xmlns:a16="http://schemas.microsoft.com/office/drawing/2014/main" id="{9E242179-1FE0-A90B-082D-A1DF4103E497}"/>
              </a:ext>
            </a:extLst>
          </p:cNvPr>
          <p:cNvGrpSpPr/>
          <p:nvPr/>
        </p:nvGrpSpPr>
        <p:grpSpPr>
          <a:xfrm>
            <a:off x="668784" y="5333230"/>
            <a:ext cx="975570" cy="1277850"/>
            <a:chOff x="668783" y="5333230"/>
            <a:chExt cx="975570" cy="1277850"/>
          </a:xfrm>
        </p:grpSpPr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A2C89D3-FF03-722E-CCB3-C2C6B373CAF9}"/>
                </a:ext>
              </a:extLst>
            </p:cNvPr>
            <p:cNvSpPr/>
            <p:nvPr/>
          </p:nvSpPr>
          <p:spPr>
            <a:xfrm>
              <a:off x="668783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14360045-D118-DCE0-4EA8-68949A8DBCF8}"/>
                </a:ext>
              </a:extLst>
            </p:cNvPr>
            <p:cNvSpPr/>
            <p:nvPr/>
          </p:nvSpPr>
          <p:spPr>
            <a:xfrm>
              <a:off x="677778" y="5571113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31" name="MsPham-0936082789">
            <a:extLst>
              <a:ext uri="{FF2B5EF4-FFF2-40B4-BE49-F238E27FC236}">
                <a16:creationId xmlns:a16="http://schemas.microsoft.com/office/drawing/2014/main" id="{4EDA4EAA-A981-B85A-F6BE-61328661B3CF}"/>
              </a:ext>
            </a:extLst>
          </p:cNvPr>
          <p:cNvGrpSpPr/>
          <p:nvPr/>
        </p:nvGrpSpPr>
        <p:grpSpPr>
          <a:xfrm>
            <a:off x="4219380" y="5333230"/>
            <a:ext cx="975570" cy="1277850"/>
            <a:chOff x="4219380" y="5333230"/>
            <a:chExt cx="975570" cy="1277850"/>
          </a:xfrm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35C937FD-CF5A-70CC-0866-6930CA75FB5E}"/>
                </a:ext>
              </a:extLst>
            </p:cNvPr>
            <p:cNvSpPr/>
            <p:nvPr/>
          </p:nvSpPr>
          <p:spPr>
            <a:xfrm>
              <a:off x="4219380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MsPham-0936082789">
              <a:extLst>
                <a:ext uri="{FF2B5EF4-FFF2-40B4-BE49-F238E27FC236}">
                  <a16:creationId xmlns:a16="http://schemas.microsoft.com/office/drawing/2014/main" id="{DBD041E7-BEED-BB89-EC0F-45D239FC471D}"/>
                </a:ext>
              </a:extLst>
            </p:cNvPr>
            <p:cNvSpPr/>
            <p:nvPr/>
          </p:nvSpPr>
          <p:spPr>
            <a:xfrm>
              <a:off x="4230546" y="5602892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33" name="MsPham-0936082789">
            <a:extLst>
              <a:ext uri="{FF2B5EF4-FFF2-40B4-BE49-F238E27FC236}">
                <a16:creationId xmlns:a16="http://schemas.microsoft.com/office/drawing/2014/main" id="{EAFD35DC-FC99-3134-1475-63F5C4B88764}"/>
              </a:ext>
            </a:extLst>
          </p:cNvPr>
          <p:cNvGrpSpPr/>
          <p:nvPr/>
        </p:nvGrpSpPr>
        <p:grpSpPr>
          <a:xfrm>
            <a:off x="7780844" y="5423262"/>
            <a:ext cx="975570" cy="1277850"/>
            <a:chOff x="7780844" y="5423261"/>
            <a:chExt cx="975570" cy="1277850"/>
          </a:xfrm>
        </p:grpSpPr>
        <p:sp>
          <p:nvSpPr>
            <p:cNvPr id="26" name="MsPham-0936082789">
              <a:extLst>
                <a:ext uri="{FF2B5EF4-FFF2-40B4-BE49-F238E27FC236}">
                  <a16:creationId xmlns:a16="http://schemas.microsoft.com/office/drawing/2014/main" id="{DA787059-28CE-5EC6-780E-F3D84CC6C285}"/>
                </a:ext>
              </a:extLst>
            </p:cNvPr>
            <p:cNvSpPr/>
            <p:nvPr/>
          </p:nvSpPr>
          <p:spPr>
            <a:xfrm>
              <a:off x="7780844" y="5423261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MsPham-0936082789">
              <a:extLst>
                <a:ext uri="{FF2B5EF4-FFF2-40B4-BE49-F238E27FC236}">
                  <a16:creationId xmlns:a16="http://schemas.microsoft.com/office/drawing/2014/main" id="{B264BFB5-0B86-9CA3-F53D-175847159844}"/>
                </a:ext>
              </a:extLst>
            </p:cNvPr>
            <p:cNvSpPr/>
            <p:nvPr/>
          </p:nvSpPr>
          <p:spPr>
            <a:xfrm>
              <a:off x="7785364" y="5665988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B3541A3A-B2B6-8A64-57A0-2E8D458E00B2}"/>
              </a:ext>
            </a:extLst>
          </p:cNvPr>
          <p:cNvSpPr txBox="1"/>
          <p:nvPr/>
        </p:nvSpPr>
        <p:spPr>
          <a:xfrm>
            <a:off x="1808977" y="666135"/>
            <a:ext cx="48431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Federo"/>
                <a:cs typeface="Arial" panose="020B0604020202020204" pitchFamily="34" charset="0"/>
                <a:sym typeface="Federo"/>
              </a:rPr>
              <a:t>Choose the best option.</a:t>
            </a:r>
            <a:endParaRPr lang="en-US" sz="3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E3DB6208-CDCD-73A7-F320-1521E50C79CB}"/>
              </a:ext>
            </a:extLst>
          </p:cNvPr>
          <p:cNvSpPr txBox="1"/>
          <p:nvPr/>
        </p:nvSpPr>
        <p:spPr>
          <a:xfrm>
            <a:off x="1813719" y="1378415"/>
            <a:ext cx="56042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What do you do in the morning?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0FA4F540-7A44-A733-06F5-5480635F6E50}"/>
              </a:ext>
            </a:extLst>
          </p:cNvPr>
          <p:cNvSpPr txBox="1"/>
          <p:nvPr/>
        </p:nvSpPr>
        <p:spPr>
          <a:xfrm>
            <a:off x="762000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help the cooking.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349ADAF8-A06E-7A62-0A1B-D94426F202BF}"/>
              </a:ext>
            </a:extLst>
          </p:cNvPr>
          <p:cNvSpPr txBox="1"/>
          <p:nvPr/>
        </p:nvSpPr>
        <p:spPr>
          <a:xfrm>
            <a:off x="4304147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wash the clothes.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5B0C7377-EF70-835D-618F-B5DA538ADB38}"/>
              </a:ext>
            </a:extLst>
          </p:cNvPr>
          <p:cNvSpPr txBox="1"/>
          <p:nvPr/>
        </p:nvSpPr>
        <p:spPr>
          <a:xfrm>
            <a:off x="7846293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clean </a:t>
            </a:r>
          </a:p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the floor.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BFB10A-7B39-7FE9-BBD4-56D7E04C0B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6" b="9546"/>
          <a:stretch/>
        </p:blipFill>
        <p:spPr>
          <a:xfrm flipH="1">
            <a:off x="7418008" y="848995"/>
            <a:ext cx="2495202" cy="165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-0936082789" descr="Chick clipart">
            <a:extLst>
              <a:ext uri="{FF2B5EF4-FFF2-40B4-BE49-F238E27FC236}">
                <a16:creationId xmlns:a16="http://schemas.microsoft.com/office/drawing/2014/main" id="{59521AF3-C7A9-4268-24E8-0A55D321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8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MsPham-0936082789" descr="Chick clipart">
            <a:extLst>
              <a:ext uri="{FF2B5EF4-FFF2-40B4-BE49-F238E27FC236}">
                <a16:creationId xmlns:a16="http://schemas.microsoft.com/office/drawing/2014/main" id="{86458E66-60B2-9778-73EC-D8AEE696FB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2295" y="5532321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MsPham-0936082789">
            <a:hlinkClick r:id="" action="ppaction://hlinkshowjump?jump=nextslide"/>
          </p:cNvPr>
          <p:cNvSpPr/>
          <p:nvPr/>
        </p:nvSpPr>
        <p:spPr>
          <a:xfrm>
            <a:off x="10193198" y="6008486"/>
            <a:ext cx="1262742" cy="418486"/>
          </a:xfrm>
          <a:prstGeom prst="roundRect">
            <a:avLst>
              <a:gd name="adj" fmla="val 50000"/>
            </a:avLst>
          </a:prstGeom>
          <a:solidFill>
            <a:srgbClr val="EF6A7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Next</a:t>
            </a:r>
          </a:p>
        </p:txBody>
      </p:sp>
      <p:pic>
        <p:nvPicPr>
          <p:cNvPr id="23" name="MsPham-0936082789" descr="Chick clipart">
            <a:extLst>
              <a:ext uri="{FF2B5EF4-FFF2-40B4-BE49-F238E27FC236}">
                <a16:creationId xmlns:a16="http://schemas.microsoft.com/office/drawing/2014/main" id="{2E7D42FA-F533-F455-E3F2-43ED6E9462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3759" y="5622352"/>
            <a:ext cx="702705" cy="8378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5C27B8CD-492C-FCB4-D032-D4204264E261}"/>
              </a:ext>
            </a:extLst>
          </p:cNvPr>
          <p:cNvSpPr/>
          <p:nvPr/>
        </p:nvSpPr>
        <p:spPr>
          <a:xfrm rot="2956567">
            <a:off x="7436505" y="6055072"/>
            <a:ext cx="667696" cy="468549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AA95CD71-C792-636B-D39E-AC787652E259}"/>
              </a:ext>
            </a:extLst>
          </p:cNvPr>
          <p:cNvSpPr/>
          <p:nvPr/>
        </p:nvSpPr>
        <p:spPr>
          <a:xfrm rot="18643433" flipH="1">
            <a:off x="8521436" y="6008345"/>
            <a:ext cx="667696" cy="562000"/>
          </a:xfrm>
          <a:custGeom>
            <a:avLst/>
            <a:gdLst/>
            <a:ahLst/>
            <a:cxnLst/>
            <a:rect l="l" t="t" r="r" b="b"/>
            <a:pathLst>
              <a:path w="3088226" h="2167131" extrusionOk="0">
                <a:moveTo>
                  <a:pt x="2290571" y="874"/>
                </a:moveTo>
                <a:cubicBezTo>
                  <a:pt x="2344999" y="-19083"/>
                  <a:pt x="2343185" y="309302"/>
                  <a:pt x="2388542" y="338331"/>
                </a:cubicBezTo>
                <a:cubicBezTo>
                  <a:pt x="2433899" y="367360"/>
                  <a:pt x="2515543" y="171417"/>
                  <a:pt x="2562714" y="175046"/>
                </a:cubicBezTo>
                <a:cubicBezTo>
                  <a:pt x="2609885" y="178675"/>
                  <a:pt x="2629843" y="378246"/>
                  <a:pt x="2671571" y="360103"/>
                </a:cubicBezTo>
                <a:cubicBezTo>
                  <a:pt x="2713299" y="341960"/>
                  <a:pt x="2771357" y="82517"/>
                  <a:pt x="2813085" y="66188"/>
                </a:cubicBezTo>
                <a:cubicBezTo>
                  <a:pt x="2854813" y="49859"/>
                  <a:pt x="2889285" y="269388"/>
                  <a:pt x="2921942" y="262131"/>
                </a:cubicBezTo>
                <a:cubicBezTo>
                  <a:pt x="2954599" y="254874"/>
                  <a:pt x="2963671" y="20832"/>
                  <a:pt x="3009028" y="22646"/>
                </a:cubicBezTo>
                <a:cubicBezTo>
                  <a:pt x="3026037" y="23326"/>
                  <a:pt x="3052741" y="82687"/>
                  <a:pt x="3080816" y="147630"/>
                </a:cubicBezTo>
                <a:lnTo>
                  <a:pt x="3088226" y="164651"/>
                </a:lnTo>
                <a:lnTo>
                  <a:pt x="3081103" y="349406"/>
                </a:lnTo>
                <a:cubicBezTo>
                  <a:pt x="3001944" y="1370396"/>
                  <a:pt x="2343661" y="2167131"/>
                  <a:pt x="1543312" y="2167131"/>
                </a:cubicBezTo>
                <a:cubicBezTo>
                  <a:pt x="742963" y="2167131"/>
                  <a:pt x="84680" y="1370396"/>
                  <a:pt x="5521" y="349406"/>
                </a:cubicBezTo>
                <a:lnTo>
                  <a:pt x="0" y="206211"/>
                </a:lnTo>
                <a:lnTo>
                  <a:pt x="20815" y="244591"/>
                </a:lnTo>
                <a:cubicBezTo>
                  <a:pt x="31162" y="261990"/>
                  <a:pt x="40403" y="275512"/>
                  <a:pt x="48114" y="283903"/>
                </a:cubicBezTo>
                <a:cubicBezTo>
                  <a:pt x="109800" y="351031"/>
                  <a:pt x="129757" y="136945"/>
                  <a:pt x="156971" y="142388"/>
                </a:cubicBezTo>
                <a:cubicBezTo>
                  <a:pt x="184185" y="147831"/>
                  <a:pt x="173299" y="325631"/>
                  <a:pt x="211399" y="316560"/>
                </a:cubicBezTo>
                <a:cubicBezTo>
                  <a:pt x="249499" y="307489"/>
                  <a:pt x="342028" y="62560"/>
                  <a:pt x="385571" y="87960"/>
                </a:cubicBezTo>
                <a:cubicBezTo>
                  <a:pt x="429114" y="113360"/>
                  <a:pt x="416413" y="463517"/>
                  <a:pt x="472656" y="468960"/>
                </a:cubicBezTo>
                <a:cubicBezTo>
                  <a:pt x="528899" y="474403"/>
                  <a:pt x="652271" y="118803"/>
                  <a:pt x="723028" y="120617"/>
                </a:cubicBezTo>
                <a:cubicBezTo>
                  <a:pt x="793785" y="122431"/>
                  <a:pt x="833699" y="456260"/>
                  <a:pt x="897199" y="479846"/>
                </a:cubicBezTo>
                <a:cubicBezTo>
                  <a:pt x="960699" y="503432"/>
                  <a:pt x="1058671" y="271203"/>
                  <a:pt x="1104028" y="262131"/>
                </a:cubicBezTo>
                <a:cubicBezTo>
                  <a:pt x="1149385" y="253060"/>
                  <a:pt x="1125799" y="447188"/>
                  <a:pt x="1169342" y="425417"/>
                </a:cubicBezTo>
                <a:cubicBezTo>
                  <a:pt x="1212885" y="403646"/>
                  <a:pt x="1316299" y="144203"/>
                  <a:pt x="1365285" y="131503"/>
                </a:cubicBezTo>
                <a:cubicBezTo>
                  <a:pt x="1414271" y="118803"/>
                  <a:pt x="1426970" y="338331"/>
                  <a:pt x="1463256" y="349217"/>
                </a:cubicBezTo>
                <a:cubicBezTo>
                  <a:pt x="1499542" y="360103"/>
                  <a:pt x="1537642" y="182303"/>
                  <a:pt x="1582999" y="196817"/>
                </a:cubicBezTo>
                <a:cubicBezTo>
                  <a:pt x="1628356" y="211331"/>
                  <a:pt x="1684599" y="439931"/>
                  <a:pt x="1735399" y="436303"/>
                </a:cubicBezTo>
                <a:cubicBezTo>
                  <a:pt x="1786199" y="432675"/>
                  <a:pt x="1833370" y="171418"/>
                  <a:pt x="1887799" y="175046"/>
                </a:cubicBezTo>
                <a:cubicBezTo>
                  <a:pt x="1942228" y="178674"/>
                  <a:pt x="1994842" y="487103"/>
                  <a:pt x="2061971" y="458074"/>
                </a:cubicBezTo>
                <a:cubicBezTo>
                  <a:pt x="2129100" y="429045"/>
                  <a:pt x="2236143" y="20831"/>
                  <a:pt x="2290571" y="8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49000">
                <a:srgbClr val="FFFF00"/>
              </a:gs>
              <a:gs pos="100000">
                <a:srgbClr val="F4B0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32" name="MsPham-0936082789">
            <a:extLst>
              <a:ext uri="{FF2B5EF4-FFF2-40B4-BE49-F238E27FC236}">
                <a16:creationId xmlns:a16="http://schemas.microsoft.com/office/drawing/2014/main" id="{9E242179-1FE0-A90B-082D-A1DF4103E497}"/>
              </a:ext>
            </a:extLst>
          </p:cNvPr>
          <p:cNvGrpSpPr/>
          <p:nvPr/>
        </p:nvGrpSpPr>
        <p:grpSpPr>
          <a:xfrm>
            <a:off x="668784" y="5333230"/>
            <a:ext cx="975570" cy="1277850"/>
            <a:chOff x="668783" y="5333230"/>
            <a:chExt cx="975570" cy="1277850"/>
          </a:xfrm>
        </p:grpSpPr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A2C89D3-FF03-722E-CCB3-C2C6B373CAF9}"/>
                </a:ext>
              </a:extLst>
            </p:cNvPr>
            <p:cNvSpPr/>
            <p:nvPr/>
          </p:nvSpPr>
          <p:spPr>
            <a:xfrm>
              <a:off x="668783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14360045-D118-DCE0-4EA8-68949A8DBCF8}"/>
                </a:ext>
              </a:extLst>
            </p:cNvPr>
            <p:cNvSpPr/>
            <p:nvPr/>
          </p:nvSpPr>
          <p:spPr>
            <a:xfrm>
              <a:off x="677778" y="5571113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31" name="MsPham-0936082789">
            <a:extLst>
              <a:ext uri="{FF2B5EF4-FFF2-40B4-BE49-F238E27FC236}">
                <a16:creationId xmlns:a16="http://schemas.microsoft.com/office/drawing/2014/main" id="{4EDA4EAA-A981-B85A-F6BE-61328661B3CF}"/>
              </a:ext>
            </a:extLst>
          </p:cNvPr>
          <p:cNvGrpSpPr/>
          <p:nvPr/>
        </p:nvGrpSpPr>
        <p:grpSpPr>
          <a:xfrm>
            <a:off x="4219380" y="5333230"/>
            <a:ext cx="975570" cy="1277850"/>
            <a:chOff x="4219380" y="5333230"/>
            <a:chExt cx="975570" cy="1277850"/>
          </a:xfrm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35C937FD-CF5A-70CC-0866-6930CA75FB5E}"/>
                </a:ext>
              </a:extLst>
            </p:cNvPr>
            <p:cNvSpPr/>
            <p:nvPr/>
          </p:nvSpPr>
          <p:spPr>
            <a:xfrm>
              <a:off x="4219380" y="5333230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MsPham-0936082789">
              <a:extLst>
                <a:ext uri="{FF2B5EF4-FFF2-40B4-BE49-F238E27FC236}">
                  <a16:creationId xmlns:a16="http://schemas.microsoft.com/office/drawing/2014/main" id="{DBD041E7-BEED-BB89-EC0F-45D239FC471D}"/>
                </a:ext>
              </a:extLst>
            </p:cNvPr>
            <p:cNvSpPr/>
            <p:nvPr/>
          </p:nvSpPr>
          <p:spPr>
            <a:xfrm>
              <a:off x="4230546" y="5602892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33" name="MsPham-0936082789">
            <a:extLst>
              <a:ext uri="{FF2B5EF4-FFF2-40B4-BE49-F238E27FC236}">
                <a16:creationId xmlns:a16="http://schemas.microsoft.com/office/drawing/2014/main" id="{EAFD35DC-FC99-3134-1475-63F5C4B88764}"/>
              </a:ext>
            </a:extLst>
          </p:cNvPr>
          <p:cNvGrpSpPr/>
          <p:nvPr/>
        </p:nvGrpSpPr>
        <p:grpSpPr>
          <a:xfrm>
            <a:off x="7780844" y="5423262"/>
            <a:ext cx="975570" cy="1277850"/>
            <a:chOff x="7780844" y="5423261"/>
            <a:chExt cx="975570" cy="1277850"/>
          </a:xfrm>
        </p:grpSpPr>
        <p:sp>
          <p:nvSpPr>
            <p:cNvPr id="26" name="MsPham-0936082789">
              <a:extLst>
                <a:ext uri="{FF2B5EF4-FFF2-40B4-BE49-F238E27FC236}">
                  <a16:creationId xmlns:a16="http://schemas.microsoft.com/office/drawing/2014/main" id="{DA787059-28CE-5EC6-780E-F3D84CC6C285}"/>
                </a:ext>
              </a:extLst>
            </p:cNvPr>
            <p:cNvSpPr/>
            <p:nvPr/>
          </p:nvSpPr>
          <p:spPr>
            <a:xfrm>
              <a:off x="7780844" y="5423261"/>
              <a:ext cx="975570" cy="12778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9000">
                  <a:srgbClr val="FFFF00"/>
                </a:gs>
                <a:gs pos="100000">
                  <a:srgbClr val="F4B0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MsPham-0936082789">
              <a:extLst>
                <a:ext uri="{FF2B5EF4-FFF2-40B4-BE49-F238E27FC236}">
                  <a16:creationId xmlns:a16="http://schemas.microsoft.com/office/drawing/2014/main" id="{B264BFB5-0B86-9CA3-F53D-175847159844}"/>
                </a:ext>
              </a:extLst>
            </p:cNvPr>
            <p:cNvSpPr/>
            <p:nvPr/>
          </p:nvSpPr>
          <p:spPr>
            <a:xfrm>
              <a:off x="7785364" y="5665988"/>
              <a:ext cx="953238" cy="87268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2E029CC4-917F-F38E-711A-BA9AC4DCFA81}"/>
              </a:ext>
            </a:extLst>
          </p:cNvPr>
          <p:cNvSpPr txBox="1"/>
          <p:nvPr/>
        </p:nvSpPr>
        <p:spPr>
          <a:xfrm>
            <a:off x="1808977" y="666135"/>
            <a:ext cx="48431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Federo"/>
                <a:cs typeface="Arial" panose="020B0604020202020204" pitchFamily="34" charset="0"/>
                <a:sym typeface="Federo"/>
              </a:rPr>
              <a:t>Choose the best option.</a:t>
            </a:r>
            <a:endParaRPr lang="en-US" sz="3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9069313E-824E-267E-7638-8398448E4911}"/>
              </a:ext>
            </a:extLst>
          </p:cNvPr>
          <p:cNvSpPr txBox="1"/>
          <p:nvPr/>
        </p:nvSpPr>
        <p:spPr>
          <a:xfrm>
            <a:off x="1808977" y="1321441"/>
            <a:ext cx="56042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What do you do in the afternoon?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9A867384-DBF0-5F54-3A36-B9044D4D7C4A}"/>
              </a:ext>
            </a:extLst>
          </p:cNvPr>
          <p:cNvSpPr txBox="1"/>
          <p:nvPr/>
        </p:nvSpPr>
        <p:spPr>
          <a:xfrm>
            <a:off x="762000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wash the dishes.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B69EEE9A-E66A-A0FA-FBD8-9838A464E36A}"/>
              </a:ext>
            </a:extLst>
          </p:cNvPr>
          <p:cNvSpPr txBox="1"/>
          <p:nvPr/>
        </p:nvSpPr>
        <p:spPr>
          <a:xfrm>
            <a:off x="4304147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wash the clothes.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E1FB2E9D-B2D1-3105-0DCC-4BD809175E4E}"/>
              </a:ext>
            </a:extLst>
          </p:cNvPr>
          <p:cNvSpPr txBox="1"/>
          <p:nvPr/>
        </p:nvSpPr>
        <p:spPr>
          <a:xfrm>
            <a:off x="7846293" y="4038601"/>
            <a:ext cx="330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I clean </a:t>
            </a:r>
          </a:p>
          <a:p>
            <a:pPr algn="ctr"/>
            <a:r>
              <a:rPr lang="en-US" sz="3200" b="1">
                <a:solidFill>
                  <a:srgbClr val="00595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Federo"/>
              </a:rPr>
              <a:t>the floor.</a:t>
            </a:r>
            <a:endParaRPr lang="en-US" sz="3200" b="1">
              <a:solidFill>
                <a:srgbClr val="00595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53D91-B56E-198A-43C7-F4252BE45A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70" t="10545" r="13229" b="10254"/>
          <a:stretch/>
        </p:blipFill>
        <p:spPr>
          <a:xfrm>
            <a:off x="8055068" y="812030"/>
            <a:ext cx="1627223" cy="1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6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22CE60-7AB5-5FAF-9691-1A5103D7367F}"/>
              </a:ext>
            </a:extLst>
          </p:cNvPr>
          <p:cNvSpPr txBox="1"/>
          <p:nvPr/>
        </p:nvSpPr>
        <p:spPr>
          <a:xfrm>
            <a:off x="863600" y="474563"/>
            <a:ext cx="10566400" cy="598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 gửi quý thầy cô! </a:t>
            </a:r>
          </a:p>
          <a:p>
            <a:pPr algn="just">
              <a:lnSpc>
                <a:spcPts val="3400"/>
              </a:lnSpc>
            </a:pP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xin gửi lời cảm ơn chân thành tới quý thầy cô đã tin tưởng và sử dụng bộ bài giảng </a:t>
            </a: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Sucess 4 được soạn bởi MsPham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33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400"/>
              </a:lnSpc>
            </a:pP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là tâm huyết và công sức lao động của MsPham. Kính mong quý thầy cô trân trọng và sử dụng bài giảng đúng mục đích. Quý thầy cô </a:t>
            </a:r>
            <a:r>
              <a:rPr lang="vi-VN" sz="2133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chỉnh sửa bài giảng 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ý đồ dạy học của mình. Tuy nhiên, </a:t>
            </a:r>
            <a:r>
              <a:rPr lang="vi-VN" sz="2133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hình thức sao chép, mua bán, chia sẻ bộ bài giảng này đều là "ĂN CẮP".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MsPham tin rằng quý thầy cô đều là những NGƯỜI LÀM GIÁO DỤC CHÂN CHÍNH. </a:t>
            </a:r>
            <a:endParaRPr lang="en-US" sz="2133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400"/>
              </a:lnSpc>
            </a:pP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thông tin phản hồi hoặc cần hỗ trợ</a:t>
            </a: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lòng liên hệ</a:t>
            </a: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MsPham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133"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 (zalo).</a:t>
            </a:r>
            <a:endParaRPr lang="en-US" sz="2133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400"/>
              </a:lnSpc>
            </a:pP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xin kính chúc quý thầy cô sức khỏe để </a:t>
            </a: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 lửa và lan tỏa tri thức tốt đẹp tới phụ huynh và học sinh của mình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33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400"/>
              </a:lnSpc>
            </a:pP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love, MsPham</a:t>
            </a:r>
            <a:r>
              <a:rPr lang="en-US" sz="2133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5E04671B-9B69-D6DC-8557-463FFC08C4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3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3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talk.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678931" y="294878"/>
            <a:ext cx="548640" cy="548640"/>
          </a:xfrm>
          <a:prstGeom prst="ellipse">
            <a:avLst/>
          </a:prstGeom>
          <a:solidFill>
            <a:srgbClr val="B1C92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0B4BCD9C-7749-D18A-9AA8-D5C8678E779B}"/>
              </a:ext>
            </a:extLst>
          </p:cNvPr>
          <p:cNvSpPr txBox="1">
            <a:spLocks/>
          </p:cNvSpPr>
          <p:nvPr/>
        </p:nvSpPr>
        <p:spPr>
          <a:xfrm>
            <a:off x="2431801" y="2032332"/>
            <a:ext cx="6954796" cy="742511"/>
          </a:xfrm>
          <a:prstGeom prst="wedgeRoundRectCallout">
            <a:avLst>
              <a:gd name="adj1" fmla="val -55863"/>
              <a:gd name="adj2" fmla="val -8949"/>
              <a:gd name="adj3" fmla="val 16667"/>
            </a:avLst>
          </a:prstGeom>
          <a:solidFill>
            <a:srgbClr val="FFF7F0"/>
          </a:solidFill>
          <a:ln>
            <a:solidFill>
              <a:srgbClr val="75463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When do you do in the evening?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5F63BFB6-FB4C-BEBF-AF55-73C24D8401A3}"/>
              </a:ext>
            </a:extLst>
          </p:cNvPr>
          <p:cNvSpPr txBox="1">
            <a:spLocks/>
          </p:cNvSpPr>
          <p:nvPr/>
        </p:nvSpPr>
        <p:spPr>
          <a:xfrm>
            <a:off x="2431801" y="3249406"/>
            <a:ext cx="6954796" cy="597143"/>
          </a:xfrm>
          <a:prstGeom prst="wedgeRoundRectCallout">
            <a:avLst>
              <a:gd name="adj1" fmla="val 54394"/>
              <a:gd name="adj2" fmla="val 8844"/>
              <a:gd name="adj3" fmla="val 16667"/>
            </a:avLst>
          </a:prstGeom>
          <a:solidFill>
            <a:srgbClr val="FFF7F0"/>
          </a:solidFill>
          <a:ln>
            <a:solidFill>
              <a:srgbClr val="75463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________________________________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306FA8-2F62-8A5E-618A-B4747EBD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98" b="83814"/>
          <a:stretch/>
        </p:blipFill>
        <p:spPr>
          <a:xfrm>
            <a:off x="10088879" y="1067378"/>
            <a:ext cx="819037" cy="602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7C6A9-F4D8-0E2A-7699-245312DF9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98" b="83814"/>
          <a:stretch/>
        </p:blipFill>
        <p:spPr>
          <a:xfrm>
            <a:off x="9269842" y="964825"/>
            <a:ext cx="819037" cy="6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0CBACFFF-0007-65C5-09E4-839ADDC854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6649042" y="4155746"/>
            <a:ext cx="4428533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 quần áo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6649042" y="3136611"/>
            <a:ext cx="44285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3200"/>
              <a:t>/</a:t>
            </a:r>
            <a:r>
              <a:rPr lang="en-US" sz="2800"/>
              <a:t>wɒʃ</a:t>
            </a:r>
            <a:r>
              <a:rPr lang="en-US" sz="3200"/>
              <a:t> ðə kləʊðz/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5928088" y="2255247"/>
            <a:ext cx="577154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wash the clothes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9E029FE-4050-993A-359D-4F0D70DFF9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80" t="5355" r="5165" b="12016"/>
          <a:stretch/>
        </p:blipFill>
        <p:spPr>
          <a:xfrm>
            <a:off x="755153" y="1478039"/>
            <a:ext cx="5172935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34729050-05D4-1FB6-AEB1-A0F3718EB8A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A486FBF-490A-ECE2-308C-0AEF0FFD0454}"/>
              </a:ext>
            </a:extLst>
          </p:cNvPr>
          <p:cNvSpPr txBox="1">
            <a:spLocks/>
          </p:cNvSpPr>
          <p:nvPr/>
        </p:nvSpPr>
        <p:spPr>
          <a:xfrm>
            <a:off x="3028960" y="644945"/>
            <a:ext cx="6954796" cy="597143"/>
          </a:xfrm>
          <a:prstGeom prst="wedgeRoundRectCallout">
            <a:avLst>
              <a:gd name="adj1" fmla="val -55863"/>
              <a:gd name="adj2" fmla="val -8949"/>
              <a:gd name="adj3" fmla="val 16667"/>
            </a:avLst>
          </a:prstGeom>
          <a:solidFill>
            <a:srgbClr val="FFF7F0"/>
          </a:solidFill>
          <a:ln>
            <a:solidFill>
              <a:srgbClr val="75463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When do you do </a:t>
            </a:r>
            <a:r>
              <a:rPr lang="en-US" sz="2800" b="1">
                <a:solidFill>
                  <a:srgbClr val="FF0000"/>
                </a:solidFill>
                <a:latin typeface="Century Gothic" panose="020B0502020202020204" pitchFamily="34" charset="0"/>
              </a:rPr>
              <a:t>in the morning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D5A3E19-F035-3A2E-1ABC-152ED6CDA7CA}"/>
              </a:ext>
            </a:extLst>
          </p:cNvPr>
          <p:cNvSpPr txBox="1">
            <a:spLocks/>
          </p:cNvSpPr>
          <p:nvPr/>
        </p:nvSpPr>
        <p:spPr>
          <a:xfrm>
            <a:off x="3247052" y="1152468"/>
            <a:ext cx="6102221" cy="597143"/>
          </a:xfrm>
          <a:prstGeom prst="wedgeRoundRectCallout">
            <a:avLst>
              <a:gd name="adj1" fmla="val 54394"/>
              <a:gd name="adj2" fmla="val 8844"/>
              <a:gd name="adj3" fmla="val 16667"/>
            </a:avLst>
          </a:prstGeom>
          <a:solidFill>
            <a:srgbClr val="FFF7F0"/>
          </a:solidFill>
          <a:ln>
            <a:solidFill>
              <a:srgbClr val="75463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_________________________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53916-2E25-1ED9-D30E-C4D3DB84E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0" t="5355" r="5165" b="12016"/>
          <a:stretch/>
        </p:blipFill>
        <p:spPr>
          <a:xfrm>
            <a:off x="2702388" y="3499222"/>
            <a:ext cx="2500844" cy="1620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711D7-B024-C599-F7E3-598D22126C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0" t="10545" r="13229" b="10254"/>
          <a:stretch/>
        </p:blipFill>
        <p:spPr>
          <a:xfrm>
            <a:off x="481495" y="3294460"/>
            <a:ext cx="1627223" cy="1697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82709-5114-CDAC-0E28-F201C244B3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16" t="7450" r="13826" b="15771"/>
          <a:stretch/>
        </p:blipFill>
        <p:spPr>
          <a:xfrm>
            <a:off x="9218238" y="3195285"/>
            <a:ext cx="2107478" cy="1797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8C07E-377C-7C33-8C01-1BA7A5FEC7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6" b="9546"/>
          <a:stretch/>
        </p:blipFill>
        <p:spPr>
          <a:xfrm flipH="1">
            <a:off x="6145493" y="3270560"/>
            <a:ext cx="2495202" cy="1651609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02D77E83-0B85-6509-DD5A-DEF4BA5C9983}"/>
              </a:ext>
            </a:extLst>
          </p:cNvPr>
          <p:cNvSpPr txBox="1">
            <a:spLocks/>
          </p:cNvSpPr>
          <p:nvPr/>
        </p:nvSpPr>
        <p:spPr>
          <a:xfrm>
            <a:off x="3133184" y="5678499"/>
            <a:ext cx="2167035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2400"/>
              <a:t>wash the clothes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B278E32-3ADE-B97F-F5F7-0F49722520AC}"/>
              </a:ext>
            </a:extLst>
          </p:cNvPr>
          <p:cNvSpPr txBox="1">
            <a:spLocks/>
          </p:cNvSpPr>
          <p:nvPr/>
        </p:nvSpPr>
        <p:spPr>
          <a:xfrm>
            <a:off x="290069" y="5439102"/>
            <a:ext cx="2167035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2400"/>
              <a:t>help with cooking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38C5314-40E7-B8D9-5443-9C5BEE1D703C}"/>
              </a:ext>
            </a:extLst>
          </p:cNvPr>
          <p:cNvSpPr txBox="1">
            <a:spLocks/>
          </p:cNvSpPr>
          <p:nvPr/>
        </p:nvSpPr>
        <p:spPr>
          <a:xfrm>
            <a:off x="9589537" y="5608631"/>
            <a:ext cx="2167035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2400"/>
              <a:t>wash the dishes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3A5AC72-6DA2-CC33-5A1D-22D992ED6619}"/>
              </a:ext>
            </a:extLst>
          </p:cNvPr>
          <p:cNvSpPr txBox="1">
            <a:spLocks/>
          </p:cNvSpPr>
          <p:nvPr/>
        </p:nvSpPr>
        <p:spPr>
          <a:xfrm>
            <a:off x="6876546" y="5705532"/>
            <a:ext cx="2167035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2400"/>
              <a:t>clean the floor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F7670A-5576-D888-AF2D-EB2F999DD027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108718" y="1749611"/>
            <a:ext cx="4189445" cy="1991519"/>
          </a:xfrm>
          <a:prstGeom prst="straightConnector1">
            <a:avLst/>
          </a:prstGeom>
          <a:ln w="19050">
            <a:solidFill>
              <a:srgbClr val="B170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428D18-1EB8-325C-ABAE-2E77317F007F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3952810" y="1749611"/>
            <a:ext cx="2345353" cy="1749611"/>
          </a:xfrm>
          <a:prstGeom prst="straightConnector1">
            <a:avLst/>
          </a:prstGeom>
          <a:ln w="19050">
            <a:solidFill>
              <a:srgbClr val="B170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D4C396-5261-F8C2-8D18-6AA121D09B5B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6298163" y="1749611"/>
            <a:ext cx="1094931" cy="1520949"/>
          </a:xfrm>
          <a:prstGeom prst="straightConnector1">
            <a:avLst/>
          </a:prstGeom>
          <a:ln w="19050">
            <a:solidFill>
              <a:srgbClr val="B170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048B06-AC07-5392-258B-20905E16372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298163" y="1749611"/>
            <a:ext cx="3564294" cy="2075940"/>
          </a:xfrm>
          <a:prstGeom prst="straightConnector1">
            <a:avLst/>
          </a:prstGeom>
          <a:ln w="19050">
            <a:solidFill>
              <a:srgbClr val="B170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0CBACFFF-0007-65C5-09E4-839ADDC854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318066" y="4155746"/>
            <a:ext cx="3639273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 nhà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202087" y="3167389"/>
            <a:ext cx="37552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800"/>
              <a:t>/kliːn ðə flɔː/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286499" y="2286025"/>
            <a:ext cx="561022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clean the floor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334F9-1BE8-4190-F17D-9B0891284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0" t="10545" r="13229" b="10254"/>
          <a:stretch/>
        </p:blipFill>
        <p:spPr>
          <a:xfrm>
            <a:off x="1099906" y="901232"/>
            <a:ext cx="4525702" cy="47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0CBACFFF-0007-65C5-09E4-839ADDC854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6512642" y="4155746"/>
            <a:ext cx="4784008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nấu ăn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6284399" y="3136611"/>
            <a:ext cx="501225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3200"/>
              <a:t>/hɛlp wɪð ˈkʊkɪŋ/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5716802" y="2286025"/>
            <a:ext cx="630374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help with cooking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AE7084F-6653-36AF-B608-4A0B727934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6"/>
          <a:stretch/>
        </p:blipFill>
        <p:spPr>
          <a:xfrm flipH="1">
            <a:off x="905894" y="1269981"/>
            <a:ext cx="5606748" cy="41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0CBACFFF-0007-65C5-09E4-839ADDC854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191967" y="4155746"/>
            <a:ext cx="3755253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 bát đĩa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6963896" y="3167389"/>
            <a:ext cx="39833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800"/>
              <a:t>/wɒʃ ðə ˈdɪʃɪz/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656594" y="1885916"/>
            <a:ext cx="48260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wash the dishes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415AA-6565-2E9F-733C-D4BE24A10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48" t="7450" r="13826" b="12071"/>
          <a:stretch/>
        </p:blipFill>
        <p:spPr>
          <a:xfrm>
            <a:off x="1849295" y="1247149"/>
            <a:ext cx="409789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2">
            <a:extLst>
              <a:ext uri="{FF2B5EF4-FFF2-40B4-BE49-F238E27FC236}">
                <a16:creationId xmlns:a16="http://schemas.microsoft.com/office/drawing/2014/main" id="{77F6579F-0475-FEE3-9287-B9931E906235}"/>
              </a:ext>
            </a:extLst>
          </p:cNvPr>
          <p:cNvSpPr txBox="1"/>
          <p:nvPr/>
        </p:nvSpPr>
        <p:spPr>
          <a:xfrm>
            <a:off x="874408" y="-206124"/>
            <a:ext cx="9681183" cy="1289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7300" b="1" spc="50">
                <a:ln w="9525" cmpd="sng">
                  <a:solidFill>
                    <a:srgbClr val="8ABCE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Cooper" panose="020B7200000000000000" pitchFamily="34" charset="0"/>
              </a:defRPr>
            </a:lvl1pPr>
          </a:lstStyle>
          <a:p>
            <a:pPr algn="l"/>
            <a:r>
              <a:rPr lang="en-US" sz="4000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A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Vocabulary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7424C-D82B-4EF3-D48D-3E1913917B09}"/>
              </a:ext>
            </a:extLst>
          </p:cNvPr>
          <p:cNvGrpSpPr/>
          <p:nvPr/>
        </p:nvGrpSpPr>
        <p:grpSpPr>
          <a:xfrm>
            <a:off x="2171700" y="1563405"/>
            <a:ext cx="4533900" cy="4211712"/>
            <a:chOff x="3276600" y="3255209"/>
            <a:chExt cx="4526280" cy="6317567"/>
          </a:xfrm>
        </p:grpSpPr>
        <p:sp>
          <p:nvSpPr>
            <p:cNvPr id="7" name="Title 4">
              <a:extLst>
                <a:ext uri="{FF2B5EF4-FFF2-40B4-BE49-F238E27FC236}">
                  <a16:creationId xmlns:a16="http://schemas.microsoft.com/office/drawing/2014/main" id="{811CF075-274B-AE72-3541-02CF2F6CF853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5004687"/>
              <a:ext cx="4526280" cy="106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1" i="0" u="none" strike="noStrike" cap="none">
                  <a:solidFill>
                    <a:srgbClr val="002060"/>
                  </a:solidFill>
                  <a:latin typeface=".VnAvant" panose="020B7200000000000000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2800"/>
                <a:t>wash the clothes</a:t>
              </a: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39055E7F-A573-665B-E2F2-7463B823B591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3255209"/>
              <a:ext cx="4526280" cy="1069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4800" b="1" i="0" u="none" strike="noStrike" cap="none">
                  <a:solidFill>
                    <a:srgbClr val="002060"/>
                  </a:solidFill>
                  <a:latin typeface=".VnAvant" panose="020B7200000000000000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2800"/>
                <a:t>help with cooking</a:t>
              </a:r>
            </a:p>
          </p:txBody>
        </p:sp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E51EFCB4-9D13-97A6-1488-6E8CFC5D2972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6754165"/>
              <a:ext cx="4526280" cy="106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1" i="0" u="none" strike="noStrike" cap="none">
                  <a:solidFill>
                    <a:srgbClr val="002060"/>
                  </a:solidFill>
                  <a:latin typeface=".VnAvant" panose="020B7200000000000000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2800"/>
                <a:t>wash the dishes</a:t>
              </a:r>
            </a:p>
          </p:txBody>
        </p:sp>
        <p:sp>
          <p:nvSpPr>
            <p:cNvPr id="26" name="Title 4">
              <a:extLst>
                <a:ext uri="{FF2B5EF4-FFF2-40B4-BE49-F238E27FC236}">
                  <a16:creationId xmlns:a16="http://schemas.microsoft.com/office/drawing/2014/main" id="{42C41A4B-73EF-0157-6E7F-D6DE173833FF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8503643"/>
              <a:ext cx="4526280" cy="1069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1" i="0" u="none" strike="noStrike" cap="none">
                  <a:solidFill>
                    <a:srgbClr val="002060"/>
                  </a:solidFill>
                  <a:latin typeface=".VnAvant" panose="020B7200000000000000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2800"/>
                <a:t>clean the floor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3C50C98-DD53-DD34-13EA-875D4FB5ABD6}"/>
              </a:ext>
            </a:extLst>
          </p:cNvPr>
          <p:cNvGrpSpPr/>
          <p:nvPr/>
        </p:nvGrpSpPr>
        <p:grpSpPr>
          <a:xfrm>
            <a:off x="5915025" y="1563405"/>
            <a:ext cx="5128337" cy="4211712"/>
            <a:chOff x="7964134" y="3255209"/>
            <a:chExt cx="7141051" cy="6317567"/>
          </a:xfrm>
        </p:grpSpPr>
        <p:sp>
          <p:nvSpPr>
            <p:cNvPr id="19" name="Title 4">
              <a:extLst>
                <a:ext uri="{FF2B5EF4-FFF2-40B4-BE49-F238E27FC236}">
                  <a16:creationId xmlns:a16="http://schemas.microsoft.com/office/drawing/2014/main" id="{38780DF3-9C62-BCED-7077-6927D571F824}"/>
                </a:ext>
              </a:extLst>
            </p:cNvPr>
            <p:cNvSpPr txBox="1">
              <a:spLocks/>
            </p:cNvSpPr>
            <p:nvPr/>
          </p:nvSpPr>
          <p:spPr>
            <a:xfrm>
              <a:off x="7964134" y="5004687"/>
              <a:ext cx="7141051" cy="106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Giặt quần áo</a:t>
              </a:r>
            </a:p>
          </p:txBody>
        </p:sp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09C2D3FE-23EF-0033-CBE9-3ADED214172C}"/>
                </a:ext>
              </a:extLst>
            </p:cNvPr>
            <p:cNvSpPr txBox="1">
              <a:spLocks/>
            </p:cNvSpPr>
            <p:nvPr/>
          </p:nvSpPr>
          <p:spPr>
            <a:xfrm>
              <a:off x="7964134" y="3255209"/>
              <a:ext cx="7141051" cy="1069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Giúp nấu ăn</a:t>
              </a:r>
            </a:p>
          </p:txBody>
        </p:sp>
        <p:sp>
          <p:nvSpPr>
            <p:cNvPr id="21" name="Title 4">
              <a:extLst>
                <a:ext uri="{FF2B5EF4-FFF2-40B4-BE49-F238E27FC236}">
                  <a16:creationId xmlns:a16="http://schemas.microsoft.com/office/drawing/2014/main" id="{D976FEA6-E61A-254F-2985-6A93738419C0}"/>
                </a:ext>
              </a:extLst>
            </p:cNvPr>
            <p:cNvSpPr txBox="1">
              <a:spLocks/>
            </p:cNvSpPr>
            <p:nvPr/>
          </p:nvSpPr>
          <p:spPr>
            <a:xfrm>
              <a:off x="7964134" y="6754165"/>
              <a:ext cx="7141051" cy="106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Rửa bát đĩa</a:t>
              </a:r>
            </a:p>
          </p:txBody>
        </p:sp>
        <p:sp>
          <p:nvSpPr>
            <p:cNvPr id="28" name="Title 4">
              <a:extLst>
                <a:ext uri="{FF2B5EF4-FFF2-40B4-BE49-F238E27FC236}">
                  <a16:creationId xmlns:a16="http://schemas.microsoft.com/office/drawing/2014/main" id="{CF5779E1-0B25-B3D1-9F6C-869985A8909F}"/>
                </a:ext>
              </a:extLst>
            </p:cNvPr>
            <p:cNvSpPr txBox="1">
              <a:spLocks/>
            </p:cNvSpPr>
            <p:nvPr/>
          </p:nvSpPr>
          <p:spPr>
            <a:xfrm>
              <a:off x="7964134" y="8503643"/>
              <a:ext cx="7141051" cy="1069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Lau 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5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5E04671B-9B69-D6DC-8557-463FFC08C4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3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3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listen and read.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678931" y="294878"/>
            <a:ext cx="548640" cy="548640"/>
          </a:xfrm>
          <a:prstGeom prst="ellipse">
            <a:avLst/>
          </a:prstGeom>
          <a:solidFill>
            <a:srgbClr val="B1C92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3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CB9E1E65-C4FA-680A-2E66-906AAE08D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37" y="5301657"/>
            <a:ext cx="644856" cy="644856"/>
          </a:xfrm>
          <a:prstGeom prst="rect">
            <a:avLst/>
          </a:prstGeom>
        </p:spPr>
      </p:pic>
      <p:pic>
        <p:nvPicPr>
          <p:cNvPr id="24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0C4EDF23-EB6B-9F15-2774-0C524C6359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21" y="5301657"/>
            <a:ext cx="644856" cy="644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833B47-C45B-4F0D-39E1-98C9984EF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242" y="1540983"/>
            <a:ext cx="11583404" cy="3590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CEA5C-56AA-26F7-69A4-6FB6BE4A9C3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530" t="83965" r="66057" b="5382"/>
          <a:stretch/>
        </p:blipFill>
        <p:spPr>
          <a:xfrm>
            <a:off x="1987418" y="4646646"/>
            <a:ext cx="2248679" cy="382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28FE8-B98B-4240-2AF3-97242065E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4380" t="83965" r="6207" b="2523"/>
          <a:stretch/>
        </p:blipFill>
        <p:spPr>
          <a:xfrm>
            <a:off x="8920064" y="4646646"/>
            <a:ext cx="2248679" cy="485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9CE4E4-2747-274F-471D-D54496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457" t="4712" r="7970" b="83854"/>
          <a:stretch/>
        </p:blipFill>
        <p:spPr>
          <a:xfrm>
            <a:off x="6727949" y="1800808"/>
            <a:ext cx="4236482" cy="410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5711E-5488-F8A2-87EF-E6AE206504C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70" t="4713" r="53168" b="76509"/>
          <a:stretch/>
        </p:blipFill>
        <p:spPr>
          <a:xfrm>
            <a:off x="1227570" y="1800808"/>
            <a:ext cx="4501425" cy="6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5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3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35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35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35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ck 35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C57C1C-E136-E25D-7F5E-8E5AA7AA9D07}"/>
              </a:ext>
            </a:extLst>
          </p:cNvPr>
          <p:cNvGrpSpPr/>
          <p:nvPr/>
        </p:nvGrpSpPr>
        <p:grpSpPr>
          <a:xfrm>
            <a:off x="9045020" y="4259446"/>
            <a:ext cx="1034257" cy="1190265"/>
            <a:chOff x="3709758" y="2737136"/>
            <a:chExt cx="1414455" cy="1627811"/>
          </a:xfrm>
        </p:grpSpPr>
        <p:sp>
          <p:nvSpPr>
            <p:cNvPr id="20" name="Mspham-0936082789">
              <a:extLst>
                <a:ext uri="{FF2B5EF4-FFF2-40B4-BE49-F238E27FC236}">
                  <a16:creationId xmlns:a16="http://schemas.microsoft.com/office/drawing/2014/main" id="{6614630C-6F3A-2008-F718-5DF3828A2016}"/>
                </a:ext>
              </a:extLst>
            </p:cNvPr>
            <p:cNvSpPr txBox="1"/>
            <p:nvPr/>
          </p:nvSpPr>
          <p:spPr>
            <a:xfrm>
              <a:off x="3709758" y="3733572"/>
              <a:ext cx="1414455" cy="6313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1" name="MsPham-0936082789">
              <a:extLst>
                <a:ext uri="{FF2B5EF4-FFF2-40B4-BE49-F238E27FC236}">
                  <a16:creationId xmlns:a16="http://schemas.microsoft.com/office/drawing/2014/main" id="{744801FF-BAE8-CD28-CFC3-8A11D4AD5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2260" y="2737136"/>
              <a:ext cx="845190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030AE1F4-30FA-D32E-8DE1-A0500F090A5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7" name="Mspham-0936082789">
            <a:extLst>
              <a:ext uri="{FF2B5EF4-FFF2-40B4-BE49-F238E27FC236}">
                <a16:creationId xmlns:a16="http://schemas.microsoft.com/office/drawing/2014/main" id="{8430B8B9-EA3E-7577-9B7C-FC5A86624585}"/>
              </a:ext>
            </a:extLst>
          </p:cNvPr>
          <p:cNvGrpSpPr/>
          <p:nvPr/>
        </p:nvGrpSpPr>
        <p:grpSpPr>
          <a:xfrm>
            <a:off x="676454" y="405557"/>
            <a:ext cx="10604143" cy="712755"/>
            <a:chOff x="1105774" y="247259"/>
            <a:chExt cx="10604143" cy="712755"/>
          </a:xfrm>
        </p:grpSpPr>
        <p:sp>
          <p:nvSpPr>
            <p:cNvPr id="18" name="Mspham-0936082789">
              <a:extLst>
                <a:ext uri="{FF2B5EF4-FFF2-40B4-BE49-F238E27FC236}">
                  <a16:creationId xmlns:a16="http://schemas.microsoft.com/office/drawing/2014/main" id="{F701899D-005E-35FC-77C8-E295DC34D1D5}"/>
                </a:ext>
              </a:extLst>
            </p:cNvPr>
            <p:cNvSpPr txBox="1">
              <a:spLocks/>
            </p:cNvSpPr>
            <p:nvPr/>
          </p:nvSpPr>
          <p:spPr>
            <a:xfrm>
              <a:off x="1817979" y="247259"/>
              <a:ext cx="9891938" cy="71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 sz="2800" b="1">
                  <a:solidFill>
                    <a:srgbClr val="3C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hỏi bạn làm gì vào thời gian nào đó trong ngày:</a:t>
              </a:r>
            </a:p>
          </p:txBody>
        </p:sp>
        <p:sp>
          <p:nvSpPr>
            <p:cNvPr id="36" name="Mspham-0936082789">
              <a:extLst>
                <a:ext uri="{FF2B5EF4-FFF2-40B4-BE49-F238E27FC236}">
                  <a16:creationId xmlns:a16="http://schemas.microsoft.com/office/drawing/2014/main" id="{5E279EF6-21C7-E420-556C-68CB07289054}"/>
                </a:ext>
              </a:extLst>
            </p:cNvPr>
            <p:cNvSpPr txBox="1">
              <a:spLocks/>
            </p:cNvSpPr>
            <p:nvPr/>
          </p:nvSpPr>
          <p:spPr>
            <a:xfrm>
              <a:off x="1105774" y="283596"/>
              <a:ext cx="640080" cy="640080"/>
            </a:xfrm>
            <a:prstGeom prst="ellipse">
              <a:avLst/>
            </a:prstGeom>
            <a:solidFill>
              <a:srgbClr val="B1C92D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A44D5816-5819-86EA-E1DA-788BAB520F33}"/>
              </a:ext>
            </a:extLst>
          </p:cNvPr>
          <p:cNvSpPr/>
          <p:nvPr/>
        </p:nvSpPr>
        <p:spPr>
          <a:xfrm>
            <a:off x="2668811" y="1294114"/>
            <a:ext cx="6811346" cy="728601"/>
          </a:xfrm>
          <a:prstGeom prst="roundRect">
            <a:avLst/>
          </a:prstGeom>
          <a:solidFill>
            <a:srgbClr val="FCEBEA"/>
          </a:solidFill>
          <a:ln>
            <a:solidFill>
              <a:srgbClr val="FF5B6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 </a:t>
            </a:r>
            <a:r>
              <a:rPr lang="en-US" sz="3200" b="1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you do  </a:t>
            </a:r>
            <a:r>
              <a:rPr lang="en-US" sz="3200" b="1">
                <a:solidFill>
                  <a:srgbClr val="FF0000"/>
                </a:solidFill>
                <a:latin typeface="Century Gothic" panose="020B0502020202020204" pitchFamily="34" charset="0"/>
              </a:rPr>
              <a:t>________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E34F78A0-335D-0715-6DF0-08CBF8CDD5AF}"/>
              </a:ext>
            </a:extLst>
          </p:cNvPr>
          <p:cNvSpPr/>
          <p:nvPr/>
        </p:nvSpPr>
        <p:spPr>
          <a:xfrm>
            <a:off x="2443819" y="2122556"/>
            <a:ext cx="6802780" cy="728601"/>
          </a:xfrm>
          <a:prstGeom prst="roundRect">
            <a:avLst/>
          </a:prstGeom>
          <a:solidFill>
            <a:srgbClr val="FCEBEA"/>
          </a:solidFill>
          <a:ln>
            <a:solidFill>
              <a:srgbClr val="FF5B6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n-US" sz="3200" b="1">
                <a:solidFill>
                  <a:srgbClr val="FF0000"/>
                </a:solidFill>
                <a:latin typeface="Century Gothic" panose="020B0502020202020204" pitchFamily="34" charset="0"/>
              </a:rPr>
              <a:t>_________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7">
            <a:extLst>
              <a:ext uri="{FF2B5EF4-FFF2-40B4-BE49-F238E27FC236}">
                <a16:creationId xmlns:a16="http://schemas.microsoft.com/office/drawing/2014/main" id="{8D6C9B06-7E4D-DA59-B5F2-C532F2145DFB}"/>
              </a:ext>
            </a:extLst>
          </p:cNvPr>
          <p:cNvSpPr/>
          <p:nvPr/>
        </p:nvSpPr>
        <p:spPr>
          <a:xfrm>
            <a:off x="4890186" y="2266878"/>
            <a:ext cx="1903445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B57A2EBF-96A3-8295-3D52-32C08E238EB0}"/>
              </a:ext>
            </a:extLst>
          </p:cNvPr>
          <p:cNvSpPr/>
          <p:nvPr/>
        </p:nvSpPr>
        <p:spPr>
          <a:xfrm>
            <a:off x="6314428" y="1382440"/>
            <a:ext cx="2145425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5E04671B-9B69-D6DC-8557-463FFC08C4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2D6A3AB-C262-B6B8-CA0B-71CFBBBD018F}"/>
              </a:ext>
            </a:extLst>
          </p:cNvPr>
          <p:cNvGrpSpPr/>
          <p:nvPr/>
        </p:nvGrpSpPr>
        <p:grpSpPr>
          <a:xfrm>
            <a:off x="1498831" y="1066160"/>
            <a:ext cx="8618259" cy="5592551"/>
            <a:chOff x="1371953" y="775733"/>
            <a:chExt cx="8936210" cy="57988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A8DF1F-1868-EDD0-C40A-815DC3BC0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77419"/>
            <a:stretch/>
          </p:blipFill>
          <p:spPr>
            <a:xfrm>
              <a:off x="1371953" y="775733"/>
              <a:ext cx="3811392" cy="2854227"/>
            </a:xfrm>
            <a:prstGeom prst="roundRect">
              <a:avLst>
                <a:gd name="adj" fmla="val 4096"/>
              </a:avLst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E29596-76F5-468D-067E-B540098BA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921" r="51498"/>
            <a:stretch/>
          </p:blipFill>
          <p:spPr>
            <a:xfrm>
              <a:off x="6496771" y="810621"/>
              <a:ext cx="3811392" cy="2854227"/>
            </a:xfrm>
            <a:prstGeom prst="roundRect">
              <a:avLst>
                <a:gd name="adj" fmla="val 4096"/>
              </a:avLst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51AD0F-881E-B9D2-1076-242AD3032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1705" t="-406" r="25714" b="406"/>
            <a:stretch/>
          </p:blipFill>
          <p:spPr>
            <a:xfrm>
              <a:off x="1398292" y="3720381"/>
              <a:ext cx="3811392" cy="2854227"/>
            </a:xfrm>
            <a:prstGeom prst="roundRect">
              <a:avLst>
                <a:gd name="adj" fmla="val 4096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02AC4D-30BF-D491-27F1-E6B8FD48B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7603" t="-1435" r="-184" b="1435"/>
            <a:stretch/>
          </p:blipFill>
          <p:spPr>
            <a:xfrm>
              <a:off x="6496771" y="3710855"/>
              <a:ext cx="3811392" cy="2854227"/>
            </a:xfrm>
            <a:prstGeom prst="roundRect">
              <a:avLst>
                <a:gd name="adj" fmla="val 4096"/>
              </a:avLst>
            </a:prstGeom>
          </p:spPr>
        </p:pic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3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3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point and say.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678931" y="294878"/>
            <a:ext cx="548640" cy="548640"/>
          </a:xfrm>
          <a:prstGeom prst="ellipse">
            <a:avLst/>
          </a:prstGeom>
          <a:solidFill>
            <a:srgbClr val="B1C92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AAC1AEA-A350-CF3C-BBD4-C61152927EB4}"/>
              </a:ext>
            </a:extLst>
          </p:cNvPr>
          <p:cNvSpPr txBox="1">
            <a:spLocks/>
          </p:cNvSpPr>
          <p:nvPr/>
        </p:nvSpPr>
        <p:spPr>
          <a:xfrm>
            <a:off x="2317925" y="3258797"/>
            <a:ext cx="2438400" cy="457200"/>
          </a:xfrm>
          <a:prstGeom prst="rect">
            <a:avLst/>
          </a:prstGeom>
          <a:solidFill>
            <a:srgbClr val="FED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4D4351E7-42CA-9753-9755-436C8B319869}"/>
              </a:ext>
            </a:extLst>
          </p:cNvPr>
          <p:cNvSpPr txBox="1">
            <a:spLocks/>
          </p:cNvSpPr>
          <p:nvPr/>
        </p:nvSpPr>
        <p:spPr>
          <a:xfrm>
            <a:off x="7483147" y="3283546"/>
            <a:ext cx="2011909" cy="457200"/>
          </a:xfrm>
          <a:prstGeom prst="rect">
            <a:avLst/>
          </a:prstGeom>
          <a:solidFill>
            <a:srgbClr val="FED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B13A1AE-B430-CBB4-F548-BE020B37444E}"/>
              </a:ext>
            </a:extLst>
          </p:cNvPr>
          <p:cNvSpPr txBox="1">
            <a:spLocks/>
          </p:cNvSpPr>
          <p:nvPr/>
        </p:nvSpPr>
        <p:spPr>
          <a:xfrm>
            <a:off x="2246390" y="6117408"/>
            <a:ext cx="2698990" cy="425632"/>
          </a:xfrm>
          <a:prstGeom prst="rect">
            <a:avLst/>
          </a:prstGeom>
          <a:solidFill>
            <a:srgbClr val="FED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096443-DD43-A95C-2357-DB95D1733DA2}"/>
              </a:ext>
            </a:extLst>
          </p:cNvPr>
          <p:cNvSpPr txBox="1">
            <a:spLocks/>
          </p:cNvSpPr>
          <p:nvPr/>
        </p:nvSpPr>
        <p:spPr>
          <a:xfrm>
            <a:off x="7388804" y="6132648"/>
            <a:ext cx="2175074" cy="410392"/>
          </a:xfrm>
          <a:prstGeom prst="rect">
            <a:avLst/>
          </a:prstGeom>
          <a:solidFill>
            <a:srgbClr val="FED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0B4BCD9C-7749-D18A-9AA8-D5C8678E779B}"/>
              </a:ext>
            </a:extLst>
          </p:cNvPr>
          <p:cNvSpPr txBox="1">
            <a:spLocks/>
          </p:cNvSpPr>
          <p:nvPr/>
        </p:nvSpPr>
        <p:spPr>
          <a:xfrm>
            <a:off x="7040812" y="307414"/>
            <a:ext cx="4106847" cy="457200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FFF7F0"/>
          </a:solidFill>
          <a:ln>
            <a:solidFill>
              <a:srgbClr val="75463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 </a:t>
            </a:r>
            <a:r>
              <a:rPr lang="en-US" sz="2400" b="1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you do  </a:t>
            </a:r>
            <a:r>
              <a:rPr lang="en-US" sz="2400" b="1">
                <a:solidFill>
                  <a:srgbClr val="FF0000"/>
                </a:solidFill>
                <a:latin typeface="Century Gothic" panose="020B0502020202020204" pitchFamily="34" charset="0"/>
              </a:rPr>
              <a:t>______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5F63BFB6-FB4C-BEBF-AF55-73C24D8401A3}"/>
              </a:ext>
            </a:extLst>
          </p:cNvPr>
          <p:cNvSpPr txBox="1">
            <a:spLocks/>
          </p:cNvSpPr>
          <p:nvPr/>
        </p:nvSpPr>
        <p:spPr>
          <a:xfrm>
            <a:off x="8249920" y="837560"/>
            <a:ext cx="2918128" cy="457200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FFF7F0"/>
          </a:solidFill>
          <a:ln>
            <a:solidFill>
              <a:srgbClr val="75463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n-US" sz="2400" b="1">
                <a:solidFill>
                  <a:srgbClr val="FF0000"/>
                </a:solidFill>
                <a:latin typeface="Century Gothic" panose="020B0502020202020204" pitchFamily="34" charset="0"/>
              </a:rPr>
              <a:t>_________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6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36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36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36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392</Words>
  <Application>Microsoft Office PowerPoint</Application>
  <PresentationFormat>Widescreen</PresentationFormat>
  <Paragraphs>129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Childos Arabic Semi-Bold</vt:lpstr>
      <vt:lpstr>Roboto Condensed</vt:lpstr>
      <vt:lpstr>Federo</vt:lpstr>
      <vt:lpstr>.VnAvant</vt:lpstr>
      <vt:lpstr>Century Gothic</vt:lpstr>
      <vt:lpstr>.VnCooper</vt:lpstr>
      <vt:lpstr>Amasis MT Pro Black</vt:lpstr>
      <vt:lpstr>Calibri Light</vt:lpstr>
      <vt:lpstr>Kirang Haerang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2</cp:revision>
  <dcterms:created xsi:type="dcterms:W3CDTF">2023-11-03T10:33:53Z</dcterms:created>
  <dcterms:modified xsi:type="dcterms:W3CDTF">2025-04-15T12:45:44Z</dcterms:modified>
</cp:coreProperties>
</file>