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03" r:id="rId2"/>
    <p:sldId id="2007577294" r:id="rId3"/>
    <p:sldId id="2007577274" r:id="rId4"/>
    <p:sldId id="786" r:id="rId5"/>
    <p:sldId id="2007577275" r:id="rId6"/>
    <p:sldId id="20075772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7CD8-4E8C-477C-EF3B-AC13166F2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A8C2A-F1B3-4751-6E61-5E0CBBBB1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8C08B-D4D2-5765-9E85-A3E475BD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5948-64F2-1251-E0B8-9ED43E80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C43E5-4865-EDF9-F093-9D039F8B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BFB2-C39A-A6B5-FB4A-1C83CDD7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E1586-E813-5ECA-746D-0A3078EE0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B772-DFF7-22F7-2524-79736C532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03C6D-6293-FD5E-6FF4-031D67DCB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4468-D333-D171-F15E-ADDC4F79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59AC6-9B0B-13D3-B2CC-82FB3F507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3FC9F-F227-995C-668A-DD1193085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F6BA0-B6F6-3D69-F803-EACCDD72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5EE51-21E2-DD55-41D1-65114113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4DBE6-53F4-7397-FBDC-7EB59CED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2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1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DEE3-7E14-3F2B-556B-69106504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E597D-A8CE-33D2-78BD-3266A941B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7B64B-69FF-8A1B-914F-26DE73CD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2925-1E63-400F-4563-F4C6B30C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1672B-C3BE-9BDF-3BA1-148C3584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5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4195-C3DF-9BC3-8574-96D03B13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FFDD-657A-1AD7-E93B-99D6BBE66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C2D50-4AD3-3F42-07BB-EA0A0712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2112-B1C9-C9B0-66A1-208954CA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8419-D927-E26E-4C0C-C44FC403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1C4-AD7A-AB94-4A28-C11DEC58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CA60C-76DB-C649-EF94-7D0A75D1C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71F78-75B3-9376-D942-AEADE49A8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E3B66-6876-D5C0-5B08-4937365D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1FD36-0380-D815-50D6-BA425E9A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82FB-D191-9E78-E69E-F1536295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5709-DF4D-3FB2-CDFF-9ACBE139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C2F3-1733-7959-76D3-80FF11087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52590-5798-3467-35C3-E09BC1C22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34B95-BAB3-0D46-4EE6-36FBC247B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810D8-D821-5607-C06F-BCA4864C3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A3FD25-58D3-53C9-8778-632B4904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EBDAFC-D6EA-F95D-5895-189A3FFD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30EB7-F304-81DC-BC44-FA3D63D2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9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B88A-BF86-29AC-940C-D4C0528B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BDA7D-D2CF-80C7-B383-4B258359C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C2AEA-B74B-7C69-2788-0AF08828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A6830-9185-E3C9-65D9-6FDD583F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187F8-5107-1C89-1629-A42EBBF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7C8C3-F3F9-C5AF-822D-045F589B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1186-36D4-1827-166A-0F0E7F01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9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1F62-E912-58B3-BA39-539792E3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472E4-870B-829F-405F-C6F3C655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37119-8FEA-881E-6942-F086BB218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ECFAE-59C5-AB10-5C70-F2390A81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246E5-9B2C-FCA4-8620-6F447A94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A12D-89F8-24D6-963F-99323202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A606-39E0-1648-03CE-E32A5207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2FD11-4576-E576-863D-C7E380C48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4A583-A84C-E6DD-7446-387EC199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7CA28-58B8-9F9D-D594-CBFD5869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16A54-19B0-F0EF-0DD1-006E4DB4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0842C-BD01-E9EA-4070-5AAF5BB6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DB61D-CB5B-341D-5FB8-F5D0BF3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011F-5D9C-CEB6-CFBF-089F38E2B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C5283-0175-DD46-315A-DAEAFC2D6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BDDF-B4FA-432C-82DE-FD8B37E3482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C1F8B-1118-E164-9399-EDEF2459A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80A6-FBD6-CB7C-2557-873D9B67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/>
          <p:cNvSpPr txBox="1"/>
          <p:nvPr/>
        </p:nvSpPr>
        <p:spPr>
          <a:xfrm>
            <a:off x="1550059" y="2941183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5105213" y="1055668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4090641" y="4926354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2 - Period </a:t>
            </a:r>
            <a:r>
              <a:rPr lang="en-US" sz="3200" smtClean="0">
                <a:solidFill>
                  <a:srgbClr val="FF5A66"/>
                </a:solidFill>
              </a:rPr>
              <a:t>2</a:t>
            </a:r>
            <a:endParaRPr lang="en-US" sz="3200">
              <a:solidFill>
                <a:srgbClr val="FF5A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19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34729050-05D4-1FB6-AEB1-A0F3718EB8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A486FBF-490A-ECE2-308C-0AEF0FFD0454}"/>
              </a:ext>
            </a:extLst>
          </p:cNvPr>
          <p:cNvSpPr txBox="1">
            <a:spLocks/>
          </p:cNvSpPr>
          <p:nvPr/>
        </p:nvSpPr>
        <p:spPr>
          <a:xfrm>
            <a:off x="2702388" y="475271"/>
            <a:ext cx="6954796" cy="597143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do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5A3E19-F035-3A2E-1ABC-152ED6CDA7CA}"/>
              </a:ext>
            </a:extLst>
          </p:cNvPr>
          <p:cNvSpPr txBox="1">
            <a:spLocks/>
          </p:cNvSpPr>
          <p:nvPr/>
        </p:nvSpPr>
        <p:spPr>
          <a:xfrm>
            <a:off x="3247052" y="1152468"/>
            <a:ext cx="6102221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53916-2E25-1ED9-D30E-C4D3DB84E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0" t="5355" r="5165" b="12016"/>
          <a:stretch/>
        </p:blipFill>
        <p:spPr>
          <a:xfrm>
            <a:off x="2979890" y="4084628"/>
            <a:ext cx="2500844" cy="1620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1D7-B024-C599-F7E3-598D2212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0" t="10545" r="13229" b="10254"/>
          <a:stretch/>
        </p:blipFill>
        <p:spPr>
          <a:xfrm>
            <a:off x="575473" y="3741130"/>
            <a:ext cx="1627223" cy="169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82709-5114-CDAC-0E28-F201C244B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16" t="7450" r="13826" b="15771"/>
          <a:stretch/>
        </p:blipFill>
        <p:spPr>
          <a:xfrm>
            <a:off x="9509049" y="3691543"/>
            <a:ext cx="2107478" cy="179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8C07E-377C-7C33-8C01-1BA7A5FEC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6" b="9546"/>
          <a:stretch/>
        </p:blipFill>
        <p:spPr>
          <a:xfrm flipH="1">
            <a:off x="6378436" y="3981558"/>
            <a:ext cx="2495202" cy="16516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02D77E83-0B85-6509-DD5A-DEF4BA5C9983}"/>
              </a:ext>
            </a:extLst>
          </p:cNvPr>
          <p:cNvSpPr txBox="1">
            <a:spLocks/>
          </p:cNvSpPr>
          <p:nvPr/>
        </p:nvSpPr>
        <p:spPr>
          <a:xfrm>
            <a:off x="3133184" y="5678499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clothes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B278E32-3ADE-B97F-F5F7-0F49722520AC}"/>
              </a:ext>
            </a:extLst>
          </p:cNvPr>
          <p:cNvSpPr txBox="1">
            <a:spLocks/>
          </p:cNvSpPr>
          <p:nvPr/>
        </p:nvSpPr>
        <p:spPr>
          <a:xfrm>
            <a:off x="290069" y="543910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help with cooking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38C5314-40E7-B8D9-5443-9C5BEE1D703C}"/>
              </a:ext>
            </a:extLst>
          </p:cNvPr>
          <p:cNvSpPr txBox="1">
            <a:spLocks/>
          </p:cNvSpPr>
          <p:nvPr/>
        </p:nvSpPr>
        <p:spPr>
          <a:xfrm>
            <a:off x="9589537" y="5608631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dishes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3A5AC72-6DA2-CC33-5A1D-22D992ED6619}"/>
              </a:ext>
            </a:extLst>
          </p:cNvPr>
          <p:cNvSpPr txBox="1">
            <a:spLocks/>
          </p:cNvSpPr>
          <p:nvPr/>
        </p:nvSpPr>
        <p:spPr>
          <a:xfrm>
            <a:off x="6876546" y="570553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clean the floor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F7670A-5576-D888-AF2D-EB2F999DD02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108718" y="1749611"/>
            <a:ext cx="4189445" cy="1991519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428D18-1EB8-325C-ABAE-2E77317F00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230312" y="1749611"/>
            <a:ext cx="2067851" cy="233501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D4C396-5261-F8C2-8D18-6AA121D09B5B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298163" y="1749611"/>
            <a:ext cx="1327874" cy="223194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48B06-AC07-5392-258B-20905E16372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98163" y="1749611"/>
            <a:ext cx="3564294" cy="2075940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7A241-04F0-1043-B582-8E2F64B84CE2}"/>
              </a:ext>
            </a:extLst>
          </p:cNvPr>
          <p:cNvSpPr txBox="1">
            <a:spLocks/>
          </p:cNvSpPr>
          <p:nvPr/>
        </p:nvSpPr>
        <p:spPr>
          <a:xfrm>
            <a:off x="7484883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3A68EDA-48B7-BBE1-F5A1-772B1E51FBFE}"/>
              </a:ext>
            </a:extLst>
          </p:cNvPr>
          <p:cNvSpPr txBox="1">
            <a:spLocks/>
          </p:cNvSpPr>
          <p:nvPr/>
        </p:nvSpPr>
        <p:spPr>
          <a:xfrm>
            <a:off x="10562739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60D7A77-B175-507F-7FBA-E791312E2BAD}"/>
              </a:ext>
            </a:extLst>
          </p:cNvPr>
          <p:cNvSpPr txBox="1">
            <a:spLocks/>
          </p:cNvSpPr>
          <p:nvPr/>
        </p:nvSpPr>
        <p:spPr>
          <a:xfrm>
            <a:off x="4681347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FAC4224-09FB-1B6A-31B6-30B156C53977}"/>
              </a:ext>
            </a:extLst>
          </p:cNvPr>
          <p:cNvSpPr txBox="1">
            <a:spLocks/>
          </p:cNvSpPr>
          <p:nvPr/>
        </p:nvSpPr>
        <p:spPr>
          <a:xfrm>
            <a:off x="1877811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14F5A13-8B07-71DA-7B01-6CDA873098E9}"/>
              </a:ext>
            </a:extLst>
          </p:cNvPr>
          <p:cNvSpPr txBox="1">
            <a:spLocks/>
          </p:cNvSpPr>
          <p:nvPr/>
        </p:nvSpPr>
        <p:spPr>
          <a:xfrm>
            <a:off x="6885443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2A759772-5B2E-147D-2D96-ED39BA1DFC80}"/>
              </a:ext>
            </a:extLst>
          </p:cNvPr>
          <p:cNvSpPr txBox="1">
            <a:spLocks/>
          </p:cNvSpPr>
          <p:nvPr/>
        </p:nvSpPr>
        <p:spPr>
          <a:xfrm>
            <a:off x="9912499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726B947D-7CC5-AE47-4B9B-9D2E7D9FF8BD}"/>
              </a:ext>
            </a:extLst>
          </p:cNvPr>
          <p:cNvSpPr txBox="1">
            <a:spLocks/>
          </p:cNvSpPr>
          <p:nvPr/>
        </p:nvSpPr>
        <p:spPr>
          <a:xfrm>
            <a:off x="4031107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4573081-A86B-4B91-B743-31973F12D554}"/>
              </a:ext>
            </a:extLst>
          </p:cNvPr>
          <p:cNvSpPr txBox="1">
            <a:spLocks/>
          </p:cNvSpPr>
          <p:nvPr/>
        </p:nvSpPr>
        <p:spPr>
          <a:xfrm>
            <a:off x="1227571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298D4BF-4EF3-04DB-34A5-4DE6DF882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83" y="5663156"/>
            <a:ext cx="644856" cy="6448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83B31D-AF02-3A8E-65FE-A248D47C40FB}"/>
              </a:ext>
            </a:extLst>
          </p:cNvPr>
          <p:cNvSpPr txBox="1">
            <a:spLocks/>
          </p:cNvSpPr>
          <p:nvPr/>
        </p:nvSpPr>
        <p:spPr>
          <a:xfrm>
            <a:off x="823252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C259363-5B5A-B4D4-7FC9-57AA7F76DDA0}"/>
              </a:ext>
            </a:extLst>
          </p:cNvPr>
          <p:cNvSpPr txBox="1">
            <a:spLocks/>
          </p:cNvSpPr>
          <p:nvPr/>
        </p:nvSpPr>
        <p:spPr>
          <a:xfrm>
            <a:off x="888395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338ABA2-F78B-246C-93BA-169E76E1DC15}"/>
              </a:ext>
            </a:extLst>
          </p:cNvPr>
          <p:cNvSpPr txBox="1">
            <a:spLocks/>
          </p:cNvSpPr>
          <p:nvPr/>
        </p:nvSpPr>
        <p:spPr>
          <a:xfrm>
            <a:off x="953538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4C7DF7B-CE88-F457-F549-2A5B43D63F0E}"/>
              </a:ext>
            </a:extLst>
          </p:cNvPr>
          <p:cNvSpPr txBox="1">
            <a:spLocks/>
          </p:cNvSpPr>
          <p:nvPr/>
        </p:nvSpPr>
        <p:spPr>
          <a:xfrm>
            <a:off x="1018681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2DB375-D14E-1BB9-6D89-B4E2AD677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696" y="1694083"/>
            <a:ext cx="11560629" cy="21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25F1BD-C028-E292-FDAC-4AC9A0215E28}"/>
              </a:ext>
            </a:extLst>
          </p:cNvPr>
          <p:cNvSpPr txBox="1">
            <a:spLocks/>
          </p:cNvSpPr>
          <p:nvPr/>
        </p:nvSpPr>
        <p:spPr>
          <a:xfrm>
            <a:off x="708292" y="924686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3DE29D1-99A4-F2B6-E54B-7BE8A1017897}"/>
              </a:ext>
            </a:extLst>
          </p:cNvPr>
          <p:cNvSpPr txBox="1">
            <a:spLocks/>
          </p:cNvSpPr>
          <p:nvPr/>
        </p:nvSpPr>
        <p:spPr>
          <a:xfrm>
            <a:off x="6513858" y="924686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3FE7E1F-ABBB-4C05-BC92-701DDD260C9F}"/>
              </a:ext>
            </a:extLst>
          </p:cNvPr>
          <p:cNvSpPr txBox="1">
            <a:spLocks/>
          </p:cNvSpPr>
          <p:nvPr/>
        </p:nvSpPr>
        <p:spPr>
          <a:xfrm>
            <a:off x="506212" y="4495231"/>
            <a:ext cx="5764090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the morning?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my ________.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do you do in the morning?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dishes.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86E1E65-6818-EB30-56FA-A5AD8A27C9D7}"/>
              </a:ext>
            </a:extLst>
          </p:cNvPr>
          <p:cNvSpPr txBox="1">
            <a:spLocks/>
          </p:cNvSpPr>
          <p:nvPr/>
        </p:nvSpPr>
        <p:spPr>
          <a:xfrm>
            <a:off x="6443022" y="4519861"/>
            <a:ext cx="6739553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the _________?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my mum with the cooking.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the ________, what do you?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watch ________ together.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9D1DD49-711B-3CEB-DE38-709D36109D6C}"/>
              </a:ext>
            </a:extLst>
          </p:cNvPr>
          <p:cNvSpPr txBox="1">
            <a:spLocks/>
          </p:cNvSpPr>
          <p:nvPr/>
        </p:nvSpPr>
        <p:spPr>
          <a:xfrm>
            <a:off x="2608443" y="4877701"/>
            <a:ext cx="179083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clothes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A0CF7F2-1A97-7765-0043-76764C10CA7D}"/>
              </a:ext>
            </a:extLst>
          </p:cNvPr>
          <p:cNvSpPr txBox="1">
            <a:spLocks/>
          </p:cNvSpPr>
          <p:nvPr/>
        </p:nvSpPr>
        <p:spPr>
          <a:xfrm>
            <a:off x="10034272" y="4445702"/>
            <a:ext cx="17733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817F817-4A02-6FEC-3993-2429B6C5C9E1}"/>
              </a:ext>
            </a:extLst>
          </p:cNvPr>
          <p:cNvSpPr txBox="1">
            <a:spLocks/>
          </p:cNvSpPr>
          <p:nvPr/>
        </p:nvSpPr>
        <p:spPr>
          <a:xfrm>
            <a:off x="8442961" y="5321434"/>
            <a:ext cx="151383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045B6C7-5B88-6204-41FF-4A2927332478}"/>
              </a:ext>
            </a:extLst>
          </p:cNvPr>
          <p:cNvSpPr txBox="1">
            <a:spLocks/>
          </p:cNvSpPr>
          <p:nvPr/>
        </p:nvSpPr>
        <p:spPr>
          <a:xfrm>
            <a:off x="1054851" y="5329502"/>
            <a:ext cx="204097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 What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3FB56A-7D4D-4AA0-2317-CE272D6F2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" t="389" r="518" b="953"/>
          <a:stretch/>
        </p:blipFill>
        <p:spPr>
          <a:xfrm>
            <a:off x="2116182" y="981986"/>
            <a:ext cx="2998648" cy="3265715"/>
          </a:xfrm>
          <a:prstGeom prst="roundRect">
            <a:avLst>
              <a:gd name="adj" fmla="val 3958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404C6A-7402-7EA2-3750-538C5809E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012" y="843518"/>
            <a:ext cx="3047648" cy="3342707"/>
          </a:xfrm>
          <a:prstGeom prst="roundRect">
            <a:avLst>
              <a:gd name="adj" fmla="val 3721"/>
            </a:avLst>
          </a:prstGeom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A65E2E34-D63F-16BD-AFA7-29633EC929A9}"/>
              </a:ext>
            </a:extLst>
          </p:cNvPr>
          <p:cNvSpPr txBox="1">
            <a:spLocks/>
          </p:cNvSpPr>
          <p:nvPr/>
        </p:nvSpPr>
        <p:spPr>
          <a:xfrm>
            <a:off x="8442961" y="5747988"/>
            <a:ext cx="151383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C7E4C4-4EC4-ABA9-941A-87E880535A7C}"/>
              </a:ext>
            </a:extLst>
          </p:cNvPr>
          <p:cNvCxnSpPr/>
          <p:nvPr/>
        </p:nvCxnSpPr>
        <p:spPr>
          <a:xfrm>
            <a:off x="6096000" y="948626"/>
            <a:ext cx="0" cy="5567554"/>
          </a:xfrm>
          <a:prstGeom prst="line">
            <a:avLst/>
          </a:prstGeom>
          <a:ln w="28575">
            <a:solidFill>
              <a:srgbClr val="3C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play.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38617-013C-74F3-1603-4238B9B9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47" y="1376814"/>
            <a:ext cx="11589106" cy="38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.VnAvant</vt:lpstr>
      <vt:lpstr>Amasis MT Pro Black</vt:lpstr>
      <vt:lpstr>Arial</vt:lpstr>
      <vt:lpstr>Calibri</vt:lpstr>
      <vt:lpstr>Calibri Light</vt:lpstr>
      <vt:lpstr>Century Gothic</vt:lpstr>
      <vt:lpstr>Childos Arabic Semi-Bold</vt:lpstr>
      <vt:lpstr>Joti One</vt:lpstr>
      <vt:lpstr>Kirang Haerang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2</cp:revision>
  <dcterms:created xsi:type="dcterms:W3CDTF">2023-11-03T10:35:42Z</dcterms:created>
  <dcterms:modified xsi:type="dcterms:W3CDTF">2025-04-15T12:46:58Z</dcterms:modified>
</cp:coreProperties>
</file>