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007577336" r:id="rId2"/>
    <p:sldId id="2007577319" r:id="rId3"/>
    <p:sldId id="2007577300" r:id="rId4"/>
    <p:sldId id="2007577321" r:id="rId5"/>
    <p:sldId id="2007577320" r:id="rId6"/>
    <p:sldId id="2007577228" r:id="rId7"/>
    <p:sldId id="259" r:id="rId8"/>
    <p:sldId id="2007577316" r:id="rId9"/>
    <p:sldId id="2007577327" r:id="rId10"/>
    <p:sldId id="2007577328" r:id="rId11"/>
    <p:sldId id="2007577329" r:id="rId12"/>
    <p:sldId id="2007577330" r:id="rId13"/>
    <p:sldId id="2007577331" r:id="rId14"/>
    <p:sldId id="2007577317" r:id="rId15"/>
    <p:sldId id="484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.VnHelvetInsH" panose="020B7200000000000000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.VnCooper" panose="020B7200000000000000" pitchFamily="34" charset="0"/>
      <p:regular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B"/>
    <a:srgbClr val="FF0066"/>
    <a:srgbClr val="9C5438"/>
    <a:srgbClr val="FFEEBB"/>
    <a:srgbClr val="FEC765"/>
    <a:srgbClr val="FEC763"/>
    <a:srgbClr val="A3ECD1"/>
    <a:srgbClr val="E87557"/>
    <a:srgbClr val="FFE5E5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C36A-DABD-4720-8CCF-DAB22B2C4F0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F5A86-C905-481B-A0FB-BFB1B950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77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3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D2D60-CB6B-40AA-BD02-88C1E7CC96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83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67F1-6AE1-C160-BB3C-CF5E27B7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E4E4D-AACB-87AB-6A1B-D2B045EA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51E7-CC2B-D819-2AC7-9025AF3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24635-15CF-4C00-CC20-E7B0239C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8C5A-0CA6-6E2D-131E-03BB56A0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CFEF-E206-9B52-0301-59D88005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CD5CC-30FF-FD94-7513-1FC1A28DB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2CC9-FECA-04D1-8CB5-CE46036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2715A-985D-3D1C-C469-CFC80ABB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263A2-B229-388C-7564-0AD09336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7C780-6F28-911E-009E-783A00FCC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B5E0-647A-D3BC-A5CA-2B7F1F6C2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FA4F-DB90-B21A-6471-82F1649D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644DD-4B94-7FF0-744B-E801BC05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436C8-F881-398F-5726-4DCBCD1C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A141-6620-33D4-97B7-0226070E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1BF3C-FFBF-501D-AFE2-565C09349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AFCB-1534-2509-6657-1FF5F6B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92EB4-D7EF-C76C-6CB8-746EB56D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015B-102C-70C5-BB46-E925434E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037E-DB1E-80B0-8CBA-287D7C6B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1FDC-5B38-CA71-4E7C-43D5A91D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F58E-BAB4-8ADA-A338-A2822368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209C-8CD0-583E-0845-3AD990A5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7363-55A1-B5BE-70A0-84E4A3F9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53A2B-C209-9520-89E6-94971AB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24554-E67A-223C-ED9E-3D656EA4B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57680-7CC2-729C-D4C2-5A07C8915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D9BBA-04D5-0075-62EF-EBE4CA8C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09EFD-776C-0BC1-AAC9-6B422336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4CC5B-5097-6AB2-0CBE-E07D23A8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818-1E39-061A-D564-41804566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A003-159C-E9FC-2268-556EE5FD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6854-2A6D-265D-FA40-535A07C92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A41B1-5E35-5F58-B511-11C568EC2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A7E6A-16C1-E363-E66E-4771E4BE4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68B25-F52B-0A8C-596F-8156932D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0BA67-F207-A525-0335-E4CFB23D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28C50-C189-9823-C827-B580F47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0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5726-6C0E-9558-1A8F-C2B147DCE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192CD-ABBD-6DC7-9E68-346211B5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63B7-2D5D-FA2F-D7F9-B08DB09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29B73-11FE-8705-A06C-0CACEE1C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2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44C1-EEF7-8C96-A171-579893E4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911C-3003-D6BD-C600-A4FF61E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E280-2591-AF6A-0060-ED6687EE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85069-AAD6-5E20-F878-5893057D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B234F-9E22-5305-9277-0C910543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FE4BC-232B-E10E-8A45-CE33D312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115A-4F33-B066-0AD8-970A63B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77FA-474A-5D8F-6AB7-838286CF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98BC-1BF0-F188-44B2-D2B7984F7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13022-34EF-E40D-B77A-FBD623E1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7C0367-3146-4957-BAF5-32A8C16FA2AC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CBFB-3175-7D16-4F81-B4A7A84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BBA7-7FED-5422-495B-FAB6A00F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8040DA-8D0E-4E86-B375-F8CEE2A9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children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65D48656-71F8-19FC-F2F6-EFDD642D2C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9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9.e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1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0.png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1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>
            <a:extLst>
              <a:ext uri="{FF2B5EF4-FFF2-40B4-BE49-F238E27FC236}">
                <a16:creationId xmlns:a16="http://schemas.microsoft.com/office/drawing/2014/main" id="{CC636F94-E467-939B-A8E2-742035EA39D4}"/>
              </a:ext>
            </a:extLst>
          </p:cNvPr>
          <p:cNvSpPr txBox="1"/>
          <p:nvPr/>
        </p:nvSpPr>
        <p:spPr>
          <a:xfrm>
            <a:off x="2229308" y="2208284"/>
            <a:ext cx="784145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E74"/>
                </a:solidFill>
                <a:effectLst>
                  <a:outerShdw blurRad="12700" dist="38100" dir="2700000" algn="tl" rotWithShape="0">
                    <a:srgbClr val="FF5EA6"/>
                  </a:outerShdw>
                </a:effectLst>
                <a:latin typeface=".VnHelvetInsH" panose="020B7200000000000000" pitchFamily="34" charset="0"/>
              </a:rPr>
              <a:t>In the city</a:t>
            </a:r>
          </a:p>
        </p:txBody>
      </p:sp>
      <p:sp>
        <p:nvSpPr>
          <p:cNvPr id="5" name="Google Shape;1586;p38">
            <a:extLst>
              <a:ext uri="{FF2B5EF4-FFF2-40B4-BE49-F238E27FC236}">
                <a16:creationId xmlns:a16="http://schemas.microsoft.com/office/drawing/2014/main" id="{196964C8-A867-772C-CA1B-DEC126E065CA}"/>
              </a:ext>
            </a:extLst>
          </p:cNvPr>
          <p:cNvSpPr txBox="1">
            <a:spLocks/>
          </p:cNvSpPr>
          <p:nvPr/>
        </p:nvSpPr>
        <p:spPr>
          <a:xfrm>
            <a:off x="4481812" y="1225156"/>
            <a:ext cx="3027174" cy="964167"/>
          </a:xfrm>
          <a:prstGeom prst="rect">
            <a:avLst/>
          </a:prstGeom>
        </p:spPr>
        <p:txBody>
          <a:bodyPr spcFirstLastPara="1" wrap="square" lIns="59545" tIns="59545" rIns="59545" bIns="5954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13" b="1">
                <a:solidFill>
                  <a:srgbClr val="33CC33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17</a:t>
            </a:r>
            <a:endParaRPr lang="en-US" sz="4169" b="1">
              <a:solidFill>
                <a:srgbClr val="33CC33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2AEF59-6108-4436-CCC9-D20BAA3D8F86}"/>
              </a:ext>
            </a:extLst>
          </p:cNvPr>
          <p:cNvGrpSpPr/>
          <p:nvPr/>
        </p:nvGrpSpPr>
        <p:grpSpPr>
          <a:xfrm>
            <a:off x="3859778" y="4315276"/>
            <a:ext cx="4472438" cy="513484"/>
            <a:chOff x="8403980" y="8626817"/>
            <a:chExt cx="9155889" cy="1051194"/>
          </a:xfrm>
          <a:solidFill>
            <a:srgbClr val="33CC33"/>
          </a:solidFill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A1A807D4-2D2A-80BE-620B-6310A7E8D0AE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  <a:grpFill/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F65B661F-A254-F2DC-8281-AA845F7FEF6B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759"/>
              </a:p>
            </p:txBody>
          </p:sp>
        </p:grpSp>
        <p:sp>
          <p:nvSpPr>
            <p:cNvPr id="8" name="Google Shape;1587;p38">
              <a:extLst>
                <a:ext uri="{FF2B5EF4-FFF2-40B4-BE49-F238E27FC236}">
                  <a16:creationId xmlns:a16="http://schemas.microsoft.com/office/drawing/2014/main" id="{156F4398-1160-F5A3-762B-A5955A7618EE}"/>
                </a:ext>
              </a:extLst>
            </p:cNvPr>
            <p:cNvSpPr txBox="1">
              <a:spLocks/>
            </p:cNvSpPr>
            <p:nvPr/>
          </p:nvSpPr>
          <p:spPr>
            <a:xfrm>
              <a:off x="8403980" y="8626817"/>
              <a:ext cx="9155889" cy="1051194"/>
            </a:xfrm>
            <a:prstGeom prst="rect">
              <a:avLst/>
            </a:prstGeom>
            <a:grpFill/>
          </p:spPr>
          <p:txBody>
            <a:bodyPr spcFirstLastPara="1" wrap="square" lIns="59545" tIns="59545" rIns="59545" bIns="5954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345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1 – Period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4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598021-7F71-029C-F834-9AC6ADC2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310" y="5213230"/>
            <a:ext cx="685116" cy="704236"/>
          </a:xfrm>
          <a:prstGeom prst="ellipse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3201606" y="5136460"/>
            <a:ext cx="3816247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 What does it say?</a:t>
            </a:r>
            <a:endParaRPr lang="en-US" sz="2800" dirty="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4711959" y="5875600"/>
            <a:ext cx="4212351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It says: “go straight”.</a:t>
            </a:r>
            <a:endParaRPr 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6B077A-8AD4-38AC-BD52-979E1DB9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7" y="5231357"/>
            <a:ext cx="667982" cy="6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9C067-865D-1E91-6D05-A478FB0AA372}"/>
              </a:ext>
            </a:extLst>
          </p:cNvPr>
          <p:cNvGrpSpPr/>
          <p:nvPr/>
        </p:nvGrpSpPr>
        <p:grpSpPr>
          <a:xfrm>
            <a:off x="157137" y="223853"/>
            <a:ext cx="6020369" cy="1689436"/>
            <a:chOff x="157137" y="223853"/>
            <a:chExt cx="6020369" cy="1689436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0EB3918-9378-9DFB-A808-5A4AF6D5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3505">
              <a:off x="157137" y="223853"/>
              <a:ext cx="695745" cy="168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CD5B4BD-7F4E-C204-06FA-7A817F228ADE}"/>
                </a:ext>
              </a:extLst>
            </p:cNvPr>
            <p:cNvSpPr txBox="1">
              <a:spLocks/>
            </p:cNvSpPr>
            <p:nvPr/>
          </p:nvSpPr>
          <p:spPr>
            <a:xfrm>
              <a:off x="393475" y="302302"/>
              <a:ext cx="548640" cy="548640"/>
            </a:xfrm>
            <a:prstGeom prst="ellipse">
              <a:avLst/>
            </a:prstGeom>
            <a:solidFill>
              <a:srgbClr val="A3ECD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5784464E-7169-CDF0-BCE8-2D79BC6F6C9C}"/>
                </a:ext>
              </a:extLst>
            </p:cNvPr>
            <p:cNvSpPr txBox="1">
              <a:spLocks/>
            </p:cNvSpPr>
            <p:nvPr/>
          </p:nvSpPr>
          <p:spPr>
            <a:xfrm>
              <a:off x="1121502" y="360521"/>
              <a:ext cx="5056004" cy="386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6000" b="1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ea typeface="Kirang Haerang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3000"/>
                <a:t>Listen, point and say.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A2F256-49FC-F104-10D5-D614F171F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1606" y="1328367"/>
            <a:ext cx="4797522" cy="3244618"/>
          </a:xfrm>
          <a:prstGeom prst="roundRect">
            <a:avLst>
              <a:gd name="adj" fmla="val 3371"/>
            </a:avLst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378960" y="4044145"/>
            <a:ext cx="2885440" cy="52884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41938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BDBB95-D994-FEDF-112E-809DF1C3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310" y="5213230"/>
            <a:ext cx="685116" cy="704236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36843C-4574-DE81-C15D-5FAE9292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618" y="1409373"/>
            <a:ext cx="4762822" cy="3175215"/>
          </a:xfrm>
          <a:prstGeom prst="roundRect">
            <a:avLst>
              <a:gd name="adj" fmla="val 3371"/>
            </a:avLst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3201606" y="5136460"/>
            <a:ext cx="3816247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 What does it say?</a:t>
            </a:r>
            <a:endParaRPr lang="en-US" sz="2800" dirty="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374640" y="5875600"/>
            <a:ext cx="3549670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It says: “turn right”.</a:t>
            </a:r>
            <a:endParaRPr 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6B077A-8AD4-38AC-BD52-979E1DB9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7" y="5231357"/>
            <a:ext cx="667982" cy="6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9C067-865D-1E91-6D05-A478FB0AA372}"/>
              </a:ext>
            </a:extLst>
          </p:cNvPr>
          <p:cNvGrpSpPr/>
          <p:nvPr/>
        </p:nvGrpSpPr>
        <p:grpSpPr>
          <a:xfrm>
            <a:off x="157137" y="223853"/>
            <a:ext cx="6020369" cy="1689436"/>
            <a:chOff x="157137" y="223853"/>
            <a:chExt cx="6020369" cy="1689436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0EB3918-9378-9DFB-A808-5A4AF6D5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3505">
              <a:off x="157137" y="223853"/>
              <a:ext cx="695745" cy="168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CD5B4BD-7F4E-C204-06FA-7A817F228ADE}"/>
                </a:ext>
              </a:extLst>
            </p:cNvPr>
            <p:cNvSpPr txBox="1">
              <a:spLocks/>
            </p:cNvSpPr>
            <p:nvPr/>
          </p:nvSpPr>
          <p:spPr>
            <a:xfrm>
              <a:off x="393475" y="302302"/>
              <a:ext cx="548640" cy="548640"/>
            </a:xfrm>
            <a:prstGeom prst="ellipse">
              <a:avLst/>
            </a:prstGeom>
            <a:solidFill>
              <a:srgbClr val="A3ECD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5784464E-7169-CDF0-BCE8-2D79BC6F6C9C}"/>
                </a:ext>
              </a:extLst>
            </p:cNvPr>
            <p:cNvSpPr txBox="1">
              <a:spLocks/>
            </p:cNvSpPr>
            <p:nvPr/>
          </p:nvSpPr>
          <p:spPr>
            <a:xfrm>
              <a:off x="1121502" y="360521"/>
              <a:ext cx="5056004" cy="386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6000" b="1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ea typeface="Kirang Haerang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3000"/>
                <a:t>Listen, point and say.</a:t>
              </a:r>
            </a:p>
          </p:txBody>
        </p:sp>
      </p:grp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01150" y="4044145"/>
            <a:ext cx="2635861" cy="52884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right</a:t>
            </a:r>
          </a:p>
        </p:txBody>
      </p:sp>
    </p:spTree>
    <p:extLst>
      <p:ext uri="{BB962C8B-B14F-4D97-AF65-F5344CB8AC3E}">
        <p14:creationId xmlns:p14="http://schemas.microsoft.com/office/powerpoint/2010/main" val="28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CC9B61C-750F-F0B9-B9CF-63E717AA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504" y="1379884"/>
            <a:ext cx="4771497" cy="3218591"/>
          </a:xfrm>
          <a:prstGeom prst="roundRect">
            <a:avLst>
              <a:gd name="adj" fmla="val 3371"/>
            </a:avLst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3201606" y="5136460"/>
            <a:ext cx="3816247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 What does it say?</a:t>
            </a:r>
            <a:endParaRPr lang="en-US" sz="2800" dirty="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374640" y="5875600"/>
            <a:ext cx="3549670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It says: “turn left”.</a:t>
            </a:r>
            <a:endParaRPr 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6B077A-8AD4-38AC-BD52-979E1DB9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7" y="5231357"/>
            <a:ext cx="667982" cy="6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9C067-865D-1E91-6D05-A478FB0AA372}"/>
              </a:ext>
            </a:extLst>
          </p:cNvPr>
          <p:cNvGrpSpPr/>
          <p:nvPr/>
        </p:nvGrpSpPr>
        <p:grpSpPr>
          <a:xfrm>
            <a:off x="157137" y="223853"/>
            <a:ext cx="6020369" cy="1689436"/>
            <a:chOff x="157137" y="223853"/>
            <a:chExt cx="6020369" cy="1689436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0EB3918-9378-9DFB-A808-5A4AF6D5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3505">
              <a:off x="157137" y="223853"/>
              <a:ext cx="695745" cy="168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CD5B4BD-7F4E-C204-06FA-7A817F228ADE}"/>
                </a:ext>
              </a:extLst>
            </p:cNvPr>
            <p:cNvSpPr txBox="1">
              <a:spLocks/>
            </p:cNvSpPr>
            <p:nvPr/>
          </p:nvSpPr>
          <p:spPr>
            <a:xfrm>
              <a:off x="393475" y="302302"/>
              <a:ext cx="548640" cy="548640"/>
            </a:xfrm>
            <a:prstGeom prst="ellipse">
              <a:avLst/>
            </a:prstGeom>
            <a:solidFill>
              <a:srgbClr val="A3ECD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5784464E-7169-CDF0-BCE8-2D79BC6F6C9C}"/>
                </a:ext>
              </a:extLst>
            </p:cNvPr>
            <p:cNvSpPr txBox="1">
              <a:spLocks/>
            </p:cNvSpPr>
            <p:nvPr/>
          </p:nvSpPr>
          <p:spPr>
            <a:xfrm>
              <a:off x="1121502" y="360521"/>
              <a:ext cx="5056004" cy="386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6000" b="1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ea typeface="Kirang Haerang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3000"/>
                <a:t>Listen, point and say.</a:t>
              </a:r>
            </a:p>
          </p:txBody>
        </p:sp>
      </p:grp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01150" y="4044145"/>
            <a:ext cx="2635861" cy="52884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left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936DB-ADEE-5FD1-AC60-6168A35BE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4310" y="5213230"/>
            <a:ext cx="685116" cy="7042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02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995C0F7C-E805-8EC2-E3EF-98F3B806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E81EF0C1-A596-8CE1-5767-7A51941AE372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45D6DA3-0763-A446-2222-B16663869792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0074AAF3-7CDE-EC1B-32E2-D86146497460}"/>
              </a:ext>
            </a:extLst>
          </p:cNvPr>
          <p:cNvSpPr txBox="1">
            <a:spLocks/>
          </p:cNvSpPr>
          <p:nvPr/>
        </p:nvSpPr>
        <p:spPr>
          <a:xfrm>
            <a:off x="1943371" y="112834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718587D-58C3-BDF8-2C8B-D1AD20FB2607}"/>
              </a:ext>
            </a:extLst>
          </p:cNvPr>
          <p:cNvSpPr txBox="1">
            <a:spLocks/>
          </p:cNvSpPr>
          <p:nvPr/>
        </p:nvSpPr>
        <p:spPr>
          <a:xfrm>
            <a:off x="6019800" y="112834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CC333697-DB4D-070F-7F9E-D9BA4FF58D7B}"/>
              </a:ext>
            </a:extLst>
          </p:cNvPr>
          <p:cNvSpPr txBox="1">
            <a:spLocks/>
          </p:cNvSpPr>
          <p:nvPr/>
        </p:nvSpPr>
        <p:spPr>
          <a:xfrm>
            <a:off x="1960956" y="387115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E2163E17-1DBF-AFBF-CD46-1F60682EE483}"/>
              </a:ext>
            </a:extLst>
          </p:cNvPr>
          <p:cNvSpPr txBox="1">
            <a:spLocks/>
          </p:cNvSpPr>
          <p:nvPr/>
        </p:nvSpPr>
        <p:spPr>
          <a:xfrm>
            <a:off x="6037385" y="387115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B512F4-60CF-5177-E53F-7072F8966CAE}"/>
              </a:ext>
            </a:extLst>
          </p:cNvPr>
          <p:cNvGrpSpPr/>
          <p:nvPr/>
        </p:nvGrpSpPr>
        <p:grpSpPr>
          <a:xfrm>
            <a:off x="1774175" y="921826"/>
            <a:ext cx="7592425" cy="5236233"/>
            <a:chOff x="1805575" y="1059761"/>
            <a:chExt cx="7592425" cy="52362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3125416-C6CF-C155-8827-761CD9295A93}"/>
                </a:ext>
              </a:extLst>
            </p:cNvPr>
            <p:cNvGrpSpPr/>
            <p:nvPr/>
          </p:nvGrpSpPr>
          <p:grpSpPr>
            <a:xfrm>
              <a:off x="1805575" y="1059761"/>
              <a:ext cx="7592425" cy="5131931"/>
              <a:chOff x="1805575" y="1059761"/>
              <a:chExt cx="8718476" cy="58930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7F013A7-3B62-05F1-AE69-6D6237C02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5575" y="1094054"/>
                <a:ext cx="4214225" cy="2781541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724EB29-DD59-3734-255E-D89693DDA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9826" y="1059761"/>
                <a:ext cx="4214225" cy="2850127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9D6C947-0992-B358-A42E-250D8A950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0816" y="4144607"/>
                <a:ext cx="4183743" cy="2789162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9F36507-152A-63CE-6831-A5CCEE679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21257" y="4125556"/>
                <a:ext cx="4191363" cy="2827265"/>
              </a:xfrm>
              <a:prstGeom prst="roundRect">
                <a:avLst>
                  <a:gd name="adj" fmla="val 3371"/>
                </a:avLst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AEEE5A-F3EA-4A15-6805-EB2361C9C705}"/>
                </a:ext>
              </a:extLst>
            </p:cNvPr>
            <p:cNvGrpSpPr/>
            <p:nvPr/>
          </p:nvGrpSpPr>
          <p:grpSpPr>
            <a:xfrm>
              <a:off x="2413307" y="3242106"/>
              <a:ext cx="6570466" cy="3053888"/>
              <a:chOff x="2413307" y="3242106"/>
              <a:chExt cx="6570466" cy="3053888"/>
            </a:xfrm>
          </p:grpSpPr>
          <p:sp>
            <p:nvSpPr>
              <p:cNvPr id="16" name="Mspham-0936082789">
                <a:extLst>
                  <a:ext uri="{FF2B5EF4-FFF2-40B4-BE49-F238E27FC236}">
                    <a16:creationId xmlns:a16="http://schemas.microsoft.com/office/drawing/2014/main" id="{A8E69F55-D055-B172-E38E-620AF2BCD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503" y="3242106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7" name="Mspham-0936082789">
                <a:extLst>
                  <a:ext uri="{FF2B5EF4-FFF2-40B4-BE49-F238E27FC236}">
                    <a16:creationId xmlns:a16="http://schemas.microsoft.com/office/drawing/2014/main" id="{201D6553-6221-E2CE-A398-3F79919E8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912" y="327186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8" name="Mspham-0936082789">
                <a:extLst>
                  <a:ext uri="{FF2B5EF4-FFF2-40B4-BE49-F238E27FC236}">
                    <a16:creationId xmlns:a16="http://schemas.microsoft.com/office/drawing/2014/main" id="{FA4ECE39-7AA1-91A1-F62A-96A991651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307" y="588451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9" name="Mspham-0936082789">
                <a:extLst>
                  <a:ext uri="{FF2B5EF4-FFF2-40B4-BE49-F238E27FC236}">
                    <a16:creationId xmlns:a16="http://schemas.microsoft.com/office/drawing/2014/main" id="{4DB8AB69-654D-34C5-7BC3-0ED462071A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912" y="588451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</p:grpSp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7585D20D-B31B-C50D-1C45-35098C1BCB5E}"/>
              </a:ext>
            </a:extLst>
          </p:cNvPr>
          <p:cNvSpPr txBox="1">
            <a:spLocks/>
          </p:cNvSpPr>
          <p:nvPr/>
        </p:nvSpPr>
        <p:spPr>
          <a:xfrm>
            <a:off x="7112001" y="373186"/>
            <a:ext cx="4022286" cy="54864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 What does it say?</a:t>
            </a:r>
            <a:endParaRPr lang="en-US" sz="2400" dirty="0"/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C08D5220-90E9-726D-C9BF-04C7B6C3E87F}"/>
              </a:ext>
            </a:extLst>
          </p:cNvPr>
          <p:cNvSpPr txBox="1">
            <a:spLocks/>
          </p:cNvSpPr>
          <p:nvPr/>
        </p:nvSpPr>
        <p:spPr>
          <a:xfrm>
            <a:off x="7112001" y="1008909"/>
            <a:ext cx="4022286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It says: “__________”.</a:t>
            </a:r>
            <a:endParaRPr lang="en-US" sz="2400" dirty="0"/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BDC51C32-A5EC-7D5F-F377-A1FEF05BD064}"/>
              </a:ext>
            </a:extLst>
          </p:cNvPr>
          <p:cNvSpPr txBox="1">
            <a:spLocks/>
          </p:cNvSpPr>
          <p:nvPr/>
        </p:nvSpPr>
        <p:spPr>
          <a:xfrm>
            <a:off x="2440503" y="3242106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stop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F8751242-97ED-2E30-ADD8-ABDE8A99E836}"/>
              </a:ext>
            </a:extLst>
          </p:cNvPr>
          <p:cNvSpPr txBox="1">
            <a:spLocks/>
          </p:cNvSpPr>
          <p:nvPr/>
        </p:nvSpPr>
        <p:spPr>
          <a:xfrm>
            <a:off x="6347912" y="327186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go straight</a:t>
            </a:r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0A34FC7B-3B4C-A7A8-2909-7B7429272AB7}"/>
              </a:ext>
            </a:extLst>
          </p:cNvPr>
          <p:cNvSpPr txBox="1">
            <a:spLocks/>
          </p:cNvSpPr>
          <p:nvPr/>
        </p:nvSpPr>
        <p:spPr>
          <a:xfrm>
            <a:off x="2413307" y="588451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right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F2F1717F-0CA0-F58E-2FEF-E38ECBF6AA4E}"/>
              </a:ext>
            </a:extLst>
          </p:cNvPr>
          <p:cNvSpPr txBox="1">
            <a:spLocks/>
          </p:cNvSpPr>
          <p:nvPr/>
        </p:nvSpPr>
        <p:spPr>
          <a:xfrm>
            <a:off x="6347912" y="588451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left</a:t>
            </a:r>
          </a:p>
        </p:txBody>
      </p:sp>
    </p:spTree>
    <p:extLst>
      <p:ext uri="{BB962C8B-B14F-4D97-AF65-F5344CB8AC3E}">
        <p14:creationId xmlns:p14="http://schemas.microsoft.com/office/powerpoint/2010/main" val="30565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44503D-65F9-05AA-4B5D-66B00944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8" y="626529"/>
            <a:ext cx="11674852" cy="58755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18A5136-A0A1-F63A-6BDA-3D1D06F8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spham-0936082789">
            <a:extLst>
              <a:ext uri="{FF2B5EF4-FFF2-40B4-BE49-F238E27FC236}">
                <a16:creationId xmlns:a16="http://schemas.microsoft.com/office/drawing/2014/main" id="{E1DE5493-FC6D-100D-92B6-48AE57FA56D2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7EA9AEF5-43CC-9980-D6DF-1223CE7BB707}"/>
              </a:ext>
            </a:extLst>
          </p:cNvPr>
          <p:cNvSpPr txBox="1">
            <a:spLocks/>
          </p:cNvSpPr>
          <p:nvPr/>
        </p:nvSpPr>
        <p:spPr>
          <a:xfrm>
            <a:off x="1121502" y="360521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talk.</a:t>
            </a:r>
          </a:p>
        </p:txBody>
      </p:sp>
      <p:pic>
        <p:nvPicPr>
          <p:cNvPr id="2" name="MsPham-0936082789" descr="Red Circle Point Sticker for iOS &amp; Android | GIPHY">
            <a:extLst>
              <a:ext uri="{FF2B5EF4-FFF2-40B4-BE49-F238E27FC236}">
                <a16:creationId xmlns:a16="http://schemas.microsoft.com/office/drawing/2014/main" id="{11CFA9AC-6FDF-2FD3-8124-1C8FE466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66" y="3564294"/>
            <a:ext cx="1555194" cy="15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27056CD2-CFF9-E1F3-330B-F60D484D5BAA}"/>
              </a:ext>
            </a:extLst>
          </p:cNvPr>
          <p:cNvSpPr txBox="1">
            <a:spLocks/>
          </p:cNvSpPr>
          <p:nvPr/>
        </p:nvSpPr>
        <p:spPr>
          <a:xfrm>
            <a:off x="6562531" y="1766362"/>
            <a:ext cx="4121020" cy="576446"/>
          </a:xfrm>
          <a:prstGeom prst="roundRect">
            <a:avLst/>
          </a:prstGeom>
          <a:solidFill>
            <a:srgbClr val="FEF1DB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It says: “go straight”.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3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spham-0936082789">
            <a:extLst>
              <a:ext uri="{FF2B5EF4-FFF2-40B4-BE49-F238E27FC236}">
                <a16:creationId xmlns:a16="http://schemas.microsoft.com/office/drawing/2014/main" id="{D407FAC0-3408-92E5-AD2A-62002CBD086A}"/>
              </a:ext>
            </a:extLst>
          </p:cNvPr>
          <p:cNvSpPr txBox="1"/>
          <p:nvPr/>
        </p:nvSpPr>
        <p:spPr>
          <a:xfrm>
            <a:off x="4051445" y="4696853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pic>
        <p:nvPicPr>
          <p:cNvPr id="46" name="MsPham-0936082789">
            <a:extLst>
              <a:ext uri="{FF2B5EF4-FFF2-40B4-BE49-F238E27FC236}">
                <a16:creationId xmlns:a16="http://schemas.microsoft.com/office/drawing/2014/main" id="{8324FC26-BABB-D4FE-51EA-3FCDE65CE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42" y="4380428"/>
            <a:ext cx="690390" cy="690390"/>
          </a:xfrm>
          <a:prstGeom prst="ellipse">
            <a:avLst/>
          </a:prstGeom>
          <a:ln>
            <a:solidFill>
              <a:srgbClr val="7DBD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3A9625D1-9B8B-220E-0D4D-5CDADEE68146}"/>
              </a:ext>
            </a:extLst>
          </p:cNvPr>
          <p:cNvSpPr txBox="1"/>
          <p:nvPr/>
        </p:nvSpPr>
        <p:spPr>
          <a:xfrm>
            <a:off x="6901495" y="1291660"/>
            <a:ext cx="132279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C5316244-9786-DC4B-C7AA-2C5534D821FC}"/>
              </a:ext>
            </a:extLst>
          </p:cNvPr>
          <p:cNvSpPr txBox="1">
            <a:spLocks/>
          </p:cNvSpPr>
          <p:nvPr/>
        </p:nvSpPr>
        <p:spPr>
          <a:xfrm>
            <a:off x="856527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Stop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3C015823-7EFE-2B5E-D9A2-38BEE6D5B641}"/>
              </a:ext>
            </a:extLst>
          </p:cNvPr>
          <p:cNvSpPr txBox="1">
            <a:spLocks/>
          </p:cNvSpPr>
          <p:nvPr/>
        </p:nvSpPr>
        <p:spPr>
          <a:xfrm>
            <a:off x="3597170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Go straight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5F2951CE-253A-3827-8D7A-60DAC0CA66B4}"/>
              </a:ext>
            </a:extLst>
          </p:cNvPr>
          <p:cNvSpPr txBox="1">
            <a:spLocks/>
          </p:cNvSpPr>
          <p:nvPr/>
        </p:nvSpPr>
        <p:spPr>
          <a:xfrm>
            <a:off x="6337813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left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81F68EC4-15EF-090F-7700-D4B72176008C}"/>
              </a:ext>
            </a:extLst>
          </p:cNvPr>
          <p:cNvSpPr txBox="1">
            <a:spLocks/>
          </p:cNvSpPr>
          <p:nvPr/>
        </p:nvSpPr>
        <p:spPr>
          <a:xfrm>
            <a:off x="9078455" y="5729653"/>
            <a:ext cx="2457218" cy="457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Turn right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F4A88-AA29-454B-0D4D-B4C81D3C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3" y="4039646"/>
            <a:ext cx="1795003" cy="165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5E1D8-8122-9304-796A-189E7C04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327" y="4028552"/>
            <a:ext cx="1651474" cy="1656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632A3-C05F-E05B-3252-1E2CEB402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297" y="3960967"/>
            <a:ext cx="1609128" cy="16985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306694-BDDF-EF9E-8D23-D68DF24795E5}"/>
              </a:ext>
            </a:extLst>
          </p:cNvPr>
          <p:cNvGrpSpPr/>
          <p:nvPr/>
        </p:nvGrpSpPr>
        <p:grpSpPr>
          <a:xfrm>
            <a:off x="1161451" y="4033632"/>
            <a:ext cx="1625859" cy="1625859"/>
            <a:chOff x="1189992" y="1495227"/>
            <a:chExt cx="4557252" cy="4557252"/>
          </a:xfrm>
        </p:grpSpPr>
        <p:pic>
          <p:nvPicPr>
            <p:cNvPr id="8" name="Picture 7" descr="A traffic light with different colored lights&#10;&#10;Description automatically generated">
              <a:extLst>
                <a:ext uri="{FF2B5EF4-FFF2-40B4-BE49-F238E27FC236}">
                  <a16:creationId xmlns:a16="http://schemas.microsoft.com/office/drawing/2014/main" id="{9CF458EB-90EC-00DB-61B2-5B975E511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992" y="1495227"/>
              <a:ext cx="4557252" cy="455725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361D7F-7B9B-FD3D-E3F3-ABEC0E8D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147" y="1514534"/>
              <a:ext cx="1490415" cy="1490415"/>
            </a:xfrm>
            <a:prstGeom prst="rect">
              <a:avLst/>
            </a:prstGeom>
          </p:spPr>
        </p:pic>
      </p:grp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8658B13A-EB19-9BCD-B938-B21C9CCF615C}"/>
              </a:ext>
            </a:extLst>
          </p:cNvPr>
          <p:cNvSpPr txBox="1">
            <a:spLocks/>
          </p:cNvSpPr>
          <p:nvPr/>
        </p:nvSpPr>
        <p:spPr>
          <a:xfrm>
            <a:off x="3195820" y="1665998"/>
            <a:ext cx="5027807" cy="64008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 What does it say?</a:t>
            </a:r>
            <a:endParaRPr lang="en-US" sz="3200" dirty="0"/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3CF8208-50EF-367A-ADC1-A9B2BF941104}"/>
              </a:ext>
            </a:extLst>
          </p:cNvPr>
          <p:cNvSpPr txBox="1">
            <a:spLocks/>
          </p:cNvSpPr>
          <p:nvPr/>
        </p:nvSpPr>
        <p:spPr>
          <a:xfrm>
            <a:off x="3950945" y="1161428"/>
            <a:ext cx="5027807" cy="64008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200"/>
              <a:t>It says: “__________”.</a:t>
            </a:r>
            <a:endParaRPr lang="en-US" sz="3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481943" y="1801508"/>
            <a:ext cx="3982906" cy="233656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982547" y="1801508"/>
            <a:ext cx="1482302" cy="220105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6464849" y="1801508"/>
            <a:ext cx="1139296" cy="2238138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64849" y="1801508"/>
            <a:ext cx="3752171" cy="2293774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 lại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33403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/stɒp/</a:t>
            </a:r>
            <a:endParaRPr lang="en-US" sz="105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stop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087E6F-202E-1839-4EF6-725A73208D5C}"/>
              </a:ext>
            </a:extLst>
          </p:cNvPr>
          <p:cNvGrpSpPr/>
          <p:nvPr/>
        </p:nvGrpSpPr>
        <p:grpSpPr>
          <a:xfrm>
            <a:off x="3375807" y="1092621"/>
            <a:ext cx="4557252" cy="4557252"/>
            <a:chOff x="1189992" y="1495227"/>
            <a:chExt cx="4557252" cy="4557252"/>
          </a:xfrm>
        </p:grpSpPr>
        <p:pic>
          <p:nvPicPr>
            <p:cNvPr id="6" name="Picture 5" descr="A traffic light with different colored lights&#10;&#10;Description automatically generated">
              <a:extLst>
                <a:ext uri="{FF2B5EF4-FFF2-40B4-BE49-F238E27FC236}">
                  <a16:creationId xmlns:a16="http://schemas.microsoft.com/office/drawing/2014/main" id="{DCCC0442-BE80-FCB4-73D7-6E141FCF8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992" y="1495227"/>
              <a:ext cx="4557252" cy="45572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E4CD5B-DC36-5D01-3CB3-BAB75CC7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147" y="1514534"/>
              <a:ext cx="1490415" cy="1490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7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thẳng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33403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/ɡəʊ streɪt/</a:t>
            </a:r>
            <a:endParaRPr lang="en-US" sz="160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go straight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9527EA-0992-41C9-6D4D-BB564141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72" y="1679600"/>
            <a:ext cx="2650877" cy="27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 phải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33403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/tɜːn ˈraɪt/ 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turn right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92630E-8C76-00FD-2338-152D228C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90" y="2181212"/>
            <a:ext cx="3063236" cy="2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 trái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33402"/>
            <a:ext cx="264916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2800"/>
              <a:t>/tɜːn ˈleft/</a:t>
            </a:r>
            <a:endParaRPr lang="en-US" sz="105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turn left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74DC8-21D9-B94F-43EF-D4A83912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71" y="2102666"/>
            <a:ext cx="2974873" cy="29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3505257" y="112757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stop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3505257" y="4013803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turn right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3505257" y="2570687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go straight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482343" y="-7667"/>
            <a:ext cx="9516743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FF0066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6096000" y="1127571"/>
            <a:ext cx="514101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Dừng lại 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8780DF3-9C62-BCED-7077-6927D571F824}"/>
              </a:ext>
            </a:extLst>
          </p:cNvPr>
          <p:cNvSpPr txBox="1">
            <a:spLocks/>
          </p:cNvSpPr>
          <p:nvPr/>
        </p:nvSpPr>
        <p:spPr>
          <a:xfrm>
            <a:off x="6096000" y="4013803"/>
            <a:ext cx="514101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Rẽ phải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6096000" y="2570687"/>
            <a:ext cx="514101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Đi thẳng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1930A51-CD4B-DA92-6734-FC0BB6340EF3}"/>
              </a:ext>
            </a:extLst>
          </p:cNvPr>
          <p:cNvSpPr txBox="1">
            <a:spLocks/>
          </p:cNvSpPr>
          <p:nvPr/>
        </p:nvSpPr>
        <p:spPr>
          <a:xfrm>
            <a:off x="3500088" y="5456919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turn left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F8C5E44-2B7F-414F-399B-6BEF66C9A5C6}"/>
              </a:ext>
            </a:extLst>
          </p:cNvPr>
          <p:cNvSpPr txBox="1">
            <a:spLocks/>
          </p:cNvSpPr>
          <p:nvPr/>
        </p:nvSpPr>
        <p:spPr>
          <a:xfrm>
            <a:off x="6090831" y="5456919"/>
            <a:ext cx="5141017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Rẽ trái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AD1D36-8F3A-D2D0-0488-9D5E5DFD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47" y="3978569"/>
            <a:ext cx="1268278" cy="1170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3B43A3-7EB3-4EDE-929B-E3260EF87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18" y="5195252"/>
            <a:ext cx="1166866" cy="1170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7C83FB-111A-8B5E-80B9-A60F63CA7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47" y="2232189"/>
            <a:ext cx="1204337" cy="127124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6C8D836-93B0-BBAE-CDAB-DCC3A4F3B44D}"/>
              </a:ext>
            </a:extLst>
          </p:cNvPr>
          <p:cNvGrpSpPr/>
          <p:nvPr/>
        </p:nvGrpSpPr>
        <p:grpSpPr>
          <a:xfrm>
            <a:off x="1889684" y="1198801"/>
            <a:ext cx="1067753" cy="1067753"/>
            <a:chOff x="1189992" y="1495227"/>
            <a:chExt cx="4557252" cy="4557252"/>
          </a:xfrm>
        </p:grpSpPr>
        <p:pic>
          <p:nvPicPr>
            <p:cNvPr id="17" name="Picture 16" descr="A traffic light with different colored lights&#10;&#10;Description automatically generated">
              <a:extLst>
                <a:ext uri="{FF2B5EF4-FFF2-40B4-BE49-F238E27FC236}">
                  <a16:creationId xmlns:a16="http://schemas.microsoft.com/office/drawing/2014/main" id="{0F58336F-8245-6C7D-9CB1-B57BF9B66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992" y="1495227"/>
              <a:ext cx="4557252" cy="45572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8B83429-91C2-7734-6833-F6B65407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147" y="1514534"/>
              <a:ext cx="1490415" cy="1490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1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8" grpId="0"/>
      <p:bldP spid="19" grpId="0"/>
      <p:bldP spid="20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D421AD-7116-E85A-775A-60F10C42A0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0628" b="8094"/>
          <a:stretch/>
        </p:blipFill>
        <p:spPr>
          <a:xfrm>
            <a:off x="358684" y="2210528"/>
            <a:ext cx="11540121" cy="2959510"/>
          </a:xfrm>
          <a:prstGeom prst="rect">
            <a:avLst/>
          </a:prstGeom>
        </p:spPr>
      </p:pic>
      <p:sp>
        <p:nvSpPr>
          <p:cNvPr id="6" name="Mspham-0936082789">
            <a:extLst>
              <a:ext uri="{FF2B5EF4-FFF2-40B4-BE49-F238E27FC236}">
                <a16:creationId xmlns:a16="http://schemas.microsoft.com/office/drawing/2014/main" id="{6E6F9760-50CE-3DEB-B4AD-38B3BCB04707}"/>
              </a:ext>
            </a:extLst>
          </p:cNvPr>
          <p:cNvSpPr txBox="1">
            <a:spLocks/>
          </p:cNvSpPr>
          <p:nvPr/>
        </p:nvSpPr>
        <p:spPr>
          <a:xfrm>
            <a:off x="942115" y="565415"/>
            <a:ext cx="5056004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3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95C0F7C-E805-8EC2-E3EF-98F3B806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E81EF0C1-A596-8CE1-5767-7A51941AE372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7153F-5362-4AFA-C5FC-0D6530D22CF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776" t="83914" r="26695" b="1086"/>
          <a:stretch/>
        </p:blipFill>
        <p:spPr>
          <a:xfrm>
            <a:off x="6821498" y="4645742"/>
            <a:ext cx="1960552" cy="570271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09CD2-0C83-AD5D-4C4A-06B4F59E94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1814" t="801" r="15862" b="83479"/>
          <a:stretch/>
        </p:blipFill>
        <p:spPr>
          <a:xfrm>
            <a:off x="7433187" y="1589344"/>
            <a:ext cx="2585884" cy="583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B6A07-B80D-BE9C-E029-029B69364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674" t="84280" r="55646" b="812"/>
          <a:stretch/>
        </p:blipFill>
        <p:spPr>
          <a:xfrm>
            <a:off x="3737734" y="4645742"/>
            <a:ext cx="1661652" cy="540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3A37D-52AE-83A4-1D7A-3F326A0EDBB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872" t="-11" r="71716" b="87815"/>
          <a:stretch/>
        </p:blipFill>
        <p:spPr>
          <a:xfrm>
            <a:off x="861573" y="1551553"/>
            <a:ext cx="2695922" cy="4702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CF12FB-E14F-207E-6A54-55A274C34A5C}"/>
              </a:ext>
            </a:extLst>
          </p:cNvPr>
          <p:cNvSpPr/>
          <p:nvPr/>
        </p:nvSpPr>
        <p:spPr>
          <a:xfrm>
            <a:off x="8800269" y="4655186"/>
            <a:ext cx="278980" cy="237300"/>
          </a:xfrm>
          <a:prstGeom prst="rect">
            <a:avLst/>
          </a:prstGeom>
          <a:solidFill>
            <a:srgbClr val="FEC7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8D6F2-7391-1B93-C817-A3713ACF1A4E}"/>
              </a:ext>
            </a:extLst>
          </p:cNvPr>
          <p:cNvGrpSpPr/>
          <p:nvPr/>
        </p:nvGrpSpPr>
        <p:grpSpPr>
          <a:xfrm>
            <a:off x="5464594" y="4604548"/>
            <a:ext cx="280885" cy="294328"/>
            <a:chOff x="5464594" y="4604548"/>
            <a:chExt cx="280885" cy="2943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18C168-9362-319E-EFCB-3C2FEFF674D3}"/>
                </a:ext>
              </a:extLst>
            </p:cNvPr>
            <p:cNvSpPr/>
            <p:nvPr/>
          </p:nvSpPr>
          <p:spPr>
            <a:xfrm>
              <a:off x="5466499" y="4625611"/>
              <a:ext cx="278980" cy="273265"/>
            </a:xfrm>
            <a:prstGeom prst="rect">
              <a:avLst/>
            </a:prstGeom>
            <a:solidFill>
              <a:srgbClr val="FFEE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1A541-BEBB-6BAC-D217-514FDFCD2525}"/>
                </a:ext>
              </a:extLst>
            </p:cNvPr>
            <p:cNvSpPr/>
            <p:nvPr/>
          </p:nvSpPr>
          <p:spPr>
            <a:xfrm>
              <a:off x="5464594" y="4604548"/>
              <a:ext cx="258026" cy="273265"/>
            </a:xfrm>
            <a:prstGeom prst="rect">
              <a:avLst/>
            </a:prstGeom>
            <a:solidFill>
              <a:srgbClr val="FEC7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C62CCF-2E83-1BEA-5C06-A68ACE130E5B}"/>
                </a:ext>
              </a:extLst>
            </p:cNvPr>
            <p:cNvSpPr/>
            <p:nvPr/>
          </p:nvSpPr>
          <p:spPr>
            <a:xfrm>
              <a:off x="5722620" y="4619220"/>
              <a:ext cx="18288" cy="273265"/>
            </a:xfrm>
            <a:prstGeom prst="rect">
              <a:avLst/>
            </a:prstGeom>
            <a:solidFill>
              <a:srgbClr val="9C54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A31A3642-A3A5-1FAD-7DC3-EB8ECFC702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38" y="5283404"/>
            <a:ext cx="588935" cy="583901"/>
          </a:xfrm>
          <a:prstGeom prst="rect">
            <a:avLst/>
          </a:prstGeom>
        </p:spPr>
      </p:pic>
      <p:pic>
        <p:nvPicPr>
          <p:cNvPr id="17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2B93A0C0-8391-2F0C-4F5B-4F866B71D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49" y="5321195"/>
            <a:ext cx="588935" cy="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6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6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6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6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ack 6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995C0F7C-E805-8EC2-E3EF-98F3B806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3505">
            <a:off x="157137" y="223853"/>
            <a:ext cx="695745" cy="168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E81EF0C1-A596-8CE1-5767-7A51941AE372}"/>
              </a:ext>
            </a:extLst>
          </p:cNvPr>
          <p:cNvSpPr txBox="1">
            <a:spLocks/>
          </p:cNvSpPr>
          <p:nvPr/>
        </p:nvSpPr>
        <p:spPr>
          <a:xfrm>
            <a:off x="393475" y="302302"/>
            <a:ext cx="548640" cy="548640"/>
          </a:xfrm>
          <a:prstGeom prst="ellipse">
            <a:avLst/>
          </a:prstGeom>
          <a:solidFill>
            <a:srgbClr val="A3ECD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45D6DA3-0763-A446-2222-B16663869792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0074AAF3-7CDE-EC1B-32E2-D86146497460}"/>
              </a:ext>
            </a:extLst>
          </p:cNvPr>
          <p:cNvSpPr txBox="1">
            <a:spLocks/>
          </p:cNvSpPr>
          <p:nvPr/>
        </p:nvSpPr>
        <p:spPr>
          <a:xfrm>
            <a:off x="1943371" y="112834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E718587D-58C3-BDF8-2C8B-D1AD20FB2607}"/>
              </a:ext>
            </a:extLst>
          </p:cNvPr>
          <p:cNvSpPr txBox="1">
            <a:spLocks/>
          </p:cNvSpPr>
          <p:nvPr/>
        </p:nvSpPr>
        <p:spPr>
          <a:xfrm>
            <a:off x="6019800" y="112834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CC333697-DB4D-070F-7F9E-D9BA4FF58D7B}"/>
              </a:ext>
            </a:extLst>
          </p:cNvPr>
          <p:cNvSpPr txBox="1">
            <a:spLocks/>
          </p:cNvSpPr>
          <p:nvPr/>
        </p:nvSpPr>
        <p:spPr>
          <a:xfrm>
            <a:off x="1960956" y="387115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E2163E17-1DBF-AFBF-CD46-1F60682EE483}"/>
              </a:ext>
            </a:extLst>
          </p:cNvPr>
          <p:cNvSpPr txBox="1">
            <a:spLocks/>
          </p:cNvSpPr>
          <p:nvPr/>
        </p:nvSpPr>
        <p:spPr>
          <a:xfrm>
            <a:off x="6037385" y="387115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B512F4-60CF-5177-E53F-7072F8966CAE}"/>
              </a:ext>
            </a:extLst>
          </p:cNvPr>
          <p:cNvGrpSpPr/>
          <p:nvPr/>
        </p:nvGrpSpPr>
        <p:grpSpPr>
          <a:xfrm>
            <a:off x="1942827" y="1059761"/>
            <a:ext cx="7592425" cy="5236233"/>
            <a:chOff x="1805575" y="1059761"/>
            <a:chExt cx="7592425" cy="52362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3125416-C6CF-C155-8827-761CD9295A93}"/>
                </a:ext>
              </a:extLst>
            </p:cNvPr>
            <p:cNvGrpSpPr/>
            <p:nvPr/>
          </p:nvGrpSpPr>
          <p:grpSpPr>
            <a:xfrm>
              <a:off x="1805575" y="1059761"/>
              <a:ext cx="7592425" cy="5131931"/>
              <a:chOff x="1805575" y="1059761"/>
              <a:chExt cx="8718476" cy="589306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7F013A7-3B62-05F1-AE69-6D6237C02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5575" y="1094054"/>
                <a:ext cx="4214225" cy="2781541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724EB29-DD59-3734-255E-D89693DDA3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9826" y="1059761"/>
                <a:ext cx="4214225" cy="2850127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9D6C947-0992-B358-A42E-250D8A950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0816" y="4144607"/>
                <a:ext cx="4183743" cy="2789162"/>
              </a:xfrm>
              <a:prstGeom prst="roundRect">
                <a:avLst>
                  <a:gd name="adj" fmla="val 3371"/>
                </a:avLst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9F36507-152A-63CE-6831-A5CCEE679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1257" y="4125556"/>
                <a:ext cx="4191363" cy="2827265"/>
              </a:xfrm>
              <a:prstGeom prst="roundRect">
                <a:avLst>
                  <a:gd name="adj" fmla="val 3371"/>
                </a:avLst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AEEE5A-F3EA-4A15-6805-EB2361C9C705}"/>
                </a:ext>
              </a:extLst>
            </p:cNvPr>
            <p:cNvGrpSpPr/>
            <p:nvPr/>
          </p:nvGrpSpPr>
          <p:grpSpPr>
            <a:xfrm>
              <a:off x="2413307" y="3242106"/>
              <a:ext cx="6570466" cy="3053888"/>
              <a:chOff x="2413307" y="3242106"/>
              <a:chExt cx="6570466" cy="3053888"/>
            </a:xfrm>
          </p:grpSpPr>
          <p:sp>
            <p:nvSpPr>
              <p:cNvPr id="16" name="Mspham-0936082789">
                <a:extLst>
                  <a:ext uri="{FF2B5EF4-FFF2-40B4-BE49-F238E27FC236}">
                    <a16:creationId xmlns:a16="http://schemas.microsoft.com/office/drawing/2014/main" id="{A8E69F55-D055-B172-E38E-620AF2BCD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503" y="3242106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7" name="Mspham-0936082789">
                <a:extLst>
                  <a:ext uri="{FF2B5EF4-FFF2-40B4-BE49-F238E27FC236}">
                    <a16:creationId xmlns:a16="http://schemas.microsoft.com/office/drawing/2014/main" id="{201D6553-6221-E2CE-A398-3F79919E80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912" y="327186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8" name="Mspham-0936082789">
                <a:extLst>
                  <a:ext uri="{FF2B5EF4-FFF2-40B4-BE49-F238E27FC236}">
                    <a16:creationId xmlns:a16="http://schemas.microsoft.com/office/drawing/2014/main" id="{FA4ECE39-7AA1-91A1-F62A-96A991651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3307" y="588451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  <p:sp>
            <p:nvSpPr>
              <p:cNvPr id="19" name="Mspham-0936082789">
                <a:extLst>
                  <a:ext uri="{FF2B5EF4-FFF2-40B4-BE49-F238E27FC236}">
                    <a16:creationId xmlns:a16="http://schemas.microsoft.com/office/drawing/2014/main" id="{4DB8AB69-654D-34C5-7BC3-0ED462071A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912" y="5884514"/>
                <a:ext cx="2635861" cy="4114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lang="en-US"/>
                </a:defPPr>
                <a:lvl1pPr marR="0"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1" i="0" u="none" strike="noStrike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.VnAvant" panose="020B7200000000000000" pitchFamily="34" charset="0"/>
                    <a:ea typeface="Kirang Haerang"/>
                    <a:cs typeface="Kirang Haerang"/>
                  </a:defRPr>
                </a:lvl1pPr>
                <a:lvl2pPr marR="0" lv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2pPr>
                <a:lvl3pPr marR="0" lvl="2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3pPr>
                <a:lvl4pPr marR="0" lvl="3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4pPr>
                <a:lvl5pPr marR="0" lvl="4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5pPr>
                <a:lvl6pPr marR="0" lvl="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6pPr>
                <a:lvl7pPr marR="0" lvl="6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7pPr>
                <a:lvl8pPr marR="0" lvl="7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8pPr>
                <a:lvl9pPr marR="0" lvl="8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000"/>
                  <a:buFont typeface="Kirang Haerang"/>
                  <a:buNone/>
                  <a:defRPr sz="3000" b="0" i="0" u="none" strike="noStrike" cap="none">
                    <a:solidFill>
                      <a:schemeClr val="dk2"/>
                    </a:solidFill>
                    <a:latin typeface="Kirang Haerang"/>
                    <a:ea typeface="Kirang Haerang"/>
                    <a:cs typeface="Kirang Haerang"/>
                  </a:defRPr>
                </a:lvl9pPr>
              </a:lstStyle>
              <a:p>
                <a:r>
                  <a:rPr lang="en-US" sz="2000"/>
                  <a:t> </a:t>
                </a:r>
              </a:p>
            </p:txBody>
          </p:sp>
        </p:grpSp>
      </p:grp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7585D20D-B31B-C50D-1C45-35098C1BCB5E}"/>
              </a:ext>
            </a:extLst>
          </p:cNvPr>
          <p:cNvSpPr txBox="1">
            <a:spLocks/>
          </p:cNvSpPr>
          <p:nvPr/>
        </p:nvSpPr>
        <p:spPr>
          <a:xfrm>
            <a:off x="7112001" y="373186"/>
            <a:ext cx="4022286" cy="548640"/>
          </a:xfrm>
          <a:prstGeom prst="wedgeRoundRectCallout">
            <a:avLst>
              <a:gd name="adj1" fmla="val -60474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 What does it say?</a:t>
            </a:r>
            <a:endParaRPr lang="en-US" sz="2400" dirty="0"/>
          </a:p>
        </p:txBody>
      </p:sp>
      <p:sp>
        <p:nvSpPr>
          <p:cNvPr id="23" name="Mspham-0936082789">
            <a:extLst>
              <a:ext uri="{FF2B5EF4-FFF2-40B4-BE49-F238E27FC236}">
                <a16:creationId xmlns:a16="http://schemas.microsoft.com/office/drawing/2014/main" id="{C08D5220-90E9-726D-C9BF-04C7B6C3E87F}"/>
              </a:ext>
            </a:extLst>
          </p:cNvPr>
          <p:cNvSpPr txBox="1">
            <a:spLocks/>
          </p:cNvSpPr>
          <p:nvPr/>
        </p:nvSpPr>
        <p:spPr>
          <a:xfrm>
            <a:off x="7112001" y="1008909"/>
            <a:ext cx="4022286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/>
              <a:t>It says: “__________”.</a:t>
            </a:r>
            <a:endParaRPr lang="en-US" sz="2400" dirty="0"/>
          </a:p>
        </p:txBody>
      </p: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BDC51C32-A5EC-7D5F-F377-A1FEF05BD064}"/>
              </a:ext>
            </a:extLst>
          </p:cNvPr>
          <p:cNvSpPr txBox="1">
            <a:spLocks/>
          </p:cNvSpPr>
          <p:nvPr/>
        </p:nvSpPr>
        <p:spPr>
          <a:xfrm>
            <a:off x="2440503" y="3242106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stop</a:t>
            </a:r>
          </a:p>
        </p:txBody>
      </p:sp>
      <p:sp>
        <p:nvSpPr>
          <p:cNvPr id="33" name="Mspham-0936082789">
            <a:extLst>
              <a:ext uri="{FF2B5EF4-FFF2-40B4-BE49-F238E27FC236}">
                <a16:creationId xmlns:a16="http://schemas.microsoft.com/office/drawing/2014/main" id="{F8751242-97ED-2E30-ADD8-ABDE8A99E836}"/>
              </a:ext>
            </a:extLst>
          </p:cNvPr>
          <p:cNvSpPr txBox="1">
            <a:spLocks/>
          </p:cNvSpPr>
          <p:nvPr/>
        </p:nvSpPr>
        <p:spPr>
          <a:xfrm>
            <a:off x="6347912" y="327186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go straight</a:t>
            </a:r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0A34FC7B-3B4C-A7A8-2909-7B7429272AB7}"/>
              </a:ext>
            </a:extLst>
          </p:cNvPr>
          <p:cNvSpPr txBox="1">
            <a:spLocks/>
          </p:cNvSpPr>
          <p:nvPr/>
        </p:nvSpPr>
        <p:spPr>
          <a:xfrm>
            <a:off x="2413307" y="588451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right</a:t>
            </a:r>
          </a:p>
        </p:txBody>
      </p:sp>
      <p:sp>
        <p:nvSpPr>
          <p:cNvPr id="35" name="Mspham-0936082789">
            <a:extLst>
              <a:ext uri="{FF2B5EF4-FFF2-40B4-BE49-F238E27FC236}">
                <a16:creationId xmlns:a16="http://schemas.microsoft.com/office/drawing/2014/main" id="{F2F1717F-0CA0-F58E-2FEF-E38ECBF6AA4E}"/>
              </a:ext>
            </a:extLst>
          </p:cNvPr>
          <p:cNvSpPr txBox="1">
            <a:spLocks/>
          </p:cNvSpPr>
          <p:nvPr/>
        </p:nvSpPr>
        <p:spPr>
          <a:xfrm>
            <a:off x="6347912" y="5884514"/>
            <a:ext cx="2635861" cy="41148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turn left</a:t>
            </a:r>
          </a:p>
        </p:txBody>
      </p:sp>
    </p:spTree>
    <p:extLst>
      <p:ext uri="{BB962C8B-B14F-4D97-AF65-F5344CB8AC3E}">
        <p14:creationId xmlns:p14="http://schemas.microsoft.com/office/powerpoint/2010/main" val="41200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6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6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6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1E720C-DDE2-8B8E-22A2-A6DDE43C4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310" y="5213230"/>
            <a:ext cx="685116" cy="704236"/>
          </a:xfrm>
          <a:prstGeom prst="ellipse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C2CDF29-5777-8105-B706-012E3A6185B1}"/>
              </a:ext>
            </a:extLst>
          </p:cNvPr>
          <p:cNvSpPr txBox="1">
            <a:spLocks/>
          </p:cNvSpPr>
          <p:nvPr/>
        </p:nvSpPr>
        <p:spPr>
          <a:xfrm>
            <a:off x="3201606" y="5136460"/>
            <a:ext cx="3816247" cy="548640"/>
          </a:xfrm>
          <a:prstGeom prst="wedgeRoundRectCallout">
            <a:avLst>
              <a:gd name="adj1" fmla="val -54275"/>
              <a:gd name="adj2" fmla="val -266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 What does it say?</a:t>
            </a:r>
            <a:endParaRPr lang="en-US" sz="2800" dirty="0"/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74F13C03-301F-5950-3AA8-C9F2AF832B3E}"/>
              </a:ext>
            </a:extLst>
          </p:cNvPr>
          <p:cNvSpPr txBox="1">
            <a:spLocks/>
          </p:cNvSpPr>
          <p:nvPr/>
        </p:nvSpPr>
        <p:spPr>
          <a:xfrm>
            <a:off x="5374640" y="5875600"/>
            <a:ext cx="3549670" cy="548640"/>
          </a:xfrm>
          <a:prstGeom prst="wedgeRoundRectCallout">
            <a:avLst>
              <a:gd name="adj1" fmla="val 57565"/>
              <a:gd name="adj2" fmla="val -48328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/>
              <a:t>It says: “stop”.</a:t>
            </a:r>
            <a:endParaRPr lang="en-US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6B077A-8AD4-38AC-BD52-979E1DB9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07" y="5231357"/>
            <a:ext cx="667982" cy="66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639C067-865D-1E91-6D05-A478FB0AA372}"/>
              </a:ext>
            </a:extLst>
          </p:cNvPr>
          <p:cNvGrpSpPr/>
          <p:nvPr/>
        </p:nvGrpSpPr>
        <p:grpSpPr>
          <a:xfrm>
            <a:off x="157137" y="223853"/>
            <a:ext cx="6020369" cy="1689436"/>
            <a:chOff x="157137" y="223853"/>
            <a:chExt cx="6020369" cy="1689436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0EB3918-9378-9DFB-A808-5A4AF6D53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3505">
              <a:off x="157137" y="223853"/>
              <a:ext cx="695745" cy="1689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Mspham-0936082789">
              <a:extLst>
                <a:ext uri="{FF2B5EF4-FFF2-40B4-BE49-F238E27FC236}">
                  <a16:creationId xmlns:a16="http://schemas.microsoft.com/office/drawing/2014/main" id="{FCD5B4BD-7F4E-C204-06FA-7A817F228ADE}"/>
                </a:ext>
              </a:extLst>
            </p:cNvPr>
            <p:cNvSpPr txBox="1">
              <a:spLocks/>
            </p:cNvSpPr>
            <p:nvPr/>
          </p:nvSpPr>
          <p:spPr>
            <a:xfrm>
              <a:off x="393475" y="302302"/>
              <a:ext cx="548640" cy="548640"/>
            </a:xfrm>
            <a:prstGeom prst="ellipse">
              <a:avLst/>
            </a:prstGeom>
            <a:solidFill>
              <a:srgbClr val="A3ECD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7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Mspham-0936082789">
              <a:extLst>
                <a:ext uri="{FF2B5EF4-FFF2-40B4-BE49-F238E27FC236}">
                  <a16:creationId xmlns:a16="http://schemas.microsoft.com/office/drawing/2014/main" id="{5784464E-7169-CDF0-BCE8-2D79BC6F6C9C}"/>
                </a:ext>
              </a:extLst>
            </p:cNvPr>
            <p:cNvSpPr txBox="1">
              <a:spLocks/>
            </p:cNvSpPr>
            <p:nvPr/>
          </p:nvSpPr>
          <p:spPr>
            <a:xfrm>
              <a:off x="1121502" y="360521"/>
              <a:ext cx="5056004" cy="386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R="0" lv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6000" b="1" i="0" u="none" strike="noStrike" cap="none">
                  <a:solidFill>
                    <a:srgbClr val="002060"/>
                  </a:solidFill>
                  <a:latin typeface="Arial" panose="020B0604020202020204" pitchFamily="34" charset="0"/>
                  <a:ea typeface="Kirang Haerang"/>
                  <a:cs typeface="Arial" panose="020B0604020202020204" pitchFamily="34" charset="0"/>
                </a:defRPr>
              </a:lvl1pPr>
              <a:lvl2pPr marR="0" lv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2pPr>
              <a:lvl3pPr marR="0" lvl="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3pPr>
              <a:lvl4pPr marR="0" lvl="3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4pPr>
              <a:lvl5pPr marR="0" lvl="4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5pPr>
              <a:lvl6pPr marR="0" lvl="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6pPr>
              <a:lvl7pPr marR="0" lvl="6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7pPr>
              <a:lvl8pPr marR="0" lvl="7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8pPr>
              <a:lvl9pPr marR="0" lvl="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</a:defRPr>
              </a:lvl9pPr>
            </a:lstStyle>
            <a:p>
              <a:r>
                <a:rPr lang="en-US" sz="3000"/>
                <a:t>Listen, point and say.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4135F0B-E6A3-95DD-C6E2-B2D4B0861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815" y="1406446"/>
            <a:ext cx="4797523" cy="3166539"/>
          </a:xfrm>
          <a:prstGeom prst="roundRect">
            <a:avLst>
              <a:gd name="adj" fmla="val 3371"/>
            </a:avLst>
          </a:prstGeom>
        </p:spPr>
      </p:pic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58508E94-13EB-937B-379F-F4C65F9957C6}"/>
              </a:ext>
            </a:extLst>
          </p:cNvPr>
          <p:cNvSpPr txBox="1">
            <a:spLocks/>
          </p:cNvSpPr>
          <p:nvPr/>
        </p:nvSpPr>
        <p:spPr>
          <a:xfrm>
            <a:off x="4501150" y="4044145"/>
            <a:ext cx="2635861" cy="528840"/>
          </a:xfrm>
          <a:prstGeom prst="roundRect">
            <a:avLst>
              <a:gd name="adj" fmla="val 50000"/>
            </a:avLst>
          </a:prstGeom>
          <a:solidFill>
            <a:srgbClr val="FFFAC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4803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63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6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254</Words>
  <Application>Microsoft Office PowerPoint</Application>
  <PresentationFormat>Widescreen</PresentationFormat>
  <Paragraphs>94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Century Gothic</vt:lpstr>
      <vt:lpstr>.VnHelvetInsH</vt:lpstr>
      <vt:lpstr>Calibri Light</vt:lpstr>
      <vt:lpstr>Kirang Haerang</vt:lpstr>
      <vt:lpstr>Calibri</vt:lpstr>
      <vt:lpstr>Comic Sans MS</vt:lpstr>
      <vt:lpstr>.VnCooper</vt:lpstr>
      <vt:lpstr>.VnAvant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101</cp:revision>
  <dcterms:created xsi:type="dcterms:W3CDTF">2023-06-30T01:39:38Z</dcterms:created>
  <dcterms:modified xsi:type="dcterms:W3CDTF">2025-04-16T02:08:10Z</dcterms:modified>
</cp:coreProperties>
</file>