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7" r:id="rId2"/>
    <p:sldId id="2007577329" r:id="rId3"/>
    <p:sldId id="484" r:id="rId4"/>
    <p:sldId id="2007577322" r:id="rId5"/>
    <p:sldId id="2007577323" r:id="rId6"/>
    <p:sldId id="2007577324" r:id="rId7"/>
    <p:sldId id="2007577325" r:id="rId8"/>
    <p:sldId id="2007577326" r:id="rId9"/>
  </p:sldIdLst>
  <p:sldSz cx="12192000" cy="6858000"/>
  <p:notesSz cx="6858000" cy="9144000"/>
  <p:embeddedFontLst>
    <p:embeddedFont>
      <p:font typeface=".VnHelvetInsH" panose="020B7200000000000000" pitchFamily="34" charset="0"/>
      <p:regular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C5438"/>
    <a:srgbClr val="FFEEBB"/>
    <a:srgbClr val="FEC765"/>
    <a:srgbClr val="FEC763"/>
    <a:srgbClr val="A3ECD1"/>
    <a:srgbClr val="E87557"/>
    <a:srgbClr val="FFE5E5"/>
    <a:srgbClr val="FFE1E1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EC36A-DABD-4720-8CCF-DAB22B2C4F0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5A86-C905-481B-A0FB-BFB1B9503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667F1-6AE1-C160-BB3C-CF5E27B79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E4E4D-AACB-87AB-6A1B-D2B045EA4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B51E7-CC2B-D819-2AC7-9025AF3B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24635-15CF-4C00-CC20-E7B0239C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8C5A-0CA6-6E2D-131E-03BB56A0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5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CFEF-E206-9B52-0301-59D88005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CD5CC-30FF-FD94-7513-1FC1A28DB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42CC9-FECA-04D1-8CB5-CE4603654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2715A-985D-3D1C-C469-CFC80ABB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263A2-B229-388C-7564-0AD09336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1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7C780-6F28-911E-009E-783A00FCC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6AB5E0-647A-D3BC-A5CA-2B7F1F6C2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FA4F-DB90-B21A-6471-82F1649D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644DD-4B94-7FF0-744B-E801BC05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36C8-F881-398F-5726-4DCBCD1C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78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A141-6620-33D4-97B7-0226070EF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BF3C-FFBF-501D-AFE2-565C0934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AFCB-1534-2509-6657-1FF5F6B2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2EB4-D7EF-C76C-6CB8-746EB56D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2015B-102C-70C5-BB46-E925434E5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47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037E-DB1E-80B0-8CBA-287D7C6B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B1FDC-5B38-CA71-4E7C-43D5A91D4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2F58E-BAB4-8ADA-A338-A2822368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209C-8CD0-583E-0845-3AD990A5A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97363-55A1-B5BE-70A0-84E4A3F9A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9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53A2B-C209-9520-89E6-94971AB6C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24554-E67A-223C-ED9E-3D656EA4B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57680-7CC2-729C-D4C2-5A07C8915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9D9BBA-04D5-0075-62EF-EBE4CA8C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09EFD-776C-0BC1-AAC9-6B42233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4CC5B-5097-6AB2-0CBE-E07D23A8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E818-1E39-061A-D564-41804566F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003-159C-E9FC-2268-556EE5FD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E6854-2A6D-265D-FA40-535A07C9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2A41B1-5E35-5F58-B511-11C568EC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A7E6A-16C1-E363-E66E-4771E4BE4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68B25-F52B-0A8C-596F-8156932D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0BA67-F207-A525-0335-E4CFB23D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28C50-C189-9823-C827-B580F47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5726-6C0E-9558-1A8F-C2B147DC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D192CD-ABBD-6DC7-9E68-346211B5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363B7-2D5D-FA2F-D7F9-B08DB090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29B73-11FE-8705-A06C-0CACEE1C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3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4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44C1-EEF7-8C96-A171-579893E40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911C-3003-D6BD-C600-A4FF61E9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2E280-2591-AF6A-0060-ED6687EE7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85069-AAD6-5E20-F878-5893057D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B234F-9E22-5305-9277-0C910543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FE4BC-232B-E10E-8A45-CE33D312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115A-4F33-B066-0AD8-970A63BB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377FA-474A-5D8F-6AB7-838286CFC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698BC-1BF0-F188-44B2-D2B7984F7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13022-34EF-E40D-B77A-FBD623E1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C0367-3146-4957-BAF5-32A8C16FA2AC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ECBFB-3175-7D16-4F81-B4A7A84F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8BBA7-7FED-5422-495B-FAB6A00F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040DA-8D0E-4E86-B375-F8CEE2A9A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children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5D48656-71F8-19FC-F2F6-EFDD642D2C3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19.png"/><Relationship Id="rId4" Type="http://schemas.openxmlformats.org/officeDocument/2006/relationships/audio" Target="../media/audio3.wav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62" y="3155026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2D82799-7692-C6F6-79CA-FC111E2B37C5}"/>
              </a:ext>
            </a:extLst>
          </p:cNvPr>
          <p:cNvGrpSpPr/>
          <p:nvPr/>
        </p:nvGrpSpPr>
        <p:grpSpPr>
          <a:xfrm>
            <a:off x="6934261" y="381450"/>
            <a:ext cx="4405555" cy="1082097"/>
            <a:chOff x="1173836" y="671814"/>
            <a:chExt cx="6750762" cy="1658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62F55-8432-1149-A728-264BED40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260" y="958088"/>
              <a:ext cx="1678338" cy="1085579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11DB6A33-13B2-E392-C9A0-591363614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3836" y="671814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14" name="TextBox 22">
            <a:extLst>
              <a:ext uri="{FF2B5EF4-FFF2-40B4-BE49-F238E27FC236}">
                <a16:creationId xmlns:a16="http://schemas.microsoft.com/office/drawing/2014/main" id="{CC636F94-E467-939B-A8E2-742035EA39D4}"/>
              </a:ext>
            </a:extLst>
          </p:cNvPr>
          <p:cNvSpPr txBox="1"/>
          <p:nvPr/>
        </p:nvSpPr>
        <p:spPr>
          <a:xfrm>
            <a:off x="2229311" y="2208286"/>
            <a:ext cx="784145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0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E74"/>
                </a:solidFill>
                <a:effectLst>
                  <a:outerShdw blurRad="12700" dist="38100" dir="2700000" algn="tl" rotWithShape="0">
                    <a:srgbClr val="FF5EA6"/>
                  </a:outerShdw>
                </a:effectLst>
                <a:latin typeface=".VnHelvetInsH" panose="020B7200000000000000" pitchFamily="34" charset="0"/>
              </a:rPr>
              <a:t>In the city</a:t>
            </a:r>
          </a:p>
        </p:txBody>
      </p:sp>
      <p:sp>
        <p:nvSpPr>
          <p:cNvPr id="15" name="Google Shape;1586;p38">
            <a:extLst>
              <a:ext uri="{FF2B5EF4-FFF2-40B4-BE49-F238E27FC236}">
                <a16:creationId xmlns:a16="http://schemas.microsoft.com/office/drawing/2014/main" id="{196964C8-A867-772C-CA1B-DEC126E065CA}"/>
              </a:ext>
            </a:extLst>
          </p:cNvPr>
          <p:cNvSpPr txBox="1">
            <a:spLocks/>
          </p:cNvSpPr>
          <p:nvPr/>
        </p:nvSpPr>
        <p:spPr>
          <a:xfrm>
            <a:off x="4481815" y="1225158"/>
            <a:ext cx="3027174" cy="964167"/>
          </a:xfrm>
          <a:prstGeom prst="rect">
            <a:avLst/>
          </a:prstGeom>
        </p:spPr>
        <p:txBody>
          <a:bodyPr spcFirstLastPara="1" wrap="square" lIns="59545" tIns="59545" rIns="59545" bIns="5954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713" b="1">
                <a:solidFill>
                  <a:srgbClr val="33CC33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17</a:t>
            </a:r>
            <a:endParaRPr lang="en-US" sz="4169" b="1">
              <a:solidFill>
                <a:srgbClr val="33CC33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2AEF59-6108-4436-CCC9-D20BAA3D8F86}"/>
              </a:ext>
            </a:extLst>
          </p:cNvPr>
          <p:cNvGrpSpPr/>
          <p:nvPr/>
        </p:nvGrpSpPr>
        <p:grpSpPr>
          <a:xfrm>
            <a:off x="3859781" y="4315278"/>
            <a:ext cx="4472438" cy="513484"/>
            <a:chOff x="8403980" y="8626817"/>
            <a:chExt cx="9155889" cy="1051194"/>
          </a:xfrm>
          <a:solidFill>
            <a:srgbClr val="33CC33"/>
          </a:solidFill>
        </p:grpSpPr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1A807D4-2D2A-80BE-620B-6310A7E8D0AE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  <a:grpFill/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F65B661F-A254-F2DC-8281-AA845F7FEF6B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sz="1759"/>
              </a:p>
            </p:txBody>
          </p:sp>
        </p:grpSp>
        <p:sp>
          <p:nvSpPr>
            <p:cNvPr id="18" name="Google Shape;1587;p38">
              <a:extLst>
                <a:ext uri="{FF2B5EF4-FFF2-40B4-BE49-F238E27FC236}">
                  <a16:creationId xmlns:a16="http://schemas.microsoft.com/office/drawing/2014/main" id="{156F4398-1160-F5A3-762B-A5955A7618EE}"/>
                </a:ext>
              </a:extLst>
            </p:cNvPr>
            <p:cNvSpPr txBox="1">
              <a:spLocks/>
            </p:cNvSpPr>
            <p:nvPr/>
          </p:nvSpPr>
          <p:spPr>
            <a:xfrm>
              <a:off x="8403980" y="8626817"/>
              <a:ext cx="9155889" cy="1051194"/>
            </a:xfrm>
            <a:prstGeom prst="rect">
              <a:avLst/>
            </a:prstGeom>
            <a:grpFill/>
          </p:spPr>
          <p:txBody>
            <a:bodyPr spcFirstLastPara="1" wrap="square" lIns="59545" tIns="59545" rIns="59545" bIns="5954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345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3E14FCD1-C7EB-D888-5C5D-853E99A57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4" y="4006250"/>
            <a:ext cx="554017" cy="259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778FD-E77A-E24C-1BFF-BCD5666C8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559093" y="4583132"/>
            <a:ext cx="2592690" cy="21549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D0B7B9D-A41B-A8C7-B85E-D0BB936063E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04" y="4761788"/>
            <a:ext cx="1346727" cy="172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42" y="438042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01495" y="129166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Stop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Go straight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left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F4A88-AA29-454B-0D4D-B4C81D3C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43" y="4039646"/>
            <a:ext cx="1795003" cy="165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5E1D8-8122-9304-796A-189E7C04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327" y="4028552"/>
            <a:ext cx="1651474" cy="1656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0632A3-C05F-E05B-3252-1E2CEB40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97" y="3960967"/>
            <a:ext cx="1609128" cy="16985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306694-BDDF-EF9E-8D23-D68DF24795E5}"/>
              </a:ext>
            </a:extLst>
          </p:cNvPr>
          <p:cNvGrpSpPr/>
          <p:nvPr/>
        </p:nvGrpSpPr>
        <p:grpSpPr>
          <a:xfrm>
            <a:off x="1161451" y="4033632"/>
            <a:ext cx="1625859" cy="1625859"/>
            <a:chOff x="1189992" y="1495227"/>
            <a:chExt cx="4557252" cy="4557252"/>
          </a:xfrm>
        </p:grpSpPr>
        <p:pic>
          <p:nvPicPr>
            <p:cNvPr id="8" name="Picture 7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9CF458EB-90EC-00DB-61B2-5B975E51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361D7F-7B9B-FD3D-E3F3-ABEC0E8D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58B13A-EB19-9BCD-B938-B21C9CCF615C}"/>
              </a:ext>
            </a:extLst>
          </p:cNvPr>
          <p:cNvSpPr txBox="1">
            <a:spLocks/>
          </p:cNvSpPr>
          <p:nvPr/>
        </p:nvSpPr>
        <p:spPr>
          <a:xfrm>
            <a:off x="3767224" y="1843035"/>
            <a:ext cx="5027807" cy="64008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 What does it say?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3CF8208-50EF-367A-ADC1-A9B2BF941104}"/>
              </a:ext>
            </a:extLst>
          </p:cNvPr>
          <p:cNvSpPr txBox="1">
            <a:spLocks/>
          </p:cNvSpPr>
          <p:nvPr/>
        </p:nvSpPr>
        <p:spPr>
          <a:xfrm>
            <a:off x="3950945" y="1161428"/>
            <a:ext cx="5027807" cy="6400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It says: “__________”.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481943" y="1801508"/>
            <a:ext cx="3982906" cy="233656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982547" y="1801508"/>
            <a:ext cx="1482302" cy="220105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>
            <a:off x="6464849" y="1801508"/>
            <a:ext cx="1139296" cy="2238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464849" y="1801508"/>
            <a:ext cx="3752171" cy="22937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3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D407FAC0-3408-92E5-AD2A-62002CBD086A}"/>
              </a:ext>
            </a:extLst>
          </p:cNvPr>
          <p:cNvSpPr txBox="1"/>
          <p:nvPr/>
        </p:nvSpPr>
        <p:spPr>
          <a:xfrm>
            <a:off x="4051445" y="4696853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46" name="MsPham-0936082789">
            <a:extLst>
              <a:ext uri="{FF2B5EF4-FFF2-40B4-BE49-F238E27FC236}">
                <a16:creationId xmlns:a16="http://schemas.microsoft.com/office/drawing/2014/main" id="{8324FC26-BABB-D4FE-51EA-3FCDE65CE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42" y="4380428"/>
            <a:ext cx="690390" cy="690390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01495" y="129166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5316244-9786-DC4B-C7AA-2C5534D821FC}"/>
              </a:ext>
            </a:extLst>
          </p:cNvPr>
          <p:cNvSpPr txBox="1">
            <a:spLocks/>
          </p:cNvSpPr>
          <p:nvPr/>
        </p:nvSpPr>
        <p:spPr>
          <a:xfrm>
            <a:off x="856527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Stop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C015823-7EFE-2B5E-D9A2-38BEE6D5B641}"/>
              </a:ext>
            </a:extLst>
          </p:cNvPr>
          <p:cNvSpPr txBox="1">
            <a:spLocks/>
          </p:cNvSpPr>
          <p:nvPr/>
        </p:nvSpPr>
        <p:spPr>
          <a:xfrm>
            <a:off x="3597170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Go straight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5F2951CE-253A-3827-8D7A-60DAC0CA66B4}"/>
              </a:ext>
            </a:extLst>
          </p:cNvPr>
          <p:cNvSpPr txBox="1">
            <a:spLocks/>
          </p:cNvSpPr>
          <p:nvPr/>
        </p:nvSpPr>
        <p:spPr>
          <a:xfrm>
            <a:off x="6337813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left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1F68EC4-15EF-090F-7700-D4B72176008C}"/>
              </a:ext>
            </a:extLst>
          </p:cNvPr>
          <p:cNvSpPr txBox="1">
            <a:spLocks/>
          </p:cNvSpPr>
          <p:nvPr/>
        </p:nvSpPr>
        <p:spPr>
          <a:xfrm>
            <a:off x="9078455" y="5729653"/>
            <a:ext cx="2457218" cy="457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Turn 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F4A88-AA29-454B-0D4D-B4C81D3C6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334" y="4039646"/>
            <a:ext cx="1795003" cy="165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5E1D8-8122-9304-796A-189E7C04C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327" y="4028552"/>
            <a:ext cx="1651474" cy="16569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0632A3-C05F-E05B-3252-1E2CEB402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297" y="3960967"/>
            <a:ext cx="1609128" cy="16985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9306694-BDDF-EF9E-8D23-D68DF24795E5}"/>
              </a:ext>
            </a:extLst>
          </p:cNvPr>
          <p:cNvGrpSpPr/>
          <p:nvPr/>
        </p:nvGrpSpPr>
        <p:grpSpPr>
          <a:xfrm>
            <a:off x="1161451" y="4033632"/>
            <a:ext cx="1625859" cy="1625859"/>
            <a:chOff x="1189992" y="1495227"/>
            <a:chExt cx="4557252" cy="4557252"/>
          </a:xfrm>
        </p:grpSpPr>
        <p:pic>
          <p:nvPicPr>
            <p:cNvPr id="8" name="Picture 7" descr="A traffic light with different colored lights&#10;&#10;Description automatically generated">
              <a:extLst>
                <a:ext uri="{FF2B5EF4-FFF2-40B4-BE49-F238E27FC236}">
                  <a16:creationId xmlns:a16="http://schemas.microsoft.com/office/drawing/2014/main" id="{9CF458EB-90EC-00DB-61B2-5B975E51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992" y="1495227"/>
              <a:ext cx="4557252" cy="45572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E361D7F-7B9B-FD3D-E3F3-ABEC0E8DE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3147" y="1514534"/>
              <a:ext cx="1490415" cy="1490415"/>
            </a:xfrm>
            <a:prstGeom prst="rect">
              <a:avLst/>
            </a:prstGeom>
          </p:spPr>
        </p:pic>
      </p:grp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658B13A-EB19-9BCD-B938-B21C9CCF615C}"/>
              </a:ext>
            </a:extLst>
          </p:cNvPr>
          <p:cNvSpPr txBox="1">
            <a:spLocks/>
          </p:cNvSpPr>
          <p:nvPr/>
        </p:nvSpPr>
        <p:spPr>
          <a:xfrm>
            <a:off x="4020297" y="2121548"/>
            <a:ext cx="5027807" cy="640080"/>
          </a:xfrm>
          <a:prstGeom prst="wedgeRoundRectCallout">
            <a:avLst>
              <a:gd name="adj1" fmla="val -60474"/>
              <a:gd name="adj2" fmla="val -26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 What does it say?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3CF8208-50EF-367A-ADC1-A9B2BF941104}"/>
              </a:ext>
            </a:extLst>
          </p:cNvPr>
          <p:cNvSpPr txBox="1">
            <a:spLocks/>
          </p:cNvSpPr>
          <p:nvPr/>
        </p:nvSpPr>
        <p:spPr>
          <a:xfrm>
            <a:off x="3950945" y="1161428"/>
            <a:ext cx="5027807" cy="640080"/>
          </a:xfrm>
          <a:prstGeom prst="wedgeRoundRectCallout">
            <a:avLst>
              <a:gd name="adj1" fmla="val 57565"/>
              <a:gd name="adj2" fmla="val -48328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3200"/>
              <a:t>It says: “__________”.</a:t>
            </a:r>
            <a:endParaRPr lang="en-US" sz="32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481943" y="1801508"/>
            <a:ext cx="3982906" cy="233656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4982547" y="1801508"/>
            <a:ext cx="1482302" cy="220105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>
            <a:off x="6464849" y="1801508"/>
            <a:ext cx="1232987" cy="2238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464849" y="1801508"/>
            <a:ext cx="3752171" cy="22937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630B16-04D2-9804-A206-B1591B8E1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95" y="1509412"/>
            <a:ext cx="11375923" cy="362161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tick or cross.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42E0AD-5028-D846-736C-EA8C152032AC}"/>
              </a:ext>
            </a:extLst>
          </p:cNvPr>
          <p:cNvSpPr/>
          <p:nvPr/>
        </p:nvSpPr>
        <p:spPr>
          <a:xfrm>
            <a:off x="1406013" y="5239809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AD99FE-21F0-0832-C91E-9AA1CFC3BCC3}"/>
              </a:ext>
            </a:extLst>
          </p:cNvPr>
          <p:cNvSpPr/>
          <p:nvPr/>
        </p:nvSpPr>
        <p:spPr>
          <a:xfrm>
            <a:off x="4222955" y="5239809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5ED8236-B00A-D57A-1DA8-905E4EA0649E}"/>
              </a:ext>
            </a:extLst>
          </p:cNvPr>
          <p:cNvSpPr/>
          <p:nvPr/>
        </p:nvSpPr>
        <p:spPr>
          <a:xfrm>
            <a:off x="7039897" y="5239809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4BC529-4B0B-C0AC-8874-B71432DA13C9}"/>
              </a:ext>
            </a:extLst>
          </p:cNvPr>
          <p:cNvSpPr/>
          <p:nvPr/>
        </p:nvSpPr>
        <p:spPr>
          <a:xfrm>
            <a:off x="9856839" y="5239809"/>
            <a:ext cx="609600" cy="6096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2461FCD-2997-467D-E7C0-E016CBE6378A}"/>
              </a:ext>
            </a:extLst>
          </p:cNvPr>
          <p:cNvSpPr/>
          <p:nvPr/>
        </p:nvSpPr>
        <p:spPr>
          <a:xfrm>
            <a:off x="1076820" y="5239809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693AF8B-948F-340B-3E1E-98360A391459}"/>
              </a:ext>
            </a:extLst>
          </p:cNvPr>
          <p:cNvSpPr/>
          <p:nvPr/>
        </p:nvSpPr>
        <p:spPr>
          <a:xfrm>
            <a:off x="3669184" y="5279293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0B182886-4805-BE80-4058-3D3915D1C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571" y="261811"/>
            <a:ext cx="588935" cy="583901"/>
          </a:xfrm>
          <a:prstGeom prst="rect">
            <a:avLst/>
          </a:prstGeom>
        </p:spPr>
      </p:pic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E6C377B-A8EF-0C8B-D6C4-7FBA5D07AA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0" y="1545725"/>
            <a:ext cx="588935" cy="583901"/>
          </a:xfrm>
          <a:prstGeom prst="rect">
            <a:avLst/>
          </a:prstGeom>
        </p:spPr>
      </p:pic>
      <p:pic>
        <p:nvPicPr>
          <p:cNvPr id="1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F8B2730-1B9A-E5A1-768B-42646A5D5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56" y="1545725"/>
            <a:ext cx="588935" cy="583901"/>
          </a:xfrm>
          <a:prstGeom prst="rect">
            <a:avLst/>
          </a:prstGeom>
        </p:spPr>
      </p:pic>
      <p:pic>
        <p:nvPicPr>
          <p:cNvPr id="1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519FD44-03F4-CC77-78D2-3304B87D36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72" y="1545725"/>
            <a:ext cx="588935" cy="583901"/>
          </a:xfrm>
          <a:prstGeom prst="rect">
            <a:avLst/>
          </a:prstGeom>
        </p:spPr>
      </p:pic>
      <p:pic>
        <p:nvPicPr>
          <p:cNvPr id="16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249372B-38C0-06BD-6A38-66769E6E2D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188" y="1545725"/>
            <a:ext cx="588935" cy="583901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5AEAF9A-7FD4-1B69-1F62-7D8AD3C2E755}"/>
              </a:ext>
            </a:extLst>
          </p:cNvPr>
          <p:cNvSpPr/>
          <p:nvPr/>
        </p:nvSpPr>
        <p:spPr>
          <a:xfrm>
            <a:off x="6713691" y="5331873"/>
            <a:ext cx="1541401" cy="44307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575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11702C6-3890-0FFA-70CF-7A5088DF7197}"/>
              </a:ext>
            </a:extLst>
          </p:cNvPr>
          <p:cNvSpPr/>
          <p:nvPr/>
        </p:nvSpPr>
        <p:spPr>
          <a:xfrm>
            <a:off x="9277657" y="5315929"/>
            <a:ext cx="1717142" cy="486104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57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3518A2-F4D5-53B0-1D70-F705322A281B}"/>
              </a:ext>
            </a:extLst>
          </p:cNvPr>
          <p:cNvGrpSpPr/>
          <p:nvPr/>
        </p:nvGrpSpPr>
        <p:grpSpPr>
          <a:xfrm>
            <a:off x="2234835" y="747003"/>
            <a:ext cx="7138548" cy="5755207"/>
            <a:chOff x="182366" y="1066595"/>
            <a:chExt cx="11827266" cy="95353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FD430E5-715B-6A66-4043-ACB4B5A9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367" y="1066595"/>
              <a:ext cx="11827265" cy="472480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4444F3-29B9-713C-246D-2970B5CBA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366" y="5849409"/>
              <a:ext cx="11827265" cy="4752509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42E0AD-5028-D846-736C-EA8C152032AC}"/>
              </a:ext>
            </a:extLst>
          </p:cNvPr>
          <p:cNvSpPr/>
          <p:nvPr/>
        </p:nvSpPr>
        <p:spPr>
          <a:xfrm>
            <a:off x="3852672" y="3318429"/>
            <a:ext cx="390144" cy="225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CED5D7-C913-2610-926A-0B902A21AB52}"/>
              </a:ext>
            </a:extLst>
          </p:cNvPr>
          <p:cNvSpPr/>
          <p:nvPr/>
        </p:nvSpPr>
        <p:spPr>
          <a:xfrm>
            <a:off x="7631430" y="3304822"/>
            <a:ext cx="960268" cy="225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D3DE4A-3FAB-805F-BE79-1EAABA6D8319}"/>
              </a:ext>
            </a:extLst>
          </p:cNvPr>
          <p:cNvSpPr/>
          <p:nvPr/>
        </p:nvSpPr>
        <p:spPr>
          <a:xfrm>
            <a:off x="3095808" y="5913159"/>
            <a:ext cx="599892" cy="2257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1FB7EC6-06C8-C494-4388-13C1F1A9EACA}"/>
              </a:ext>
            </a:extLst>
          </p:cNvPr>
          <p:cNvSpPr/>
          <p:nvPr/>
        </p:nvSpPr>
        <p:spPr>
          <a:xfrm>
            <a:off x="3809548" y="6233199"/>
            <a:ext cx="838652" cy="2257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F0BD99-9AA6-0350-E2A5-80611159DC86}"/>
              </a:ext>
            </a:extLst>
          </p:cNvPr>
          <p:cNvSpPr/>
          <p:nvPr/>
        </p:nvSpPr>
        <p:spPr>
          <a:xfrm>
            <a:off x="8158234" y="5927803"/>
            <a:ext cx="810505" cy="2257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46B548-E9D8-472B-39D3-B112B3175050}"/>
              </a:ext>
            </a:extLst>
          </p:cNvPr>
          <p:cNvSpPr/>
          <p:nvPr/>
        </p:nvSpPr>
        <p:spPr>
          <a:xfrm>
            <a:off x="7654290" y="6233199"/>
            <a:ext cx="715872" cy="2257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38205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2E56FDC-6092-D865-E27F-323085BF5183}"/>
              </a:ext>
            </a:extLst>
          </p:cNvPr>
          <p:cNvSpPr txBox="1"/>
          <p:nvPr/>
        </p:nvSpPr>
        <p:spPr>
          <a:xfrm>
            <a:off x="4215330" y="3774195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430E5-715B-6A66-4043-ACB4B5A9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89" y="1274603"/>
            <a:ext cx="10869233" cy="434209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1105D98E-C5D9-B7BF-7863-125D9639B1AA}"/>
              </a:ext>
            </a:extLst>
          </p:cNvPr>
          <p:cNvSpPr/>
          <p:nvPr/>
        </p:nvSpPr>
        <p:spPr>
          <a:xfrm>
            <a:off x="2565168" y="5326004"/>
            <a:ext cx="612372" cy="3331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17C16A7-8A6B-78F7-8F0B-1D9499139782}"/>
              </a:ext>
            </a:extLst>
          </p:cNvPr>
          <p:cNvSpPr/>
          <p:nvPr/>
        </p:nvSpPr>
        <p:spPr>
          <a:xfrm>
            <a:off x="8363990" y="5283578"/>
            <a:ext cx="1432790" cy="3331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</a:p>
        </p:txBody>
      </p:sp>
    </p:spTree>
    <p:extLst>
      <p:ext uri="{BB962C8B-B14F-4D97-AF65-F5344CB8AC3E}">
        <p14:creationId xmlns:p14="http://schemas.microsoft.com/office/powerpoint/2010/main" val="15450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378E1-1307-8C0A-BFAC-8EA2378A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89" y="1068571"/>
            <a:ext cx="10869233" cy="436754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A3E5CEB-C5FE-4F63-DCC6-751FBD35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505">
            <a:off x="157137" y="223853"/>
            <a:ext cx="695745" cy="168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1175420-F78A-249E-F868-177E454EF87B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DAC0027-E9A2-6AAF-D169-5E4B12C5F5F0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</p:spTree>
    <p:extLst>
      <p:ext uri="{BB962C8B-B14F-4D97-AF65-F5344CB8AC3E}">
        <p14:creationId xmlns:p14="http://schemas.microsoft.com/office/powerpoint/2010/main" val="337406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3701C05-5048-2CDC-CF2B-D10D132DE85F}"/>
              </a:ext>
            </a:extLst>
          </p:cNvPr>
          <p:cNvSpPr txBox="1">
            <a:spLocks/>
          </p:cNvSpPr>
          <p:nvPr/>
        </p:nvSpPr>
        <p:spPr>
          <a:xfrm>
            <a:off x="393475" y="302302"/>
            <a:ext cx="548640" cy="548640"/>
          </a:xfrm>
          <a:prstGeom prst="ellipse">
            <a:avLst/>
          </a:prstGeom>
          <a:solidFill>
            <a:srgbClr val="A3ECD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0621D3C-A6D5-60CF-9AC8-211ADF005DED}"/>
              </a:ext>
            </a:extLst>
          </p:cNvPr>
          <p:cNvSpPr txBox="1">
            <a:spLocks/>
          </p:cNvSpPr>
          <p:nvPr/>
        </p:nvSpPr>
        <p:spPr>
          <a:xfrm>
            <a:off x="1121502" y="360521"/>
            <a:ext cx="5056004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sing.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1F6DD5-C094-4CC6-036C-87338A6B64D5}"/>
              </a:ext>
            </a:extLst>
          </p:cNvPr>
          <p:cNvGrpSpPr/>
          <p:nvPr/>
        </p:nvGrpSpPr>
        <p:grpSpPr>
          <a:xfrm>
            <a:off x="70281" y="1047931"/>
            <a:ext cx="11737181" cy="5161280"/>
            <a:chOff x="227409" y="1361440"/>
            <a:chExt cx="11737181" cy="5161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04B42D-5107-59FE-143B-A41A68C7F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409" y="1361440"/>
              <a:ext cx="11737181" cy="5161280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5095028-C0F9-4CD1-42BE-F5507D8C0354}"/>
                </a:ext>
              </a:extLst>
            </p:cNvPr>
            <p:cNvSpPr/>
            <p:nvPr/>
          </p:nvSpPr>
          <p:spPr>
            <a:xfrm>
              <a:off x="4634230" y="3693000"/>
              <a:ext cx="487680" cy="52339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D5E907-9FE9-4885-C369-F54D93F66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9670" t="40059" r="19774" b="48671"/>
            <a:stretch/>
          </p:blipFill>
          <p:spPr>
            <a:xfrm>
              <a:off x="9155940" y="3548221"/>
              <a:ext cx="487680" cy="523400"/>
            </a:xfrm>
            <a:prstGeom prst="ellipse">
              <a:avLst/>
            </a:prstGeom>
          </p:spPr>
        </p:pic>
      </p:grpSp>
      <p:pic>
        <p:nvPicPr>
          <p:cNvPr id="9" name="Mspham-0936082789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23E59E-CD5B-4D4F-DD9B-C55B675BC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29" y="284671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99</Words>
  <Application>Microsoft Office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.VnHelvetInsH</vt:lpstr>
      <vt:lpstr>Calibri Light</vt:lpstr>
      <vt:lpstr>Calibri</vt:lpstr>
      <vt:lpstr>Wingdings</vt:lpstr>
      <vt:lpstr>Comic Sans MS</vt:lpstr>
      <vt:lpstr>Kirang Haerang</vt:lpstr>
      <vt:lpstr>.VnAvant</vt:lpstr>
      <vt:lpstr>等线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103</cp:revision>
  <dcterms:created xsi:type="dcterms:W3CDTF">2023-06-30T01:39:38Z</dcterms:created>
  <dcterms:modified xsi:type="dcterms:W3CDTF">2025-04-16T02:19:43Z</dcterms:modified>
</cp:coreProperties>
</file>