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7" r:id="rId2"/>
    <p:sldId id="2007577319" r:id="rId3"/>
    <p:sldId id="259" r:id="rId4"/>
    <p:sldId id="549" r:id="rId5"/>
    <p:sldId id="2007577316" r:id="rId6"/>
    <p:sldId id="2007577327" r:id="rId7"/>
    <p:sldId id="2007577337" r:id="rId8"/>
    <p:sldId id="2007577338" r:id="rId9"/>
    <p:sldId id="2007577339" r:id="rId10"/>
    <p:sldId id="2007577332" r:id="rId11"/>
    <p:sldId id="485" r:id="rId12"/>
    <p:sldId id="489" r:id="rId13"/>
    <p:sldId id="2007577333" r:id="rId14"/>
    <p:sldId id="2007577334" r:id="rId15"/>
  </p:sldIdLst>
  <p:sldSz cx="12192000" cy="6858000"/>
  <p:notesSz cx="6858000" cy="9144000"/>
  <p:embeddedFontLst>
    <p:embeddedFont>
      <p:font typeface="Tahoma" panose="020B0604030504040204" pitchFamily="34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.VnAvant" panose="020B7200000000000000" pitchFamily="34" charset="0"/>
      <p:regular r:id="rId23"/>
      <p:bold r:id="rId24"/>
      <p:italic r:id="rId25"/>
      <p:boldItalic r:id="rId26"/>
    </p:embeddedFont>
    <p:embeddedFont>
      <p:font typeface="Arial Black" panose="020B0A04020102020204" pitchFamily="34" charset="0"/>
      <p:bold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.VnCooper" panose="020B7200000000000000" pitchFamily="34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.VnHelvetInsH" panose="020B7200000000000000" pitchFamily="34" charset="0"/>
      <p:regular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9FA6"/>
    <a:srgbClr val="9ECE6F"/>
    <a:srgbClr val="FFFFFF"/>
    <a:srgbClr val="FED672"/>
    <a:srgbClr val="BABABB"/>
    <a:srgbClr val="51C4CF"/>
    <a:srgbClr val="97DAF4"/>
    <a:srgbClr val="EFEFEF"/>
    <a:srgbClr val="FF0066"/>
    <a:srgbClr val="9C54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C36A-DABD-4720-8CCF-DAB22B2C4F0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5A86-C905-481B-A0FB-BFB1B9503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52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770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73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46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98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98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39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69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67F1-6AE1-C160-BB3C-CF5E27B79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E4E4D-AACB-87AB-6A1B-D2B045EA4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51E7-CC2B-D819-2AC7-9025AF3B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4635-15CF-4C00-CC20-E7B0239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8C5A-0CA6-6E2D-131E-03BB56A0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CFEF-E206-9B52-0301-59D88005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CD5CC-30FF-FD94-7513-1FC1A28D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2CC9-FECA-04D1-8CB5-CE460365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2715A-985D-3D1C-C469-CFC80ABB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63A2-B229-388C-7564-0AD0933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7C780-6F28-911E-009E-783A00FC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AB5E0-647A-D3BC-A5CA-2B7F1F6C2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FA4F-DB90-B21A-6471-82F1649D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44DD-4B94-7FF0-744B-E801BC05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36C8-F881-398F-5726-4DCBCD1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32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781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B6747840-F22E-417C-02F4-3F40BDA06D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 b="87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685318-1793-460F-449D-F13E7C531AA6}"/>
              </a:ext>
            </a:extLst>
          </p:cNvPr>
          <p:cNvGrpSpPr/>
          <p:nvPr userDrawn="1"/>
        </p:nvGrpSpPr>
        <p:grpSpPr>
          <a:xfrm>
            <a:off x="42441" y="228600"/>
            <a:ext cx="12107119" cy="6400800"/>
            <a:chOff x="0" y="400965"/>
            <a:chExt cx="12192000" cy="6342927"/>
          </a:xfrm>
          <a:solidFill>
            <a:srgbClr val="7030A0"/>
          </a:solid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FC13C25-30FC-B479-00F9-C824C75A9417}"/>
                </a:ext>
              </a:extLst>
            </p:cNvPr>
            <p:cNvSpPr/>
            <p:nvPr userDrawn="1"/>
          </p:nvSpPr>
          <p:spPr>
            <a:xfrm>
              <a:off x="0" y="400965"/>
              <a:ext cx="12192000" cy="6342927"/>
            </a:xfrm>
            <a:prstGeom prst="hexagon">
              <a:avLst>
                <a:gd name="adj" fmla="val 2737"/>
                <a:gd name="vf" fmla="val 115470"/>
              </a:avLst>
            </a:prstGeom>
            <a:grpFill/>
            <a:ln w="381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67256FA1-33C6-67D6-F406-6F1970BD6010}"/>
                </a:ext>
              </a:extLst>
            </p:cNvPr>
            <p:cNvSpPr/>
            <p:nvPr userDrawn="1"/>
          </p:nvSpPr>
          <p:spPr>
            <a:xfrm>
              <a:off x="24384" y="426892"/>
              <a:ext cx="12143232" cy="6291072"/>
            </a:xfrm>
            <a:prstGeom prst="hexagon">
              <a:avLst>
                <a:gd name="adj" fmla="val 2737"/>
                <a:gd name="vf" fmla="val 11547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D8C0C6-D18C-52DC-5D02-B557971664CF}"/>
              </a:ext>
            </a:extLst>
          </p:cNvPr>
          <p:cNvGrpSpPr/>
          <p:nvPr userDrawn="1"/>
        </p:nvGrpSpPr>
        <p:grpSpPr>
          <a:xfrm>
            <a:off x="11299756" y="6064426"/>
            <a:ext cx="878190" cy="847296"/>
            <a:chOff x="7801000" y="1440411"/>
            <a:chExt cx="4203273" cy="4055404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2633EF-60FA-F2DC-8195-6C0F31A2B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923" y="1440411"/>
              <a:ext cx="1657350" cy="18288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18454D53-CB57-6814-1A10-EC6AB514A9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9673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A141-6620-33D4-97B7-0226070EF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BF3C-FFBF-501D-AFE2-565C09349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AFCB-1534-2509-6657-1FF5F6B2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2EB4-D7EF-C76C-6CB8-746EB56D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015B-102C-70C5-BB46-E925434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037E-DB1E-80B0-8CBA-287D7C6B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1FDC-5B38-CA71-4E7C-43D5A91D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F58E-BAB4-8ADA-A338-A2822368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209C-8CD0-583E-0845-3AD990A5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97363-55A1-B5BE-70A0-84E4A3F9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3A2B-C209-9520-89E6-94971AB6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4554-E67A-223C-ED9E-3D656EA4B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7680-7CC2-729C-D4C2-5A07C8915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D9BBA-04D5-0075-62EF-EBE4CA8C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09EFD-776C-0BC1-AAC9-6B42233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CC5B-5097-6AB2-0CBE-E07D23A8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E818-1E39-061A-D564-41804566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5A003-159C-E9FC-2268-556EE5FD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E6854-2A6D-265D-FA40-535A07C9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A41B1-5E35-5F58-B511-11C568EC2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A7E6A-16C1-E363-E66E-4771E4BE4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68B25-F52B-0A8C-596F-8156932D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BA67-F207-A525-0335-E4CFB23D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28C50-C189-9823-C827-B580F47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5726-6C0E-9558-1A8F-C2B147DC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92CD-ABBD-6DC7-9E68-346211B5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63B7-2D5D-FA2F-D7F9-B08DB090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29B73-11FE-8705-A06C-0CACEE1C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44C1-EEF7-8C96-A171-579893E4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911C-3003-D6BD-C600-A4FF61E9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E280-2591-AF6A-0060-ED6687EE7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85069-AAD6-5E20-F878-5893057D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234F-9E22-5305-9277-0C910543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E4BC-232B-E10E-8A45-CE33D312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115A-4F33-B066-0AD8-970A63BB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377FA-474A-5D8F-6AB7-838286CFC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698BC-1BF0-F188-44B2-D2B7984F7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13022-34EF-E40D-B77A-FBD623E1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ECBFB-3175-7D16-4F81-B4A7A84F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8BBA7-7FED-5422-495B-FAB6A00F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children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5D48656-71F8-19FC-F2F6-EFDD642D2C3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0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audio" Target="../media/audio21.wav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audio" Target="../media/audio20.wav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0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audio" Target="../media/audio21.wav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audio" Target="../media/audio20.wav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0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audio" Target="../media/audio21.wav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1.emf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9.wav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1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em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1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14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openxmlformats.org/officeDocument/2006/relationships/image" Target="../media/image14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62" y="3155026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22">
            <a:extLst>
              <a:ext uri="{FF2B5EF4-FFF2-40B4-BE49-F238E27FC236}">
                <a16:creationId xmlns:a16="http://schemas.microsoft.com/office/drawing/2014/main" id="{CC636F94-E467-939B-A8E2-742035EA39D4}"/>
              </a:ext>
            </a:extLst>
          </p:cNvPr>
          <p:cNvSpPr txBox="1"/>
          <p:nvPr/>
        </p:nvSpPr>
        <p:spPr>
          <a:xfrm>
            <a:off x="2229311" y="2208286"/>
            <a:ext cx="784145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E74"/>
                </a:solidFill>
                <a:effectLst>
                  <a:outerShdw blurRad="12700" dist="38100" dir="2700000" algn="tl" rotWithShape="0">
                    <a:srgbClr val="FF5EA6"/>
                  </a:outerShdw>
                </a:effectLst>
                <a:latin typeface=".VnHelvetInsH" panose="020B7200000000000000" pitchFamily="34" charset="0"/>
              </a:rPr>
              <a:t>In the city</a:t>
            </a:r>
          </a:p>
        </p:txBody>
      </p:sp>
      <p:sp>
        <p:nvSpPr>
          <p:cNvPr id="15" name="Google Shape;1586;p38">
            <a:extLst>
              <a:ext uri="{FF2B5EF4-FFF2-40B4-BE49-F238E27FC236}">
                <a16:creationId xmlns:a16="http://schemas.microsoft.com/office/drawing/2014/main" id="{196964C8-A867-772C-CA1B-DEC126E065CA}"/>
              </a:ext>
            </a:extLst>
          </p:cNvPr>
          <p:cNvSpPr txBox="1">
            <a:spLocks/>
          </p:cNvSpPr>
          <p:nvPr/>
        </p:nvSpPr>
        <p:spPr>
          <a:xfrm>
            <a:off x="4481815" y="1225158"/>
            <a:ext cx="3027174" cy="964167"/>
          </a:xfrm>
          <a:prstGeom prst="rect">
            <a:avLst/>
          </a:prstGeom>
        </p:spPr>
        <p:txBody>
          <a:bodyPr spcFirstLastPara="1" wrap="square" lIns="59545" tIns="59545" rIns="59545" bIns="5954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713" b="1">
                <a:solidFill>
                  <a:srgbClr val="33CC33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17</a:t>
            </a:r>
            <a:endParaRPr lang="en-US" sz="4169" b="1">
              <a:solidFill>
                <a:srgbClr val="33CC33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2AEF59-6108-4436-CCC9-D20BAA3D8F86}"/>
              </a:ext>
            </a:extLst>
          </p:cNvPr>
          <p:cNvGrpSpPr/>
          <p:nvPr/>
        </p:nvGrpSpPr>
        <p:grpSpPr>
          <a:xfrm>
            <a:off x="3859781" y="4315278"/>
            <a:ext cx="4472438" cy="513484"/>
            <a:chOff x="8403980" y="8626817"/>
            <a:chExt cx="9155889" cy="1051194"/>
          </a:xfrm>
          <a:solidFill>
            <a:srgbClr val="33CC33"/>
          </a:solidFill>
        </p:grpSpPr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A1A807D4-2D2A-80BE-620B-6310A7E8D0AE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  <a:grpFill/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F65B661F-A254-F2DC-8281-AA845F7FEF6B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1759"/>
              </a:p>
            </p:txBody>
          </p:sp>
        </p:grpSp>
        <p:sp>
          <p:nvSpPr>
            <p:cNvPr id="18" name="Google Shape;1587;p38">
              <a:extLst>
                <a:ext uri="{FF2B5EF4-FFF2-40B4-BE49-F238E27FC236}">
                  <a16:creationId xmlns:a16="http://schemas.microsoft.com/office/drawing/2014/main" id="{156F4398-1160-F5A3-762B-A5955A7618EE}"/>
                </a:ext>
              </a:extLst>
            </p:cNvPr>
            <p:cNvSpPr txBox="1">
              <a:spLocks/>
            </p:cNvSpPr>
            <p:nvPr/>
          </p:nvSpPr>
          <p:spPr>
            <a:xfrm>
              <a:off x="8403980" y="8626817"/>
              <a:ext cx="9155889" cy="1051194"/>
            </a:xfrm>
            <a:prstGeom prst="rect">
              <a:avLst/>
            </a:prstGeom>
            <a:grpFill/>
          </p:spPr>
          <p:txBody>
            <a:bodyPr spcFirstLastPara="1" wrap="square" lIns="59545" tIns="59545" rIns="59545" bIns="5954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345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0936082789"/>
          <p:cNvSpPr/>
          <p:nvPr/>
        </p:nvSpPr>
        <p:spPr>
          <a:xfrm>
            <a:off x="423338" y="150933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right</a:t>
            </a:r>
          </a:p>
        </p:txBody>
      </p:sp>
      <p:sp>
        <p:nvSpPr>
          <p:cNvPr id="60" name="R.msPham"/>
          <p:cNvSpPr/>
          <p:nvPr/>
        </p:nvSpPr>
        <p:spPr>
          <a:xfrm>
            <a:off x="7105086" y="4399942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straight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999753" y="1111801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left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48" y="978408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115697" y="2799812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673162" y="471839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1" y="3836401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7FEFC57-7F8B-6E1E-3608-264240A08F01}"/>
              </a:ext>
            </a:extLst>
          </p:cNvPr>
          <p:cNvSpPr txBox="1"/>
          <p:nvPr/>
        </p:nvSpPr>
        <p:spPr>
          <a:xfrm>
            <a:off x="1205002" y="1389453"/>
            <a:ext cx="5013087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can I get to the_______?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184013-4DD1-9675-7076-A8A627BF03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646" t="19435" r="44539" b="13023"/>
          <a:stretch/>
        </p:blipFill>
        <p:spPr>
          <a:xfrm>
            <a:off x="1860997" y="2423793"/>
            <a:ext cx="2538919" cy="310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4395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0936082789"/>
          <p:cNvSpPr/>
          <p:nvPr/>
        </p:nvSpPr>
        <p:spPr>
          <a:xfrm>
            <a:off x="709129" y="435435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round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left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straight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0" y="2731097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069341" y="1034182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577474" y="2224528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1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0CF0D269-1C05-849F-3B8B-EE3B7AEDB97F}"/>
              </a:ext>
            </a:extLst>
          </p:cNvPr>
          <p:cNvSpPr txBox="1"/>
          <p:nvPr/>
        </p:nvSpPr>
        <p:spPr>
          <a:xfrm>
            <a:off x="1205002" y="1389453"/>
            <a:ext cx="5013087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can I get to the_______?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59105-86D5-DB2F-4D94-F9041D35B6B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73" t="22616" r="64933" b="20283"/>
          <a:stretch/>
        </p:blipFill>
        <p:spPr>
          <a:xfrm>
            <a:off x="1601812" y="3144308"/>
            <a:ext cx="3316111" cy="262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0508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0936082789"/>
          <p:cNvSpPr/>
          <p:nvPr/>
        </p:nvSpPr>
        <p:spPr>
          <a:xfrm>
            <a:off x="709129" y="435435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right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left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round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48" y="978408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038266" y="4579216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673162" y="471839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6" y="281012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0" y="230356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038EB135-752D-86B7-43CB-D48FDA4DD40D}"/>
              </a:ext>
            </a:extLst>
          </p:cNvPr>
          <p:cNvSpPr txBox="1"/>
          <p:nvPr/>
        </p:nvSpPr>
        <p:spPr>
          <a:xfrm>
            <a:off x="1205002" y="1389453"/>
            <a:ext cx="5013087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can I get to the_______?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D7A4BA-05D1-F2C4-405F-27481923394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367" t="37143" r="32002" b="16297"/>
          <a:stretch/>
        </p:blipFill>
        <p:spPr>
          <a:xfrm>
            <a:off x="1793754" y="3199354"/>
            <a:ext cx="3133133" cy="266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9915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0936082789"/>
          <p:cNvSpPr/>
          <p:nvPr/>
        </p:nvSpPr>
        <p:spPr>
          <a:xfrm>
            <a:off x="709129" y="435435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left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right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round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0" y="2731097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069341" y="1034182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577474" y="2224528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1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8B6173B-F6E8-2F1F-B3B6-1EF11B6999D3}"/>
              </a:ext>
            </a:extLst>
          </p:cNvPr>
          <p:cNvSpPr txBox="1"/>
          <p:nvPr/>
        </p:nvSpPr>
        <p:spPr>
          <a:xfrm>
            <a:off x="1205002" y="1389453"/>
            <a:ext cx="5013087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can I get to the supermarket?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7D6391E-AC2C-CA24-89A4-998A09926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7282" t="-562" r="4224" b="29246"/>
          <a:stretch/>
        </p:blipFill>
        <p:spPr>
          <a:xfrm>
            <a:off x="1724334" y="2667000"/>
            <a:ext cx="3316111" cy="32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8283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0936082789"/>
          <p:cNvSpPr/>
          <p:nvPr/>
        </p:nvSpPr>
        <p:spPr>
          <a:xfrm>
            <a:off x="709129" y="435435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the bookshop?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I get to the bookshop?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the bookshop?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48" y="978408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115697" y="2799812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673162" y="471839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1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DCBD31-79B9-C979-E82D-EC4F783868AA}"/>
              </a:ext>
            </a:extLst>
          </p:cNvPr>
          <p:cNvSpPr txBox="1"/>
          <p:nvPr/>
        </p:nvSpPr>
        <p:spPr>
          <a:xfrm>
            <a:off x="1205002" y="1389453"/>
            <a:ext cx="5013087" cy="123110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_________?</a:t>
            </a: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straight!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B5AB6C-6CD1-BBAA-5BE9-38BDB817CC35}"/>
              </a:ext>
            </a:extLst>
          </p:cNvPr>
          <p:cNvGrpSpPr/>
          <p:nvPr/>
        </p:nvGrpSpPr>
        <p:grpSpPr>
          <a:xfrm>
            <a:off x="1451934" y="3472240"/>
            <a:ext cx="3497711" cy="2056279"/>
            <a:chOff x="1451934" y="3472240"/>
            <a:chExt cx="3497711" cy="20562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AF6CD9B-B535-DC15-CD58-823512F48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20" t="3051" r="77924" b="13225"/>
            <a:stretch/>
          </p:blipFill>
          <p:spPr>
            <a:xfrm>
              <a:off x="1451934" y="3472240"/>
              <a:ext cx="3497711" cy="2056279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3F1D5E8-918F-B43C-CC82-131E4EB0BB76}"/>
                </a:ext>
              </a:extLst>
            </p:cNvPr>
            <p:cNvSpPr/>
            <p:nvPr/>
          </p:nvSpPr>
          <p:spPr>
            <a:xfrm>
              <a:off x="1496708" y="3512874"/>
              <a:ext cx="578498" cy="594770"/>
            </a:xfrm>
            <a:prstGeom prst="ellipse">
              <a:avLst/>
            </a:prstGeom>
            <a:solidFill>
              <a:srgbClr val="9ECE6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627071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lại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2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/tɜːn ˈraʊnd/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 turn round</a:t>
            </a: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8816FC77-EDAD-612B-A47A-6EB8C4A4A983}"/>
              </a:ext>
            </a:extLst>
          </p:cNvPr>
          <p:cNvSpPr txBox="1"/>
          <p:nvPr/>
        </p:nvSpPr>
        <p:spPr>
          <a:xfrm>
            <a:off x="639097" y="0"/>
            <a:ext cx="9516743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FF0066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5DFE4-DA62-BA3A-7C16-16E8F80E2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" t="1557" r="1947" b="20719"/>
          <a:stretch/>
        </p:blipFill>
        <p:spPr>
          <a:xfrm>
            <a:off x="1832955" y="1446804"/>
            <a:ext cx="5308074" cy="353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A9BC4E1-5912-C033-A300-2537EF7FF9A7}"/>
              </a:ext>
            </a:extLst>
          </p:cNvPr>
          <p:cNvGrpSpPr/>
          <p:nvPr/>
        </p:nvGrpSpPr>
        <p:grpSpPr>
          <a:xfrm>
            <a:off x="393475" y="2011147"/>
            <a:ext cx="11405052" cy="3145155"/>
            <a:chOff x="393475" y="1950719"/>
            <a:chExt cx="11405052" cy="314515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A6BD83B-AAA0-874A-BA9F-B3D2E064C9D1}"/>
                </a:ext>
              </a:extLst>
            </p:cNvPr>
            <p:cNvGrpSpPr/>
            <p:nvPr/>
          </p:nvGrpSpPr>
          <p:grpSpPr>
            <a:xfrm>
              <a:off x="393475" y="1950719"/>
              <a:ext cx="11405052" cy="3145155"/>
              <a:chOff x="393475" y="1950719"/>
              <a:chExt cx="11405052" cy="314515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F10A668-6BB2-5753-6FEE-856AE24181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13786" r="780"/>
              <a:stretch/>
            </p:blipFill>
            <p:spPr>
              <a:xfrm>
                <a:off x="393475" y="1950719"/>
                <a:ext cx="11405052" cy="314515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FDBCB0F-306C-D81E-9142-13D334E054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48153" t="45055" r="48600" b="30994"/>
              <a:stretch/>
            </p:blipFill>
            <p:spPr>
              <a:xfrm>
                <a:off x="5926648" y="3766821"/>
                <a:ext cx="373225" cy="87376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01CD068-EF85-1147-B0C5-C4ED559924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78490" t="81671" r="17070" b="9138"/>
              <a:stretch/>
            </p:blipFill>
            <p:spPr>
              <a:xfrm>
                <a:off x="8968740" y="4445000"/>
                <a:ext cx="373225" cy="380999"/>
              </a:xfrm>
              <a:prstGeom prst="rect">
                <a:avLst/>
              </a:prstGeom>
            </p:spPr>
          </p:pic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2D0D815-A22B-8ABC-DFD5-E738023B776B}"/>
                </a:ext>
              </a:extLst>
            </p:cNvPr>
            <p:cNvSpPr/>
            <p:nvPr/>
          </p:nvSpPr>
          <p:spPr>
            <a:xfrm>
              <a:off x="11550015" y="1950720"/>
              <a:ext cx="248511" cy="388620"/>
            </a:xfrm>
            <a:prstGeom prst="roundRect">
              <a:avLst>
                <a:gd name="adj" fmla="val 44263"/>
              </a:avLst>
            </a:prstGeom>
            <a:solidFill>
              <a:srgbClr val="97DA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6E6F9760-50CE-3DEB-B4AD-38B3BCB04707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995C0F7C-E805-8EC2-E3EF-98F3B806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E81EF0C1-A596-8CE1-5767-7A51941AE372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6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A31A3642-A3A5-1FAD-7DC3-EB8ECFC702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238" y="5283404"/>
            <a:ext cx="588935" cy="583901"/>
          </a:xfrm>
          <a:prstGeom prst="rect">
            <a:avLst/>
          </a:prstGeom>
        </p:spPr>
      </p:pic>
      <p:pic>
        <p:nvPicPr>
          <p:cNvPr id="17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2B93A0C0-8391-2F0C-4F5B-4F866B71D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49" y="5321195"/>
            <a:ext cx="588935" cy="583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8CBAB6-00C7-FAB5-8AF8-6D8514A77F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124" t="418" r="19313" b="85374"/>
          <a:stretch/>
        </p:blipFill>
        <p:spPr>
          <a:xfrm>
            <a:off x="6499859" y="1463041"/>
            <a:ext cx="3168325" cy="518324"/>
          </a:xfrm>
          <a:prstGeom prst="roundRect">
            <a:avLst>
              <a:gd name="adj" fmla="val 11767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B3C562-46D3-FC7E-11EB-9EA54C40E9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259" t="7609" r="57701" b="77860"/>
          <a:stretch/>
        </p:blipFill>
        <p:spPr>
          <a:xfrm>
            <a:off x="1342663" y="1725397"/>
            <a:ext cx="3912822" cy="530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005001-D03B-E071-3E82-147D05C4C1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419" t="73966" r="52203" b="2247"/>
          <a:stretch/>
        </p:blipFill>
        <p:spPr>
          <a:xfrm>
            <a:off x="3200400" y="4161453"/>
            <a:ext cx="2687216" cy="867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095E10-AD1C-69A1-883E-05C0A1C77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0217" t="85468" r="25903" b="1827"/>
          <a:stretch/>
        </p:blipFill>
        <p:spPr>
          <a:xfrm>
            <a:off x="7315200" y="4565751"/>
            <a:ext cx="1595535" cy="463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7C65C2-2AE4-8CEF-6AB9-EA2DB3BA0AF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7928" t="16673" r="3337" b="70027"/>
          <a:stretch/>
        </p:blipFill>
        <p:spPr>
          <a:xfrm>
            <a:off x="8201608" y="2062065"/>
            <a:ext cx="3303037" cy="4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6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803742" y="268714"/>
            <a:ext cx="10090400" cy="712756"/>
            <a:chOff x="1105774" y="247259"/>
            <a:chExt cx="10090399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9378194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đường: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1515947" y="1367212"/>
            <a:ext cx="5952810" cy="1293764"/>
          </a:xfrm>
          <a:prstGeom prst="roundRect">
            <a:avLst/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How can I get to the _________?</a:t>
            </a:r>
          </a:p>
          <a:p>
            <a:pPr algn="ctr"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________________.</a:t>
            </a: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803742" y="3083055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8218025" y="1414180"/>
            <a:ext cx="4501958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(Tôi đến _______ như thế nào?)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1857624" y="4246693"/>
            <a:ext cx="5650561" cy="618007"/>
          </a:xfrm>
          <a:prstGeom prst="wedgeRoundRectCallout">
            <a:avLst>
              <a:gd name="adj1" fmla="val -56516"/>
              <a:gd name="adj2" fmla="val 4053"/>
              <a:gd name="adj3" fmla="val 16667"/>
            </a:avLst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How can I get to the _________?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1857625" y="5015215"/>
            <a:ext cx="3583545" cy="618006"/>
          </a:xfrm>
          <a:prstGeom prst="wedgeRoundRectCallout">
            <a:avLst>
              <a:gd name="adj1" fmla="val 57058"/>
              <a:gd name="adj2" fmla="val -25788"/>
              <a:gd name="adj3" fmla="val 16667"/>
            </a:avLst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Go straight.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0206941-253F-EA2A-4E57-DE9E4EDF3A18}"/>
              </a:ext>
            </a:extLst>
          </p:cNvPr>
          <p:cNvSpPr txBox="1">
            <a:spLocks/>
          </p:cNvSpPr>
          <p:nvPr/>
        </p:nvSpPr>
        <p:spPr>
          <a:xfrm>
            <a:off x="8228690" y="1995703"/>
            <a:ext cx="4533253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(__________.)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74117D-241A-8006-9BE2-DB32E88E6E3C}"/>
              </a:ext>
            </a:extLst>
          </p:cNvPr>
          <p:cNvGrpSpPr/>
          <p:nvPr/>
        </p:nvGrpSpPr>
        <p:grpSpPr>
          <a:xfrm>
            <a:off x="7567458" y="3083055"/>
            <a:ext cx="3563728" cy="2358445"/>
            <a:chOff x="7951958" y="3605203"/>
            <a:chExt cx="3563728" cy="23584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9AC97A-B7AB-7121-0370-33A34CEB1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51958" y="3605203"/>
              <a:ext cx="3563728" cy="2358445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AC03054-5C7F-15F2-10F7-D77F4410A8A8}"/>
                </a:ext>
              </a:extLst>
            </p:cNvPr>
            <p:cNvSpPr/>
            <p:nvPr/>
          </p:nvSpPr>
          <p:spPr>
            <a:xfrm>
              <a:off x="7981983" y="3622489"/>
              <a:ext cx="618007" cy="601725"/>
            </a:xfrm>
            <a:prstGeom prst="ellipse">
              <a:avLst/>
            </a:prstGeom>
            <a:solidFill>
              <a:srgbClr val="9ECE6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9BB35C-75B5-72CE-370A-80A697FE0B83}"/>
                </a:ext>
              </a:extLst>
            </p:cNvPr>
            <p:cNvSpPr/>
            <p:nvPr/>
          </p:nvSpPr>
          <p:spPr>
            <a:xfrm>
              <a:off x="8747760" y="5703570"/>
              <a:ext cx="2004060" cy="260078"/>
            </a:xfrm>
            <a:prstGeom prst="rect">
              <a:avLst/>
            </a:prstGeom>
            <a:solidFill>
              <a:srgbClr val="9ECE6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28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8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995C0F7C-E805-8EC2-E3EF-98F3B806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E81EF0C1-A596-8CE1-5767-7A51941AE372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45D6DA3-0763-A446-2222-B16663869792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FE0D15-9CF8-5B6A-E6E1-F011FC186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1500"/>
          <a:stretch/>
        </p:blipFill>
        <p:spPr>
          <a:xfrm>
            <a:off x="2158026" y="3506526"/>
            <a:ext cx="7797568" cy="2456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2DBADC-B4AF-9E48-B8AB-1688F9D542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540"/>
          <a:stretch/>
        </p:blipFill>
        <p:spPr>
          <a:xfrm>
            <a:off x="2281887" y="787150"/>
            <a:ext cx="7791236" cy="24560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03E4C4-1C3B-7DC5-C45E-2FF2D84106E1}"/>
              </a:ext>
            </a:extLst>
          </p:cNvPr>
          <p:cNvSpPr/>
          <p:nvPr/>
        </p:nvSpPr>
        <p:spPr>
          <a:xfrm>
            <a:off x="3136112" y="3184221"/>
            <a:ext cx="1647450" cy="169384"/>
          </a:xfrm>
          <a:prstGeom prst="rect">
            <a:avLst/>
          </a:prstGeom>
          <a:solidFill>
            <a:srgbClr val="FED6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C2FB16-08B9-B6D3-F756-7131A679CB55}"/>
              </a:ext>
            </a:extLst>
          </p:cNvPr>
          <p:cNvSpPr/>
          <p:nvPr/>
        </p:nvSpPr>
        <p:spPr>
          <a:xfrm>
            <a:off x="7343887" y="3185882"/>
            <a:ext cx="1647450" cy="169384"/>
          </a:xfrm>
          <a:prstGeom prst="rect">
            <a:avLst/>
          </a:prstGeom>
          <a:solidFill>
            <a:srgbClr val="FED6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E0F101-B176-8F46-0603-1263583D279F}"/>
              </a:ext>
            </a:extLst>
          </p:cNvPr>
          <p:cNvSpPr/>
          <p:nvPr/>
        </p:nvSpPr>
        <p:spPr>
          <a:xfrm>
            <a:off x="3349690" y="5907024"/>
            <a:ext cx="1334278" cy="167422"/>
          </a:xfrm>
          <a:prstGeom prst="rect">
            <a:avLst/>
          </a:prstGeom>
          <a:solidFill>
            <a:srgbClr val="FED6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535239-FA7F-D11E-5DBB-3203369DF9F6}"/>
              </a:ext>
            </a:extLst>
          </p:cNvPr>
          <p:cNvSpPr/>
          <p:nvPr/>
        </p:nvSpPr>
        <p:spPr>
          <a:xfrm>
            <a:off x="7429500" y="5907024"/>
            <a:ext cx="1462243" cy="169083"/>
          </a:xfrm>
          <a:prstGeom prst="rect">
            <a:avLst/>
          </a:prstGeom>
          <a:solidFill>
            <a:srgbClr val="FED6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BDC51C32-A5EC-7D5F-F377-A1FEF05BD064}"/>
              </a:ext>
            </a:extLst>
          </p:cNvPr>
          <p:cNvSpPr txBox="1">
            <a:spLocks/>
          </p:cNvSpPr>
          <p:nvPr/>
        </p:nvSpPr>
        <p:spPr>
          <a:xfrm>
            <a:off x="2967135" y="3088450"/>
            <a:ext cx="2099388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go straight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F8751242-97ED-2E30-ADD8-ABDE8A99E836}"/>
              </a:ext>
            </a:extLst>
          </p:cNvPr>
          <p:cNvSpPr txBox="1">
            <a:spLocks/>
          </p:cNvSpPr>
          <p:nvPr/>
        </p:nvSpPr>
        <p:spPr>
          <a:xfrm>
            <a:off x="6987183" y="3095046"/>
            <a:ext cx="2099388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right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A34FC7B-3B4C-A7A8-2909-7B7429272AB7}"/>
              </a:ext>
            </a:extLst>
          </p:cNvPr>
          <p:cNvSpPr txBox="1">
            <a:spLocks/>
          </p:cNvSpPr>
          <p:nvPr/>
        </p:nvSpPr>
        <p:spPr>
          <a:xfrm>
            <a:off x="2957805" y="5821846"/>
            <a:ext cx="2099388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left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F2F1717F-0CA0-F58E-2FEF-E38ECBF6AA4E}"/>
              </a:ext>
            </a:extLst>
          </p:cNvPr>
          <p:cNvSpPr txBox="1">
            <a:spLocks/>
          </p:cNvSpPr>
          <p:nvPr/>
        </p:nvSpPr>
        <p:spPr>
          <a:xfrm>
            <a:off x="7023756" y="5821846"/>
            <a:ext cx="2099388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round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585D20D-B31B-C50D-1C45-35098C1BCB5E}"/>
              </a:ext>
            </a:extLst>
          </p:cNvPr>
          <p:cNvSpPr txBox="1">
            <a:spLocks/>
          </p:cNvSpPr>
          <p:nvPr/>
        </p:nvSpPr>
        <p:spPr>
          <a:xfrm>
            <a:off x="7112001" y="373186"/>
            <a:ext cx="4022286" cy="548640"/>
          </a:xfrm>
          <a:prstGeom prst="wedgeRoundRectCallout">
            <a:avLst>
              <a:gd name="adj1" fmla="val -60474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/>
              <a:t> How can I get to the ______?</a:t>
            </a:r>
            <a:endParaRPr lang="en-US" sz="2000" dirty="0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08D5220-90E9-726D-C9BF-04C7B6C3E87F}"/>
              </a:ext>
            </a:extLst>
          </p:cNvPr>
          <p:cNvSpPr txBox="1">
            <a:spLocks/>
          </p:cNvSpPr>
          <p:nvPr/>
        </p:nvSpPr>
        <p:spPr>
          <a:xfrm>
            <a:off x="7991475" y="1008909"/>
            <a:ext cx="3142812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/>
              <a:t>________________.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2008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5" y="5136460"/>
            <a:ext cx="6005905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How can I get to the bookshop?</a:t>
            </a:r>
            <a:endParaRPr lang="en-US" sz="28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374640" y="5875600"/>
            <a:ext cx="3549670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Go straight.</a:t>
            </a:r>
            <a:endParaRPr lang="en-US" sz="28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76B077A-8AD4-38AC-BD52-979E1DB9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07" y="5231357"/>
            <a:ext cx="667982" cy="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639C067-865D-1E91-6D05-A478FB0AA372}"/>
              </a:ext>
            </a:extLst>
          </p:cNvPr>
          <p:cNvGrpSpPr/>
          <p:nvPr/>
        </p:nvGrpSpPr>
        <p:grpSpPr>
          <a:xfrm>
            <a:off x="157137" y="223853"/>
            <a:ext cx="6020369" cy="1689436"/>
            <a:chOff x="157137" y="223853"/>
            <a:chExt cx="6020369" cy="1689436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B0EB3918-9378-9DFB-A808-5A4AF6D53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3505">
              <a:off x="157137" y="223853"/>
              <a:ext cx="695745" cy="1689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CD5B4BD-7F4E-C204-06FA-7A817F228ADE}"/>
                </a:ext>
              </a:extLst>
            </p:cNvPr>
            <p:cNvSpPr txBox="1">
              <a:spLocks/>
            </p:cNvSpPr>
            <p:nvPr/>
          </p:nvSpPr>
          <p:spPr>
            <a:xfrm>
              <a:off x="393475" y="302302"/>
              <a:ext cx="548640" cy="548640"/>
            </a:xfrm>
            <a:prstGeom prst="ellipse">
              <a:avLst/>
            </a:prstGeom>
            <a:solidFill>
              <a:srgbClr val="A3ECD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7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5784464E-7169-CDF0-BCE8-2D79BC6F6C9C}"/>
                </a:ext>
              </a:extLst>
            </p:cNvPr>
            <p:cNvSpPr txBox="1">
              <a:spLocks/>
            </p:cNvSpPr>
            <p:nvPr/>
          </p:nvSpPr>
          <p:spPr>
            <a:xfrm>
              <a:off x="1121502" y="360521"/>
              <a:ext cx="5056004" cy="386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6000" b="1" i="0" u="none" strike="noStrike" cap="none">
                  <a:solidFill>
                    <a:srgbClr val="00206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000"/>
                <a:t>Listen, point and say.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E0CAC3-EF91-7261-D0BB-7397A1787964}"/>
              </a:ext>
            </a:extLst>
          </p:cNvPr>
          <p:cNvGrpSpPr/>
          <p:nvPr/>
        </p:nvGrpSpPr>
        <p:grpSpPr>
          <a:xfrm>
            <a:off x="3396476" y="1411125"/>
            <a:ext cx="4754560" cy="3389769"/>
            <a:chOff x="2197216" y="895458"/>
            <a:chExt cx="3653086" cy="260447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5DCF5B-0D39-1341-FD5D-7CE5DF9D5F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7278"/>
            <a:stretch/>
          </p:blipFill>
          <p:spPr>
            <a:xfrm>
              <a:off x="2197216" y="895458"/>
              <a:ext cx="3653086" cy="2456017"/>
            </a:xfrm>
            <a:prstGeom prst="roundRect">
              <a:avLst>
                <a:gd name="adj" fmla="val 6451"/>
              </a:avLst>
            </a:prstGeom>
          </p:spPr>
        </p:pic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CBDB22B3-1E62-7811-16F9-9BA624C16C74}"/>
                </a:ext>
              </a:extLst>
            </p:cNvPr>
            <p:cNvSpPr txBox="1">
              <a:spLocks/>
            </p:cNvSpPr>
            <p:nvPr/>
          </p:nvSpPr>
          <p:spPr>
            <a:xfrm>
              <a:off x="2967135" y="3088450"/>
              <a:ext cx="2099388" cy="411480"/>
            </a:xfrm>
            <a:prstGeom prst="roundRect">
              <a:avLst>
                <a:gd name="adj" fmla="val 50000"/>
              </a:avLst>
            </a:prstGeom>
            <a:solidFill>
              <a:srgbClr val="FFFAC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20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go straight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A8B8665-28D1-0860-FA25-EE5121CA7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7511" y="5349533"/>
            <a:ext cx="667982" cy="67113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03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38B4E3-1661-E395-6400-3BF25BAB5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806" y="5685100"/>
            <a:ext cx="766120" cy="780712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6891DC-DCC5-695A-6515-91E4EB018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050" y="5362303"/>
            <a:ext cx="769768" cy="81354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639C067-865D-1E91-6D05-A478FB0AA372}"/>
              </a:ext>
            </a:extLst>
          </p:cNvPr>
          <p:cNvGrpSpPr/>
          <p:nvPr/>
        </p:nvGrpSpPr>
        <p:grpSpPr>
          <a:xfrm>
            <a:off x="157137" y="223853"/>
            <a:ext cx="6020369" cy="1689436"/>
            <a:chOff x="157137" y="223853"/>
            <a:chExt cx="6020369" cy="1689436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B0EB3918-9378-9DFB-A808-5A4AF6D53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3505">
              <a:off x="157137" y="223853"/>
              <a:ext cx="695745" cy="1689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CD5B4BD-7F4E-C204-06FA-7A817F228ADE}"/>
                </a:ext>
              </a:extLst>
            </p:cNvPr>
            <p:cNvSpPr txBox="1">
              <a:spLocks/>
            </p:cNvSpPr>
            <p:nvPr/>
          </p:nvSpPr>
          <p:spPr>
            <a:xfrm>
              <a:off x="393475" y="302302"/>
              <a:ext cx="548640" cy="548640"/>
            </a:xfrm>
            <a:prstGeom prst="ellipse">
              <a:avLst/>
            </a:prstGeom>
            <a:solidFill>
              <a:srgbClr val="A3ECD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7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5784464E-7169-CDF0-BCE8-2D79BC6F6C9C}"/>
                </a:ext>
              </a:extLst>
            </p:cNvPr>
            <p:cNvSpPr txBox="1">
              <a:spLocks/>
            </p:cNvSpPr>
            <p:nvPr/>
          </p:nvSpPr>
          <p:spPr>
            <a:xfrm>
              <a:off x="1121502" y="360521"/>
              <a:ext cx="5056004" cy="386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6000" b="1" i="0" u="none" strike="noStrike" cap="none">
                  <a:solidFill>
                    <a:srgbClr val="00206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000"/>
                <a:t>Listen, point and say.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8EB873-BA24-887E-6185-D939A8EC7072}"/>
              </a:ext>
            </a:extLst>
          </p:cNvPr>
          <p:cNvGrpSpPr/>
          <p:nvPr/>
        </p:nvGrpSpPr>
        <p:grpSpPr>
          <a:xfrm>
            <a:off x="3649504" y="1480534"/>
            <a:ext cx="4817413" cy="3465426"/>
            <a:chOff x="6335486" y="895458"/>
            <a:chExt cx="3659298" cy="26323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5DCF5B-0D39-1341-FD5D-7CE5DF9D5F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739" r="51500"/>
            <a:stretch/>
          </p:blipFill>
          <p:spPr>
            <a:xfrm>
              <a:off x="6335486" y="895458"/>
              <a:ext cx="3659298" cy="2456017"/>
            </a:xfrm>
            <a:prstGeom prst="roundRect">
              <a:avLst>
                <a:gd name="adj" fmla="val 6030"/>
              </a:avLst>
            </a:prstGeom>
          </p:spPr>
        </p:pic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9083AD7-CD8E-2EF4-4C99-914217F52828}"/>
                </a:ext>
              </a:extLst>
            </p:cNvPr>
            <p:cNvSpPr txBox="1">
              <a:spLocks/>
            </p:cNvSpPr>
            <p:nvPr/>
          </p:nvSpPr>
          <p:spPr>
            <a:xfrm>
              <a:off x="6987183" y="3116310"/>
              <a:ext cx="2099388" cy="411480"/>
            </a:xfrm>
            <a:prstGeom prst="roundRect">
              <a:avLst>
                <a:gd name="adj" fmla="val 50000"/>
              </a:avLst>
            </a:prstGeom>
            <a:solidFill>
              <a:srgbClr val="FFFAC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20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turn right</a:t>
              </a:r>
            </a:p>
          </p:txBody>
        </p:sp>
      </p:grp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B0DB5B-0C61-BAA8-EF6A-E53CE6E57E1B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6581532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How can I get to the supermarrket?</a:t>
            </a:r>
            <a:endParaRPr lang="en-US" sz="2800" dirty="0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68B1F89D-0A43-21F6-A44D-737044AB9CAA}"/>
              </a:ext>
            </a:extLst>
          </p:cNvPr>
          <p:cNvSpPr txBox="1">
            <a:spLocks/>
          </p:cNvSpPr>
          <p:nvPr/>
        </p:nvSpPr>
        <p:spPr>
          <a:xfrm>
            <a:off x="5374640" y="5875600"/>
            <a:ext cx="3349482" cy="548640"/>
          </a:xfrm>
          <a:prstGeom prst="wedgeRoundRectCallout">
            <a:avLst>
              <a:gd name="adj1" fmla="val 62347"/>
              <a:gd name="adj2" fmla="val -2621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 Turn right.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252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DE6238-4CFF-FD93-E8C8-54EE8CA69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18" y="5148548"/>
            <a:ext cx="766120" cy="780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ACDB9F-B3DE-795A-0CB6-9824A134D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050" y="5362303"/>
            <a:ext cx="769768" cy="81354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639C067-865D-1E91-6D05-A478FB0AA372}"/>
              </a:ext>
            </a:extLst>
          </p:cNvPr>
          <p:cNvGrpSpPr/>
          <p:nvPr/>
        </p:nvGrpSpPr>
        <p:grpSpPr>
          <a:xfrm>
            <a:off x="157137" y="223853"/>
            <a:ext cx="6020369" cy="1689436"/>
            <a:chOff x="157137" y="223853"/>
            <a:chExt cx="6020369" cy="1689436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B0EB3918-9378-9DFB-A808-5A4AF6D53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3505">
              <a:off x="157137" y="223853"/>
              <a:ext cx="695745" cy="1689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CD5B4BD-7F4E-C204-06FA-7A817F228ADE}"/>
                </a:ext>
              </a:extLst>
            </p:cNvPr>
            <p:cNvSpPr txBox="1">
              <a:spLocks/>
            </p:cNvSpPr>
            <p:nvPr/>
          </p:nvSpPr>
          <p:spPr>
            <a:xfrm>
              <a:off x="393475" y="302302"/>
              <a:ext cx="548640" cy="548640"/>
            </a:xfrm>
            <a:prstGeom prst="ellipse">
              <a:avLst/>
            </a:prstGeom>
            <a:solidFill>
              <a:srgbClr val="A3ECD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7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5784464E-7169-CDF0-BCE8-2D79BC6F6C9C}"/>
                </a:ext>
              </a:extLst>
            </p:cNvPr>
            <p:cNvSpPr txBox="1">
              <a:spLocks/>
            </p:cNvSpPr>
            <p:nvPr/>
          </p:nvSpPr>
          <p:spPr>
            <a:xfrm>
              <a:off x="1121502" y="360521"/>
              <a:ext cx="5056004" cy="386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6000" b="1" i="0" u="none" strike="noStrike" cap="none">
                  <a:solidFill>
                    <a:srgbClr val="00206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000"/>
                <a:t>Listen, point and say.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B35651-B47F-E075-5DE6-2A25CB79DB68}"/>
              </a:ext>
            </a:extLst>
          </p:cNvPr>
          <p:cNvGrpSpPr/>
          <p:nvPr/>
        </p:nvGrpSpPr>
        <p:grpSpPr>
          <a:xfrm>
            <a:off x="4062981" y="1640303"/>
            <a:ext cx="4617447" cy="3305657"/>
            <a:chOff x="2197216" y="3618061"/>
            <a:chExt cx="3653086" cy="26152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38FA0E-F45D-A342-4BEE-B10C4C46A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540" r="25738"/>
            <a:stretch/>
          </p:blipFill>
          <p:spPr>
            <a:xfrm>
              <a:off x="2197216" y="3618061"/>
              <a:ext cx="3653086" cy="2456017"/>
            </a:xfrm>
            <a:prstGeom prst="roundRect">
              <a:avLst>
                <a:gd name="adj" fmla="val 6409"/>
              </a:avLst>
            </a:prstGeom>
          </p:spPr>
        </p:pic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6B90BD0-212D-2DB9-5429-D1F97559E031}"/>
                </a:ext>
              </a:extLst>
            </p:cNvPr>
            <p:cNvSpPr txBox="1">
              <a:spLocks/>
            </p:cNvSpPr>
            <p:nvPr/>
          </p:nvSpPr>
          <p:spPr>
            <a:xfrm>
              <a:off x="2957805" y="5821846"/>
              <a:ext cx="2099388" cy="411480"/>
            </a:xfrm>
            <a:prstGeom prst="roundRect">
              <a:avLst>
                <a:gd name="adj" fmla="val 50000"/>
              </a:avLst>
            </a:prstGeom>
            <a:solidFill>
              <a:srgbClr val="FFFAC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20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turn left</a:t>
              </a:r>
            </a:p>
          </p:txBody>
        </p:sp>
      </p:grp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3CFF838-365B-89CC-00A9-AE508C8B569F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5578500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 How can I get to the cinema?</a:t>
            </a:r>
            <a:endParaRPr lang="en-US" sz="2800" dirty="0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73AD875-6440-DE23-47B1-E3AFFDD6E915}"/>
              </a:ext>
            </a:extLst>
          </p:cNvPr>
          <p:cNvSpPr txBox="1">
            <a:spLocks/>
          </p:cNvSpPr>
          <p:nvPr/>
        </p:nvSpPr>
        <p:spPr>
          <a:xfrm>
            <a:off x="5374640" y="5875600"/>
            <a:ext cx="3549670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 Turn left.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183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8DDCE4-CD6C-B06A-FF9D-1F83438AB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07" y="5231357"/>
            <a:ext cx="667982" cy="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8A3537-0C20-235A-4EB2-46AE811F3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511" y="5349533"/>
            <a:ext cx="667982" cy="671133"/>
          </a:xfrm>
          <a:prstGeom prst="ellipse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639C067-865D-1E91-6D05-A478FB0AA372}"/>
              </a:ext>
            </a:extLst>
          </p:cNvPr>
          <p:cNvGrpSpPr/>
          <p:nvPr/>
        </p:nvGrpSpPr>
        <p:grpSpPr>
          <a:xfrm>
            <a:off x="157137" y="223853"/>
            <a:ext cx="6020369" cy="1689436"/>
            <a:chOff x="157137" y="223853"/>
            <a:chExt cx="6020369" cy="1689436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B0EB3918-9378-9DFB-A808-5A4AF6D53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3505">
              <a:off x="157137" y="223853"/>
              <a:ext cx="695745" cy="1689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CD5B4BD-7F4E-C204-06FA-7A817F228ADE}"/>
                </a:ext>
              </a:extLst>
            </p:cNvPr>
            <p:cNvSpPr txBox="1">
              <a:spLocks/>
            </p:cNvSpPr>
            <p:nvPr/>
          </p:nvSpPr>
          <p:spPr>
            <a:xfrm>
              <a:off x="393475" y="302302"/>
              <a:ext cx="548640" cy="548640"/>
            </a:xfrm>
            <a:prstGeom prst="ellipse">
              <a:avLst/>
            </a:prstGeom>
            <a:solidFill>
              <a:srgbClr val="A3ECD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7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5784464E-7169-CDF0-BCE8-2D79BC6F6C9C}"/>
                </a:ext>
              </a:extLst>
            </p:cNvPr>
            <p:cNvSpPr txBox="1">
              <a:spLocks/>
            </p:cNvSpPr>
            <p:nvPr/>
          </p:nvSpPr>
          <p:spPr>
            <a:xfrm>
              <a:off x="1121502" y="360521"/>
              <a:ext cx="5056004" cy="386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6000" b="1" i="0" u="none" strike="noStrike" cap="none">
                  <a:solidFill>
                    <a:srgbClr val="00206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000"/>
                <a:t>Listen, point and say.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8C9E0C-EF1B-6B0E-848C-240DABB83844}"/>
              </a:ext>
            </a:extLst>
          </p:cNvPr>
          <p:cNvGrpSpPr/>
          <p:nvPr/>
        </p:nvGrpSpPr>
        <p:grpSpPr>
          <a:xfrm>
            <a:off x="3318399" y="1427752"/>
            <a:ext cx="4827996" cy="3474252"/>
            <a:chOff x="6354146" y="3618061"/>
            <a:chExt cx="3634305" cy="26152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38FA0E-F45D-A342-4BEE-B10C4C46A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7395"/>
            <a:stretch/>
          </p:blipFill>
          <p:spPr>
            <a:xfrm>
              <a:off x="6354146" y="3618061"/>
              <a:ext cx="3634305" cy="2456017"/>
            </a:xfrm>
            <a:prstGeom prst="roundRect">
              <a:avLst>
                <a:gd name="adj" fmla="val 4890"/>
              </a:avLst>
            </a:prstGeom>
          </p:spPr>
        </p:pic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6F5ED39B-5A5C-78B7-594A-F472AD7DBF29}"/>
                </a:ext>
              </a:extLst>
            </p:cNvPr>
            <p:cNvSpPr txBox="1">
              <a:spLocks/>
            </p:cNvSpPr>
            <p:nvPr/>
          </p:nvSpPr>
          <p:spPr>
            <a:xfrm>
              <a:off x="7023756" y="5821846"/>
              <a:ext cx="2099388" cy="411480"/>
            </a:xfrm>
            <a:prstGeom prst="roundRect">
              <a:avLst>
                <a:gd name="adj" fmla="val 50000"/>
              </a:avLst>
            </a:prstGeom>
            <a:solidFill>
              <a:srgbClr val="FFFAC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20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turn round</a:t>
              </a:r>
            </a:p>
          </p:txBody>
        </p:sp>
      </p:grp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8AA59D7-D090-8677-025E-C78D4BC6E71B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5578500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How can I get to the bakery?</a:t>
            </a:r>
            <a:endParaRPr lang="en-US" sz="2800" dirty="0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2B7B85CA-73BA-0C95-BECF-C899E6F0CFB7}"/>
              </a:ext>
            </a:extLst>
          </p:cNvPr>
          <p:cNvSpPr txBox="1">
            <a:spLocks/>
          </p:cNvSpPr>
          <p:nvPr/>
        </p:nvSpPr>
        <p:spPr>
          <a:xfrm>
            <a:off x="5374640" y="5875600"/>
            <a:ext cx="3549670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 Turn round.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711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390</Words>
  <Application>Microsoft Office PowerPoint</Application>
  <PresentationFormat>Widescreen</PresentationFormat>
  <Paragraphs>98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Tahoma</vt:lpstr>
      <vt:lpstr>Calibri</vt:lpstr>
      <vt:lpstr>.VnAvant</vt:lpstr>
      <vt:lpstr>Arial Black</vt:lpstr>
      <vt:lpstr>等线</vt:lpstr>
      <vt:lpstr>Arial</vt:lpstr>
      <vt:lpstr>Century Gothic</vt:lpstr>
      <vt:lpstr>.VnCooper</vt:lpstr>
      <vt:lpstr>Kirang Haerang</vt:lpstr>
      <vt:lpstr>Comic Sans MS</vt:lpstr>
      <vt:lpstr>.VnHelvetInsH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118</cp:revision>
  <dcterms:created xsi:type="dcterms:W3CDTF">2023-06-30T01:39:38Z</dcterms:created>
  <dcterms:modified xsi:type="dcterms:W3CDTF">2025-04-16T02:22:12Z</dcterms:modified>
</cp:coreProperties>
</file>