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7" r:id="rId2"/>
    <p:sldId id="484" r:id="rId3"/>
    <p:sldId id="2007577322" r:id="rId4"/>
    <p:sldId id="2007577323" r:id="rId5"/>
    <p:sldId id="2007577326" r:id="rId6"/>
    <p:sldId id="2007577329" r:id="rId7"/>
  </p:sldIdLst>
  <p:sldSz cx="12192000" cy="6858000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.VnAvant" panose="020B7200000000000000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.VnHelvetInsH" panose="020B7200000000000000" pitchFamily="34" charset="0"/>
      <p:regular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672"/>
    <a:srgbClr val="9C5438"/>
    <a:srgbClr val="FFEEBB"/>
    <a:srgbClr val="FEC765"/>
    <a:srgbClr val="FEC763"/>
    <a:srgbClr val="A3ECD1"/>
    <a:srgbClr val="E87557"/>
    <a:srgbClr val="FFE5E5"/>
    <a:srgbClr val="FFE1E1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5A86-C905-481B-A0FB-BFB1B95039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childre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5D48656-71F8-19FC-F2F6-EFDD642D2C3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703886"/>
            <a:ext cx="12191707" cy="4154116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82799-7692-C6F6-79CA-FC111E2B37C5}"/>
              </a:ext>
            </a:extLst>
          </p:cNvPr>
          <p:cNvGrpSpPr/>
          <p:nvPr/>
        </p:nvGrpSpPr>
        <p:grpSpPr>
          <a:xfrm>
            <a:off x="6934261" y="381450"/>
            <a:ext cx="4405555" cy="1082097"/>
            <a:chOff x="1173836" y="671814"/>
            <a:chExt cx="6750762" cy="16581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62F55-8432-1149-A728-264BED40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1DB6A33-13B2-E392-C9A0-591363614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4" name="TextBox 22">
            <a:extLst>
              <a:ext uri="{FF2B5EF4-FFF2-40B4-BE49-F238E27FC236}">
                <a16:creationId xmlns:a16="http://schemas.microsoft.com/office/drawing/2014/main" id="{CC636F94-E467-939B-A8E2-742035EA39D4}"/>
              </a:ext>
            </a:extLst>
          </p:cNvPr>
          <p:cNvSpPr txBox="1"/>
          <p:nvPr/>
        </p:nvSpPr>
        <p:spPr>
          <a:xfrm>
            <a:off x="2229311" y="2208286"/>
            <a:ext cx="784145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E74"/>
                </a:solidFill>
                <a:effectLst>
                  <a:outerShdw blurRad="12700" dist="38100" dir="2700000" algn="tl" rotWithShape="0">
                    <a:srgbClr val="FF5EA6"/>
                  </a:outerShdw>
                </a:effectLst>
                <a:latin typeface=".VnHelvetInsH" panose="020B7200000000000000" pitchFamily="34" charset="0"/>
              </a:rPr>
              <a:t>In the city</a:t>
            </a:r>
          </a:p>
        </p:txBody>
      </p:sp>
      <p:sp>
        <p:nvSpPr>
          <p:cNvPr id="15" name="Google Shape;1586;p38">
            <a:extLst>
              <a:ext uri="{FF2B5EF4-FFF2-40B4-BE49-F238E27FC236}">
                <a16:creationId xmlns:a16="http://schemas.microsoft.com/office/drawing/2014/main" id="{196964C8-A867-772C-CA1B-DEC126E065CA}"/>
              </a:ext>
            </a:extLst>
          </p:cNvPr>
          <p:cNvSpPr txBox="1">
            <a:spLocks/>
          </p:cNvSpPr>
          <p:nvPr/>
        </p:nvSpPr>
        <p:spPr>
          <a:xfrm>
            <a:off x="4481815" y="1225158"/>
            <a:ext cx="3027174" cy="964167"/>
          </a:xfrm>
          <a:prstGeom prst="rect">
            <a:avLst/>
          </a:prstGeom>
        </p:spPr>
        <p:txBody>
          <a:bodyPr spcFirstLastPara="1" wrap="square" lIns="59545" tIns="59545" rIns="59545" bIns="5954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13" b="1">
                <a:solidFill>
                  <a:srgbClr val="33CC33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17</a:t>
            </a:r>
            <a:endParaRPr lang="en-US" sz="4169" b="1">
              <a:solidFill>
                <a:srgbClr val="33CC33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2AEF59-6108-4436-CCC9-D20BAA3D8F86}"/>
              </a:ext>
            </a:extLst>
          </p:cNvPr>
          <p:cNvGrpSpPr/>
          <p:nvPr/>
        </p:nvGrpSpPr>
        <p:grpSpPr>
          <a:xfrm>
            <a:off x="3859781" y="4315278"/>
            <a:ext cx="4472438" cy="513484"/>
            <a:chOff x="8403980" y="8626817"/>
            <a:chExt cx="9155889" cy="1051194"/>
          </a:xfrm>
          <a:solidFill>
            <a:srgbClr val="33CC33"/>
          </a:solidFill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A1A807D4-2D2A-80BE-620B-6310A7E8D0AE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  <a:grpFill/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F65B661F-A254-F2DC-8281-AA845F7FEF6B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759"/>
              </a:p>
            </p:txBody>
          </p:sp>
        </p:grpSp>
        <p:sp>
          <p:nvSpPr>
            <p:cNvPr id="18" name="Google Shape;1587;p38">
              <a:extLst>
                <a:ext uri="{FF2B5EF4-FFF2-40B4-BE49-F238E27FC236}">
                  <a16:creationId xmlns:a16="http://schemas.microsoft.com/office/drawing/2014/main" id="{156F4398-1160-F5A3-762B-A5955A7618EE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  <a:grpFill/>
          </p:spPr>
          <p:txBody>
            <a:bodyPr spcFirstLastPara="1" wrap="square" lIns="59545" tIns="59545" rIns="59545" bIns="5954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345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2</a:t>
              </a: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3E14FCD1-C7EB-D888-5C5D-853E99A5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4" y="4006250"/>
            <a:ext cx="554017" cy="2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778FD-E77A-E24C-1BFF-BCD5666C88E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59093" y="4583132"/>
            <a:ext cx="2592690" cy="21549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D0B7B9D-A41B-A8C7-B85E-D0BB936063E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04" y="4761788"/>
            <a:ext cx="1346727" cy="17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561" y="5036213"/>
            <a:ext cx="690390" cy="65683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01495" y="129166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658B13A-EB19-9BCD-B938-B21C9CCF615C}"/>
              </a:ext>
            </a:extLst>
          </p:cNvPr>
          <p:cNvSpPr txBox="1">
            <a:spLocks/>
          </p:cNvSpPr>
          <p:nvPr/>
        </p:nvSpPr>
        <p:spPr>
          <a:xfrm>
            <a:off x="3754562" y="392038"/>
            <a:ext cx="6293866" cy="64008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 How can I get to the _____?</a:t>
            </a:r>
            <a:endParaRPr lang="en-US" sz="32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3CF8208-50EF-367A-ADC1-A9B2BF941104}"/>
              </a:ext>
            </a:extLst>
          </p:cNvPr>
          <p:cNvSpPr txBox="1">
            <a:spLocks/>
          </p:cNvSpPr>
          <p:nvPr/>
        </p:nvSpPr>
        <p:spPr>
          <a:xfrm>
            <a:off x="5000639" y="1194100"/>
            <a:ext cx="5027807" cy="64008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______________.</a:t>
            </a:r>
            <a:endParaRPr lang="en-US" sz="3200" dirty="0"/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1645920" y="1834180"/>
            <a:ext cx="5868623" cy="271346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777951" y="1834180"/>
            <a:ext cx="2736592" cy="268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514543" y="1834180"/>
            <a:ext cx="108183" cy="26730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514543" y="1834180"/>
            <a:ext cx="2920519" cy="26730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6EF507-045D-BF50-D09A-B08230C75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83"/>
          <a:stretch/>
        </p:blipFill>
        <p:spPr>
          <a:xfrm>
            <a:off x="601019" y="4549494"/>
            <a:ext cx="10989962" cy="1677453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3136B20-7771-9107-3A55-8C8D7EC1A5CD}"/>
              </a:ext>
            </a:extLst>
          </p:cNvPr>
          <p:cNvSpPr txBox="1">
            <a:spLocks/>
          </p:cNvSpPr>
          <p:nvPr/>
        </p:nvSpPr>
        <p:spPr>
          <a:xfrm>
            <a:off x="897495" y="5984533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go straight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76B2665-D679-4AE6-37EF-EB9C4AD2728C}"/>
              </a:ext>
            </a:extLst>
          </p:cNvPr>
          <p:cNvSpPr txBox="1">
            <a:spLocks/>
          </p:cNvSpPr>
          <p:nvPr/>
        </p:nvSpPr>
        <p:spPr>
          <a:xfrm>
            <a:off x="3641032" y="6063439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right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21CC9A3-FEE9-225B-1224-684D64519692}"/>
              </a:ext>
            </a:extLst>
          </p:cNvPr>
          <p:cNvSpPr txBox="1">
            <a:spLocks/>
          </p:cNvSpPr>
          <p:nvPr/>
        </p:nvSpPr>
        <p:spPr>
          <a:xfrm>
            <a:off x="6464848" y="6021207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left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8F750B7-8A40-2752-74DB-C5B818DF79B5}"/>
              </a:ext>
            </a:extLst>
          </p:cNvPr>
          <p:cNvSpPr txBox="1">
            <a:spLocks/>
          </p:cNvSpPr>
          <p:nvPr/>
        </p:nvSpPr>
        <p:spPr>
          <a:xfrm>
            <a:off x="9288664" y="5990276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round</a:t>
            </a:r>
          </a:p>
        </p:txBody>
      </p: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A06CCC5-CC4E-C20E-5E2E-F518D03CE1B7}"/>
              </a:ext>
            </a:extLst>
          </p:cNvPr>
          <p:cNvGrpSpPr/>
          <p:nvPr/>
        </p:nvGrpSpPr>
        <p:grpSpPr>
          <a:xfrm>
            <a:off x="393475" y="2127888"/>
            <a:ext cx="11501585" cy="3788597"/>
            <a:chOff x="569557" y="1466680"/>
            <a:chExt cx="11937940" cy="39323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2AABBA-BE31-E9EC-2932-C939C826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557" y="1466680"/>
              <a:ext cx="5951736" cy="39246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775016-3EC4-8991-6247-1DC611297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6244" y="1466751"/>
              <a:ext cx="5921253" cy="3932261"/>
            </a:xfrm>
            <a:prstGeom prst="rect">
              <a:avLst/>
            </a:prstGeom>
          </p:spPr>
        </p:pic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DA3E5CEB-C5FE-4F63-DCC6-751FBD35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1175420-F78A-249E-F868-177E454EF87B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DAC0027-E9A2-6AAF-D169-5E4B12C5F5F0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tick or cross.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461FCD-2997-467D-E7C0-E016CBE6378A}"/>
              </a:ext>
            </a:extLst>
          </p:cNvPr>
          <p:cNvSpPr/>
          <p:nvPr/>
        </p:nvSpPr>
        <p:spPr>
          <a:xfrm>
            <a:off x="1120761" y="5134645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B182886-4805-BE80-4058-3D3915D1C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29" y="284005"/>
            <a:ext cx="588935" cy="583901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F15E3CE4-B960-18E4-D94B-3ECAA6CACA2C}"/>
              </a:ext>
            </a:extLst>
          </p:cNvPr>
          <p:cNvSpPr/>
          <p:nvPr/>
        </p:nvSpPr>
        <p:spPr>
          <a:xfrm>
            <a:off x="9841975" y="5124813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D98635C-B6D0-E168-0399-D4F180EE878D}"/>
              </a:ext>
            </a:extLst>
          </p:cNvPr>
          <p:cNvSpPr txBox="1">
            <a:spLocks/>
          </p:cNvSpPr>
          <p:nvPr/>
        </p:nvSpPr>
        <p:spPr>
          <a:xfrm>
            <a:off x="2694541" y="1320924"/>
            <a:ext cx="548640" cy="548640"/>
          </a:xfrm>
          <a:prstGeom prst="ellipse">
            <a:avLst/>
          </a:prstGeom>
          <a:solidFill>
            <a:srgbClr val="FED67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60B1A617-0389-3B34-7AE5-FECA4D156795}"/>
              </a:ext>
            </a:extLst>
          </p:cNvPr>
          <p:cNvSpPr txBox="1">
            <a:spLocks/>
          </p:cNvSpPr>
          <p:nvPr/>
        </p:nvSpPr>
        <p:spPr>
          <a:xfrm>
            <a:off x="8445742" y="1320924"/>
            <a:ext cx="548640" cy="548640"/>
          </a:xfrm>
          <a:prstGeom prst="ellipse">
            <a:avLst/>
          </a:prstGeom>
          <a:solidFill>
            <a:srgbClr val="FED67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50EE06A-2E77-2DD9-FA19-9AE1D844D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34" y="1303294"/>
            <a:ext cx="588935" cy="583901"/>
          </a:xfrm>
          <a:prstGeom prst="rect">
            <a:avLst/>
          </a:prstGeom>
        </p:spPr>
      </p:pic>
      <p:pic>
        <p:nvPicPr>
          <p:cNvPr id="26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695C3E0-000B-5277-CD24-DC32CF70B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59" y="1303294"/>
            <a:ext cx="588935" cy="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EDE93F-5673-46DC-1C54-E176B1B95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38"/>
          <a:stretch/>
        </p:blipFill>
        <p:spPr>
          <a:xfrm>
            <a:off x="1737556" y="995128"/>
            <a:ext cx="3394403" cy="216049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A3E5CEB-C5FE-4F63-DCC6-751FBD35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1175420-F78A-249E-F868-177E454EF87B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DAC0027-E9A2-6AAF-D169-5E4B12C5F5F0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E94F0E-C2A9-2E0B-F221-E57F3C259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22" y="3111786"/>
            <a:ext cx="11575783" cy="3482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58010-D505-381A-EDC2-F93F15160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49" t="-1533" r="-611" b="1533"/>
          <a:stretch/>
        </p:blipFill>
        <p:spPr>
          <a:xfrm>
            <a:off x="7003092" y="901117"/>
            <a:ext cx="3394403" cy="21604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FD42A5-1680-A0D9-E742-682CC9F1DE8A}"/>
              </a:ext>
            </a:extLst>
          </p:cNvPr>
          <p:cNvSpPr/>
          <p:nvPr/>
        </p:nvSpPr>
        <p:spPr>
          <a:xfrm>
            <a:off x="1034071" y="4857135"/>
            <a:ext cx="4619477" cy="41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shopping centre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108C98-27F4-0030-06B0-FA3323664FF4}"/>
              </a:ext>
            </a:extLst>
          </p:cNvPr>
          <p:cNvSpPr/>
          <p:nvPr/>
        </p:nvSpPr>
        <p:spPr>
          <a:xfrm>
            <a:off x="1737556" y="5270090"/>
            <a:ext cx="1025309" cy="41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endParaRPr lang="en-US" sz="2400" u="sng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1641DB-C8F0-2A28-6CC2-CD5C5831C9D6}"/>
              </a:ext>
            </a:extLst>
          </p:cNvPr>
          <p:cNvSpPr/>
          <p:nvPr/>
        </p:nvSpPr>
        <p:spPr>
          <a:xfrm>
            <a:off x="7674985" y="4826543"/>
            <a:ext cx="1025309" cy="41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400" u="sng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D964E7-701A-0DB4-CD48-A3284000C0F3}"/>
              </a:ext>
            </a:extLst>
          </p:cNvPr>
          <p:cNvSpPr/>
          <p:nvPr/>
        </p:nvSpPr>
        <p:spPr>
          <a:xfrm>
            <a:off x="10368084" y="5270090"/>
            <a:ext cx="1118124" cy="41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056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2151A-55E6-508A-FBC1-DAC73792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2" y="804702"/>
            <a:ext cx="11478163" cy="5735766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3701C05-5048-2CDC-CF2B-D10D132DE85F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0621D3C-A6D5-60CF-9AC8-211ADF005DED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F556F04-5B73-368D-050C-679009FA6DC6}"/>
              </a:ext>
            </a:extLst>
          </p:cNvPr>
          <p:cNvSpPr txBox="1">
            <a:spLocks/>
          </p:cNvSpPr>
          <p:nvPr/>
        </p:nvSpPr>
        <p:spPr>
          <a:xfrm>
            <a:off x="3828891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3600">
                <a:solidFill>
                  <a:srgbClr val="C00000"/>
                </a:solidFill>
              </a:rPr>
              <a:t>Show the way</a:t>
            </a:r>
          </a:p>
        </p:txBody>
      </p:sp>
    </p:spTree>
    <p:extLst>
      <p:ext uri="{BB962C8B-B14F-4D97-AF65-F5344CB8AC3E}">
        <p14:creationId xmlns:p14="http://schemas.microsoft.com/office/powerpoint/2010/main" val="27372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561" y="5036213"/>
            <a:ext cx="690390" cy="65683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01495" y="129166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658B13A-EB19-9BCD-B938-B21C9CCF615C}"/>
              </a:ext>
            </a:extLst>
          </p:cNvPr>
          <p:cNvSpPr txBox="1">
            <a:spLocks/>
          </p:cNvSpPr>
          <p:nvPr/>
        </p:nvSpPr>
        <p:spPr>
          <a:xfrm>
            <a:off x="3957269" y="2210661"/>
            <a:ext cx="6293866" cy="64008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 How can I get to the _____?</a:t>
            </a:r>
            <a:endParaRPr lang="en-US" sz="32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3CF8208-50EF-367A-ADC1-A9B2BF941104}"/>
              </a:ext>
            </a:extLst>
          </p:cNvPr>
          <p:cNvSpPr txBox="1">
            <a:spLocks/>
          </p:cNvSpPr>
          <p:nvPr/>
        </p:nvSpPr>
        <p:spPr>
          <a:xfrm>
            <a:off x="5000639" y="1194100"/>
            <a:ext cx="5027807" cy="64008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______________.</a:t>
            </a:r>
            <a:endParaRPr lang="en-US" sz="3200" dirty="0"/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1645920" y="1834180"/>
            <a:ext cx="5868623" cy="271346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777951" y="1834180"/>
            <a:ext cx="2736592" cy="268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514543" y="1834180"/>
            <a:ext cx="108183" cy="26730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514543" y="1834180"/>
            <a:ext cx="2920519" cy="26730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6EF507-045D-BF50-D09A-B08230C75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83"/>
          <a:stretch/>
        </p:blipFill>
        <p:spPr>
          <a:xfrm>
            <a:off x="601019" y="4549494"/>
            <a:ext cx="10989962" cy="1677453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3136B20-7771-9107-3A55-8C8D7EC1A5CD}"/>
              </a:ext>
            </a:extLst>
          </p:cNvPr>
          <p:cNvSpPr txBox="1">
            <a:spLocks/>
          </p:cNvSpPr>
          <p:nvPr/>
        </p:nvSpPr>
        <p:spPr>
          <a:xfrm>
            <a:off x="897495" y="5984533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go straight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76B2665-D679-4AE6-37EF-EB9C4AD2728C}"/>
              </a:ext>
            </a:extLst>
          </p:cNvPr>
          <p:cNvSpPr txBox="1">
            <a:spLocks/>
          </p:cNvSpPr>
          <p:nvPr/>
        </p:nvSpPr>
        <p:spPr>
          <a:xfrm>
            <a:off x="3641032" y="6063439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right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21CC9A3-FEE9-225B-1224-684D64519692}"/>
              </a:ext>
            </a:extLst>
          </p:cNvPr>
          <p:cNvSpPr txBox="1">
            <a:spLocks/>
          </p:cNvSpPr>
          <p:nvPr/>
        </p:nvSpPr>
        <p:spPr>
          <a:xfrm>
            <a:off x="6464848" y="6021207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left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8F750B7-8A40-2752-74DB-C5B818DF79B5}"/>
              </a:ext>
            </a:extLst>
          </p:cNvPr>
          <p:cNvSpPr txBox="1">
            <a:spLocks/>
          </p:cNvSpPr>
          <p:nvPr/>
        </p:nvSpPr>
        <p:spPr>
          <a:xfrm>
            <a:off x="9288664" y="5990276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round</a:t>
            </a:r>
          </a:p>
        </p:txBody>
      </p:sp>
    </p:spTree>
    <p:extLst>
      <p:ext uri="{BB962C8B-B14F-4D97-AF65-F5344CB8AC3E}">
        <p14:creationId xmlns:p14="http://schemas.microsoft.com/office/powerpoint/2010/main" val="13886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87</Words>
  <Application>Microsoft Office PowerPoint</Application>
  <PresentationFormat>Widescreen</PresentationFormat>
  <Paragraphs>40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Kirang Haerang</vt:lpstr>
      <vt:lpstr>Calibri Light</vt:lpstr>
      <vt:lpstr>Calibri</vt:lpstr>
      <vt:lpstr>Wingdings</vt:lpstr>
      <vt:lpstr>.VnAvant</vt:lpstr>
      <vt:lpstr>Comic Sans MS</vt:lpstr>
      <vt:lpstr>.VnHelvetInsH</vt:lpstr>
      <vt:lpstr>等线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101</cp:revision>
  <dcterms:created xsi:type="dcterms:W3CDTF">2023-06-30T01:39:38Z</dcterms:created>
  <dcterms:modified xsi:type="dcterms:W3CDTF">2025-04-16T02:23:31Z</dcterms:modified>
</cp:coreProperties>
</file>