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484" r:id="rId3"/>
    <p:sldId id="2007577322" r:id="rId4"/>
    <p:sldId id="2007577323" r:id="rId5"/>
    <p:sldId id="2007577326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.VnHelvetInsH" panose="020B7200000000000000" pitchFamily="34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72"/>
    <a:srgbClr val="9C5438"/>
    <a:srgbClr val="FFEEBB"/>
    <a:srgbClr val="FEC765"/>
    <a:srgbClr val="FEC763"/>
    <a:srgbClr val="A3ECD1"/>
    <a:srgbClr val="E87557"/>
    <a:srgbClr val="FFE5E5"/>
    <a:srgbClr val="FFE1E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C36A-DABD-4720-8CCF-DAB22B2C4F0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5A86-C905-481B-A0FB-BFB1B950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5A86-C905-481B-A0FB-BFB1B9503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67F1-6AE1-C160-BB3C-CF5E27B7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E4E4D-AACB-87AB-6A1B-D2B045EA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51E7-CC2B-D819-2AC7-9025AF3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4635-15CF-4C00-CC20-E7B0239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8C5A-0CA6-6E2D-131E-03BB56A0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CFEF-E206-9B52-0301-59D88005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CD5CC-30FF-FD94-7513-1FC1A28D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2CC9-FECA-04D1-8CB5-CE46036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715A-985D-3D1C-C469-CFC80AB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63A2-B229-388C-7564-0AD09336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7C780-6F28-911E-009E-783A00FC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B5E0-647A-D3BC-A5CA-2B7F1F6C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FA4F-DB90-B21A-6471-82F1649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44DD-4B94-7FF0-744B-E801BC05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36C8-F881-398F-5726-4DCBCD1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A141-6620-33D4-97B7-0226070E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BF3C-FFBF-501D-AFE2-565C0934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AFCB-1534-2509-6657-1FF5F6B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2EB4-D7EF-C76C-6CB8-746EB56D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015B-102C-70C5-BB46-E925434E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037E-DB1E-80B0-8CBA-287D7C6B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1FDC-5B38-CA71-4E7C-43D5A91D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F58E-BAB4-8ADA-A338-A2822368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209C-8CD0-583E-0845-3AD990A5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7363-55A1-B5BE-70A0-84E4A3F9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A2B-C209-9520-89E6-94971AB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4554-E67A-223C-ED9E-3D656EA4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57680-7CC2-729C-D4C2-5A07C891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9BBA-04D5-0075-62EF-EBE4CA8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09EFD-776C-0BC1-AAC9-6B422336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CC5B-5097-6AB2-0CBE-E07D23A8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818-1E39-061A-D564-4180456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A003-159C-E9FC-2268-556EE5FD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6854-2A6D-265D-FA40-535A07C92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41B1-5E35-5F58-B511-11C568EC2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7E6A-16C1-E363-E66E-4771E4BE4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68B25-F52B-0A8C-596F-8156932D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BA67-F207-A525-0335-E4CFB23D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8C50-C189-9823-C827-B580F47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5726-6C0E-9558-1A8F-C2B147DC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192CD-ABBD-6DC7-9E68-346211B5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63B7-2D5D-FA2F-D7F9-B08DB09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9B73-11FE-8705-A06C-0CACEE1C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44C1-EEF7-8C96-A171-579893E4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911C-3003-D6BD-C600-A4FF61E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E280-2591-AF6A-0060-ED6687EE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5069-AAD6-5E20-F878-5893057D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234F-9E22-5305-9277-0C910543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E4BC-232B-E10E-8A45-CE33D312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115A-4F33-B066-0AD8-970A63B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77FA-474A-5D8F-6AB7-838286CF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98BC-1BF0-F188-44B2-D2B7984F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3022-34EF-E40D-B77A-FBD623E1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CBFB-3175-7D16-4F81-B4A7A84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BBA7-7FED-5422-495B-FAB6A00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childre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5D48656-71F8-19FC-F2F6-EFDD642D2C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447"/>
            <a:ext cx="12191999" cy="70194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703886"/>
            <a:ext cx="12191707" cy="4154116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D82799-7692-C6F6-79CA-FC111E2B37C5}"/>
              </a:ext>
            </a:extLst>
          </p:cNvPr>
          <p:cNvGrpSpPr/>
          <p:nvPr/>
        </p:nvGrpSpPr>
        <p:grpSpPr>
          <a:xfrm>
            <a:off x="6934261" y="381450"/>
            <a:ext cx="4405555" cy="1082097"/>
            <a:chOff x="1173836" y="671814"/>
            <a:chExt cx="6750762" cy="1658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62F55-8432-1149-A728-264BED40D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60" y="958088"/>
              <a:ext cx="1678338" cy="1085579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1DB6A33-13B2-E392-C9A0-591363614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73836" y="671814"/>
              <a:ext cx="4806164" cy="1658127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sp>
        <p:nvSpPr>
          <p:cNvPr id="14" name="TextBox 22">
            <a:extLst>
              <a:ext uri="{FF2B5EF4-FFF2-40B4-BE49-F238E27FC236}">
                <a16:creationId xmlns:a16="http://schemas.microsoft.com/office/drawing/2014/main" id="{CC636F94-E467-939B-A8E2-742035EA39D4}"/>
              </a:ext>
            </a:extLst>
          </p:cNvPr>
          <p:cNvSpPr txBox="1"/>
          <p:nvPr/>
        </p:nvSpPr>
        <p:spPr>
          <a:xfrm>
            <a:off x="2229311" y="2208286"/>
            <a:ext cx="784145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E74"/>
                </a:solidFill>
                <a:effectLst>
                  <a:outerShdw blurRad="12700" dist="38100" dir="2700000" algn="tl" rotWithShape="0">
                    <a:srgbClr val="FF5EA6"/>
                  </a:outerShdw>
                </a:effectLst>
                <a:latin typeface=".VnHelvetInsH" panose="020B7200000000000000" pitchFamily="34" charset="0"/>
              </a:rPr>
              <a:t>In the city</a:t>
            </a:r>
          </a:p>
        </p:txBody>
      </p:sp>
      <p:sp>
        <p:nvSpPr>
          <p:cNvPr id="15" name="Google Shape;1586;p38">
            <a:extLst>
              <a:ext uri="{FF2B5EF4-FFF2-40B4-BE49-F238E27FC236}">
                <a16:creationId xmlns:a16="http://schemas.microsoft.com/office/drawing/2014/main" id="{196964C8-A867-772C-CA1B-DEC126E065CA}"/>
              </a:ext>
            </a:extLst>
          </p:cNvPr>
          <p:cNvSpPr txBox="1">
            <a:spLocks/>
          </p:cNvSpPr>
          <p:nvPr/>
        </p:nvSpPr>
        <p:spPr>
          <a:xfrm>
            <a:off x="4481815" y="1225158"/>
            <a:ext cx="3027174" cy="964167"/>
          </a:xfrm>
          <a:prstGeom prst="rect">
            <a:avLst/>
          </a:prstGeom>
        </p:spPr>
        <p:txBody>
          <a:bodyPr spcFirstLastPara="1" wrap="square" lIns="59545" tIns="59545" rIns="59545" bIns="5954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13" b="1">
                <a:solidFill>
                  <a:srgbClr val="33CC3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17</a:t>
            </a:r>
            <a:endParaRPr lang="en-US" sz="4169" b="1">
              <a:solidFill>
                <a:srgbClr val="33CC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2AEF59-6108-4436-CCC9-D20BAA3D8F86}"/>
              </a:ext>
            </a:extLst>
          </p:cNvPr>
          <p:cNvGrpSpPr/>
          <p:nvPr/>
        </p:nvGrpSpPr>
        <p:grpSpPr>
          <a:xfrm>
            <a:off x="3859781" y="4315278"/>
            <a:ext cx="4472438" cy="513484"/>
            <a:chOff x="8403980" y="8626817"/>
            <a:chExt cx="9155889" cy="1051194"/>
          </a:xfrm>
          <a:solidFill>
            <a:srgbClr val="33CC33"/>
          </a:solidFill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A1A807D4-2D2A-80BE-620B-6310A7E8D0AE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  <a:grpFill/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F65B661F-A254-F2DC-8281-AA845F7FEF6B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759"/>
              </a:p>
            </p:txBody>
          </p:sp>
        </p:grpSp>
        <p:sp>
          <p:nvSpPr>
            <p:cNvPr id="18" name="Google Shape;1587;p38">
              <a:extLst>
                <a:ext uri="{FF2B5EF4-FFF2-40B4-BE49-F238E27FC236}">
                  <a16:creationId xmlns:a16="http://schemas.microsoft.com/office/drawing/2014/main" id="{156F4398-1160-F5A3-762B-A5955A7618EE}"/>
                </a:ext>
              </a:extLst>
            </p:cNvPr>
            <p:cNvSpPr txBox="1">
              <a:spLocks/>
            </p:cNvSpPr>
            <p:nvPr/>
          </p:nvSpPr>
          <p:spPr>
            <a:xfrm>
              <a:off x="8403980" y="8626817"/>
              <a:ext cx="9155889" cy="1051194"/>
            </a:xfrm>
            <a:prstGeom prst="rect">
              <a:avLst/>
            </a:prstGeom>
            <a:grpFill/>
          </p:spPr>
          <p:txBody>
            <a:bodyPr spcFirstLastPara="1" wrap="square" lIns="59545" tIns="59545" rIns="59545" bIns="5954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345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3 – Period 1</a:t>
              </a: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3E14FCD1-C7EB-D888-5C5D-853E99A5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4" y="4006250"/>
            <a:ext cx="554017" cy="25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9778FD-E77A-E24C-1BFF-BCD5666C88E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59093" y="4583132"/>
            <a:ext cx="2592690" cy="21549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D0B7B9D-A41B-A8C7-B85E-D0BB936063E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04" y="4761788"/>
            <a:ext cx="1346727" cy="17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spham-0936082789">
            <a:extLst>
              <a:ext uri="{FF2B5EF4-FFF2-40B4-BE49-F238E27FC236}">
                <a16:creationId xmlns:a16="http://schemas.microsoft.com/office/drawing/2014/main" id="{D407FAC0-3408-92E5-AD2A-62002CBD086A}"/>
              </a:ext>
            </a:extLst>
          </p:cNvPr>
          <p:cNvSpPr txBox="1"/>
          <p:nvPr/>
        </p:nvSpPr>
        <p:spPr>
          <a:xfrm>
            <a:off x="4051445" y="4696853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8324FC26-BABB-D4FE-51EA-3FCDE65C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61" y="5036213"/>
            <a:ext cx="690390" cy="656834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6901495" y="1291660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8658B13A-EB19-9BCD-B938-B21C9CCF615C}"/>
              </a:ext>
            </a:extLst>
          </p:cNvPr>
          <p:cNvSpPr txBox="1">
            <a:spLocks/>
          </p:cNvSpPr>
          <p:nvPr/>
        </p:nvSpPr>
        <p:spPr>
          <a:xfrm>
            <a:off x="3734580" y="1516409"/>
            <a:ext cx="6293866" cy="64008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 How can I get to the _____?</a:t>
            </a:r>
            <a:endParaRPr lang="en-US" sz="3200" dirty="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3CF8208-50EF-367A-ADC1-A9B2BF941104}"/>
              </a:ext>
            </a:extLst>
          </p:cNvPr>
          <p:cNvSpPr txBox="1">
            <a:spLocks/>
          </p:cNvSpPr>
          <p:nvPr/>
        </p:nvSpPr>
        <p:spPr>
          <a:xfrm>
            <a:off x="5000639" y="1194100"/>
            <a:ext cx="5027807" cy="64008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______________.</a:t>
            </a:r>
            <a:endParaRPr lang="en-US" sz="3200" dirty="0"/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645920" y="1834180"/>
            <a:ext cx="5868623" cy="271346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777951" y="1834180"/>
            <a:ext cx="2736592" cy="268786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14543" y="1834180"/>
            <a:ext cx="108183" cy="26730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514543" y="1834180"/>
            <a:ext cx="2920519" cy="26730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6EF507-045D-BF50-D09A-B08230C75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3"/>
          <a:stretch/>
        </p:blipFill>
        <p:spPr>
          <a:xfrm>
            <a:off x="601019" y="4549494"/>
            <a:ext cx="10989962" cy="1677453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C3136B20-7771-9107-3A55-8C8D7EC1A5CD}"/>
              </a:ext>
            </a:extLst>
          </p:cNvPr>
          <p:cNvSpPr txBox="1">
            <a:spLocks/>
          </p:cNvSpPr>
          <p:nvPr/>
        </p:nvSpPr>
        <p:spPr>
          <a:xfrm>
            <a:off x="897495" y="5984533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go straight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976B2665-D679-4AE6-37EF-EB9C4AD2728C}"/>
              </a:ext>
            </a:extLst>
          </p:cNvPr>
          <p:cNvSpPr txBox="1">
            <a:spLocks/>
          </p:cNvSpPr>
          <p:nvPr/>
        </p:nvSpPr>
        <p:spPr>
          <a:xfrm>
            <a:off x="3641032" y="6063439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right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21CC9A3-FEE9-225B-1224-684D64519692}"/>
              </a:ext>
            </a:extLst>
          </p:cNvPr>
          <p:cNvSpPr txBox="1">
            <a:spLocks/>
          </p:cNvSpPr>
          <p:nvPr/>
        </p:nvSpPr>
        <p:spPr>
          <a:xfrm>
            <a:off x="6464848" y="6021207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left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8F750B7-8A40-2752-74DB-C5B818DF79B5}"/>
              </a:ext>
            </a:extLst>
          </p:cNvPr>
          <p:cNvSpPr txBox="1">
            <a:spLocks/>
          </p:cNvSpPr>
          <p:nvPr/>
        </p:nvSpPr>
        <p:spPr>
          <a:xfrm>
            <a:off x="9288664" y="5990276"/>
            <a:ext cx="2099388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round</a:t>
            </a:r>
          </a:p>
        </p:txBody>
      </p:sp>
    </p:spTree>
    <p:extLst>
      <p:ext uri="{BB962C8B-B14F-4D97-AF65-F5344CB8AC3E}">
        <p14:creationId xmlns:p14="http://schemas.microsoft.com/office/powerpoint/2010/main" val="21855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A3E5CEB-C5FE-4F63-DCC6-751FBD3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1175420-F78A-249E-F868-177E454EF87B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DAC0027-E9A2-6AAF-D169-5E4B12C5F5F0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l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repeat.</a:t>
            </a:r>
          </a:p>
        </p:txBody>
      </p:sp>
      <p:pic>
        <p:nvPicPr>
          <p:cNvPr id="4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0B182886-4805-BE80-4058-3D3915D1C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8" y="261811"/>
            <a:ext cx="588935" cy="583901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CC97245-7A28-58BC-77E5-FD9FBFB477D7}"/>
              </a:ext>
            </a:extLst>
          </p:cNvPr>
          <p:cNvSpPr txBox="1">
            <a:spLocks/>
          </p:cNvSpPr>
          <p:nvPr/>
        </p:nvSpPr>
        <p:spPr>
          <a:xfrm>
            <a:off x="3426185" y="1167751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4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600"/>
              <a:t>'</a:t>
            </a:r>
            <a:r>
              <a:rPr lang="en-US" sz="3600">
                <a:solidFill>
                  <a:srgbClr val="002060"/>
                </a:solidFill>
              </a:rPr>
              <a:t>bookshop</a:t>
            </a:r>
            <a:endParaRPr lang="en-US" sz="3600"/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64CFA964-30DE-9D77-EEE3-A7FA0EEC448A}"/>
              </a:ext>
            </a:extLst>
          </p:cNvPr>
          <p:cNvSpPr txBox="1">
            <a:spLocks/>
          </p:cNvSpPr>
          <p:nvPr/>
        </p:nvSpPr>
        <p:spPr>
          <a:xfrm>
            <a:off x="2781424" y="2893024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4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600"/>
              <a:t>'</a:t>
            </a:r>
            <a:r>
              <a:rPr lang="en-US" sz="3600">
                <a:solidFill>
                  <a:srgbClr val="002060"/>
                </a:solidFill>
              </a:rPr>
              <a:t>campsite</a:t>
            </a:r>
            <a:endParaRPr lang="en-US" sz="3600"/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5DE12410-A020-FB61-79C2-21F6D4BC5640}"/>
              </a:ext>
            </a:extLst>
          </p:cNvPr>
          <p:cNvSpPr txBox="1">
            <a:spLocks/>
          </p:cNvSpPr>
          <p:nvPr/>
        </p:nvSpPr>
        <p:spPr>
          <a:xfrm>
            <a:off x="4611882" y="1997286"/>
            <a:ext cx="6298413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6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How can I get to the </a:t>
            </a:r>
            <a:r>
              <a:rPr lang="en-US" sz="3000">
                <a:solidFill>
                  <a:srgbClr val="FF0000"/>
                </a:solidFill>
              </a:rPr>
              <a:t>'</a:t>
            </a:r>
            <a:r>
              <a:rPr lang="en-US" sz="3000"/>
              <a:t>bookshop?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4F48F5A4-3476-678A-58C7-F3888C38F436}"/>
              </a:ext>
            </a:extLst>
          </p:cNvPr>
          <p:cNvSpPr txBox="1">
            <a:spLocks/>
          </p:cNvSpPr>
          <p:nvPr/>
        </p:nvSpPr>
        <p:spPr>
          <a:xfrm>
            <a:off x="4649454" y="3770298"/>
            <a:ext cx="5801987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6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How can I get to the </a:t>
            </a:r>
            <a:r>
              <a:rPr lang="en-US" sz="3000">
                <a:solidFill>
                  <a:srgbClr val="FF0000"/>
                </a:solidFill>
              </a:rPr>
              <a:t>'</a:t>
            </a:r>
            <a:r>
              <a:rPr lang="en-US" sz="3000"/>
              <a:t>campsite?</a:t>
            </a:r>
          </a:p>
        </p:txBody>
      </p:sp>
    </p:spTree>
    <p:extLst>
      <p:ext uri="{BB962C8B-B14F-4D97-AF65-F5344CB8AC3E}">
        <p14:creationId xmlns:p14="http://schemas.microsoft.com/office/powerpoint/2010/main" val="193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9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69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69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69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A3E5CEB-C5FE-4F63-DCC6-751FBD3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1175420-F78A-249E-F868-177E454EF87B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DAC0027-E9A2-6AAF-D169-5E4B12C5F5F0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>
                <a:sym typeface="Kirang Haerang"/>
              </a:rPr>
              <a:t>Listen</a:t>
            </a:r>
            <a:r>
              <a:rPr lang="en-US" sz="3000"/>
              <a:t> and circle.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55FF7-6C8F-A957-0432-1207B3EA80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8" r="5156"/>
          <a:stretch/>
        </p:blipFill>
        <p:spPr>
          <a:xfrm>
            <a:off x="831066" y="1390892"/>
            <a:ext cx="11360934" cy="3130135"/>
          </a:xfrm>
          <a:prstGeom prst="rect">
            <a:avLst/>
          </a:prstGeom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6138DBC9-480B-50A3-CFD7-86064A40E9E4}"/>
              </a:ext>
            </a:extLst>
          </p:cNvPr>
          <p:cNvSpPr txBox="1">
            <a:spLocks/>
          </p:cNvSpPr>
          <p:nvPr/>
        </p:nvSpPr>
        <p:spPr>
          <a:xfrm>
            <a:off x="9202529" y="2318065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983D4465-D66A-8521-BA0C-13896CB3D8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80" y="284671"/>
            <a:ext cx="588935" cy="583901"/>
          </a:xfrm>
          <a:prstGeom prst="rect">
            <a:avLst/>
          </a:prstGeom>
        </p:spPr>
      </p:pic>
      <p:pic>
        <p:nvPicPr>
          <p:cNvPr id="19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EAE75BDD-2A0C-226B-66C9-304103268E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70" y="1643013"/>
            <a:ext cx="588935" cy="583901"/>
          </a:xfrm>
          <a:prstGeom prst="rect">
            <a:avLst/>
          </a:prstGeom>
        </p:spPr>
      </p:pic>
      <p:pic>
        <p:nvPicPr>
          <p:cNvPr id="20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E8366AAC-643D-B726-1D70-7F52662B7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68" y="3206651"/>
            <a:ext cx="588935" cy="583901"/>
          </a:xfrm>
          <a:prstGeom prst="rect">
            <a:avLst/>
          </a:prstGeom>
        </p:spPr>
      </p:pic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7D5BAF1F-DCA2-CC99-407D-3A704BFA46D9}"/>
              </a:ext>
            </a:extLst>
          </p:cNvPr>
          <p:cNvSpPr txBox="1">
            <a:spLocks/>
          </p:cNvSpPr>
          <p:nvPr/>
        </p:nvSpPr>
        <p:spPr>
          <a:xfrm>
            <a:off x="942115" y="3930555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5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7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70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70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pham-0936082789">
            <a:extLst>
              <a:ext uri="{FF2B5EF4-FFF2-40B4-BE49-F238E27FC236}">
                <a16:creationId xmlns:a16="http://schemas.microsoft.com/office/drawing/2014/main" id="{C3701C05-5048-2CDC-CF2B-D10D132DE85F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5A4170-00E1-7321-C1B1-9BE2574DE791}"/>
              </a:ext>
            </a:extLst>
          </p:cNvPr>
          <p:cNvGrpSpPr/>
          <p:nvPr/>
        </p:nvGrpSpPr>
        <p:grpSpPr>
          <a:xfrm>
            <a:off x="393475" y="868572"/>
            <a:ext cx="11493910" cy="5069367"/>
            <a:chOff x="383643" y="976345"/>
            <a:chExt cx="11493910" cy="50693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204F17-7CE8-31F0-FC3B-B1644867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43" y="976345"/>
              <a:ext cx="11493910" cy="506936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A892CE-8F3F-1E54-D214-2D8805FBC067}"/>
                </a:ext>
              </a:extLst>
            </p:cNvPr>
            <p:cNvSpPr/>
            <p:nvPr/>
          </p:nvSpPr>
          <p:spPr>
            <a:xfrm>
              <a:off x="5597013" y="2930013"/>
              <a:ext cx="498987" cy="498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A23DF0-F676-29C7-0427-07259ACF4992}"/>
                </a:ext>
              </a:extLst>
            </p:cNvPr>
            <p:cNvSpPr/>
            <p:nvPr/>
          </p:nvSpPr>
          <p:spPr>
            <a:xfrm>
              <a:off x="5223387" y="5382668"/>
              <a:ext cx="498987" cy="498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70621D3C-A6D5-60CF-9AC8-211ADF005DED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chant.</a:t>
            </a:r>
          </a:p>
        </p:txBody>
      </p:sp>
      <p:pic>
        <p:nvPicPr>
          <p:cNvPr id="11" name="Mspham-0936082789" descr="A picture containing logo, symbol, graphics, circle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F6316C-7664-4A6C-4756-3E0930FEC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36" y="284671"/>
            <a:ext cx="588935" cy="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67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 Light</vt:lpstr>
      <vt:lpstr>Calibri</vt:lpstr>
      <vt:lpstr>Comic Sans MS</vt:lpstr>
      <vt:lpstr>Kirang Haerang</vt:lpstr>
      <vt:lpstr>.VnAvant</vt:lpstr>
      <vt:lpstr>等线</vt:lpstr>
      <vt:lpstr>.VnHelvetInsH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108</cp:revision>
  <dcterms:created xsi:type="dcterms:W3CDTF">2023-06-30T01:39:38Z</dcterms:created>
  <dcterms:modified xsi:type="dcterms:W3CDTF">2025-04-16T02:24:30Z</dcterms:modified>
</cp:coreProperties>
</file>