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7" r:id="rId2"/>
    <p:sldId id="2007577334" r:id="rId3"/>
    <p:sldId id="484" r:id="rId4"/>
    <p:sldId id="2007577322" r:id="rId5"/>
    <p:sldId id="2007577323" r:id="rId6"/>
    <p:sldId id="2007577326" r:id="rId7"/>
  </p:sldIdLst>
  <p:sldSz cx="12192000" cy="68580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.VnAvant" panose="020B7200000000000000" pitchFamily="34" charset="0"/>
      <p:regular r:id="rId19"/>
      <p:bold r:id="rId20"/>
      <p:italic r:id="rId21"/>
      <p:boldItalic r:id="rId22"/>
    </p:embeddedFont>
    <p:embeddedFont>
      <p:font typeface=".VnHelvetInsH" panose="020B7200000000000000" pitchFamily="34" charset="0"/>
      <p:regular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72"/>
    <a:srgbClr val="9C5438"/>
    <a:srgbClr val="FFEEBB"/>
    <a:srgbClr val="FEC765"/>
    <a:srgbClr val="FEC763"/>
    <a:srgbClr val="A3ECD1"/>
    <a:srgbClr val="E87557"/>
    <a:srgbClr val="FFE5E5"/>
    <a:srgbClr val="FFE1E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EC36A-DABD-4720-8CCF-DAB22B2C4F0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F5A86-C905-481B-A0FB-BFB1B950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F5A86-C905-481B-A0FB-BFB1B9503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67F1-6AE1-C160-BB3C-CF5E27B79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E4E4D-AACB-87AB-6A1B-D2B045EA4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B51E7-CC2B-D819-2AC7-9025AF3B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24635-15CF-4C00-CC20-E7B0239C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A8C5A-0CA6-6E2D-131E-03BB56A0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CFEF-E206-9B52-0301-59D88005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CD5CC-30FF-FD94-7513-1FC1A28DB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42CC9-FECA-04D1-8CB5-CE460365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2715A-985D-3D1C-C469-CFC80ABB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63A2-B229-388C-7564-0AD09336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1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7C780-6F28-911E-009E-783A00FCC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AB5E0-647A-D3BC-A5CA-2B7F1F6C2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1FA4F-DB90-B21A-6471-82F1649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644DD-4B94-7FF0-744B-E801BC05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436C8-F881-398F-5726-4DCBCD1C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78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A141-6620-33D4-97B7-0226070E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1BF3C-FFBF-501D-AFE2-565C0934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6AFCB-1534-2509-6657-1FF5F6B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92EB4-D7EF-C76C-6CB8-746EB56D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2015B-102C-70C5-BB46-E925434E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4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037E-DB1E-80B0-8CBA-287D7C6B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B1FDC-5B38-CA71-4E7C-43D5A91D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2F58E-BAB4-8ADA-A338-A2822368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209C-8CD0-583E-0845-3AD990A5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7363-55A1-B5BE-70A0-84E4A3F9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A2B-C209-9520-89E6-94971AB6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24554-E67A-223C-ED9E-3D656EA4B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57680-7CC2-729C-D4C2-5A07C8915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D9BBA-04D5-0075-62EF-EBE4CA8C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09EFD-776C-0BC1-AAC9-6B422336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4CC5B-5097-6AB2-0CBE-E07D23A8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E818-1E39-061A-D564-41804566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5A003-159C-E9FC-2268-556EE5FD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E6854-2A6D-265D-FA40-535A07C92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A41B1-5E35-5F58-B511-11C568EC2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A7E6A-16C1-E363-E66E-4771E4BE4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68B25-F52B-0A8C-596F-8156932D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0BA67-F207-A525-0335-E4CFB23D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28C50-C189-9823-C827-B580F47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0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5726-6C0E-9558-1A8F-C2B147DC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192CD-ABBD-6DC7-9E68-346211B5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63B7-2D5D-FA2F-D7F9-B08DB090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29B73-11FE-8705-A06C-0CACEE1C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24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44C1-EEF7-8C96-A171-579893E4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911C-3003-D6BD-C600-A4FF61E9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2E280-2591-AF6A-0060-ED6687EE7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85069-AAD6-5E20-F878-5893057D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B234F-9E22-5305-9277-0C910543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FE4BC-232B-E10E-8A45-CE33D312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6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115A-4F33-B066-0AD8-970A63B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77FA-474A-5D8F-6AB7-838286CFC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698BC-1BF0-F188-44B2-D2B7984F7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13022-34EF-E40D-B77A-FBD623E1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ECBFB-3175-7D16-4F81-B4A7A84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8BBA7-7FED-5422-495B-FAB6A00F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children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5D48656-71F8-19FC-F2F6-EFDD642D2C3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447"/>
            <a:ext cx="12191999" cy="70194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703886"/>
            <a:ext cx="12191707" cy="4154116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D82799-7692-C6F6-79CA-FC111E2B37C5}"/>
              </a:ext>
            </a:extLst>
          </p:cNvPr>
          <p:cNvGrpSpPr/>
          <p:nvPr/>
        </p:nvGrpSpPr>
        <p:grpSpPr>
          <a:xfrm>
            <a:off x="6934261" y="381450"/>
            <a:ext cx="4405555" cy="1082097"/>
            <a:chOff x="1173836" y="671814"/>
            <a:chExt cx="6750762" cy="16581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962F55-8432-1149-A728-264BED40D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260" y="958088"/>
              <a:ext cx="1678338" cy="1085579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1DB6A33-13B2-E392-C9A0-591363614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73836" y="671814"/>
              <a:ext cx="4806164" cy="1658127"/>
            </a:xfrm>
            <a:prstGeom prst="rect">
              <a:avLst/>
            </a:prstGeom>
            <a:effectLst>
              <a:glow rad="12700">
                <a:srgbClr val="C7CAC5"/>
              </a:glow>
            </a:effectLst>
          </p:spPr>
        </p:pic>
      </p:grpSp>
      <p:sp>
        <p:nvSpPr>
          <p:cNvPr id="14" name="TextBox 22">
            <a:extLst>
              <a:ext uri="{FF2B5EF4-FFF2-40B4-BE49-F238E27FC236}">
                <a16:creationId xmlns:a16="http://schemas.microsoft.com/office/drawing/2014/main" id="{CC636F94-E467-939B-A8E2-742035EA39D4}"/>
              </a:ext>
            </a:extLst>
          </p:cNvPr>
          <p:cNvSpPr txBox="1"/>
          <p:nvPr/>
        </p:nvSpPr>
        <p:spPr>
          <a:xfrm>
            <a:off x="2229311" y="2208286"/>
            <a:ext cx="784145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E74"/>
                </a:solidFill>
                <a:effectLst>
                  <a:outerShdw blurRad="12700" dist="38100" dir="2700000" algn="tl" rotWithShape="0">
                    <a:srgbClr val="FF5EA6"/>
                  </a:outerShdw>
                </a:effectLst>
                <a:latin typeface=".VnHelvetInsH" panose="020B7200000000000000" pitchFamily="34" charset="0"/>
              </a:rPr>
              <a:t>In the city</a:t>
            </a:r>
          </a:p>
        </p:txBody>
      </p:sp>
      <p:sp>
        <p:nvSpPr>
          <p:cNvPr id="15" name="Google Shape;1586;p38">
            <a:extLst>
              <a:ext uri="{FF2B5EF4-FFF2-40B4-BE49-F238E27FC236}">
                <a16:creationId xmlns:a16="http://schemas.microsoft.com/office/drawing/2014/main" id="{196964C8-A867-772C-CA1B-DEC126E065CA}"/>
              </a:ext>
            </a:extLst>
          </p:cNvPr>
          <p:cNvSpPr txBox="1">
            <a:spLocks/>
          </p:cNvSpPr>
          <p:nvPr/>
        </p:nvSpPr>
        <p:spPr>
          <a:xfrm>
            <a:off x="4481815" y="1225158"/>
            <a:ext cx="3027174" cy="964167"/>
          </a:xfrm>
          <a:prstGeom prst="rect">
            <a:avLst/>
          </a:prstGeom>
        </p:spPr>
        <p:txBody>
          <a:bodyPr spcFirstLastPara="1" wrap="square" lIns="59545" tIns="59545" rIns="59545" bIns="5954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13" b="1">
                <a:solidFill>
                  <a:srgbClr val="33CC33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Unit 17</a:t>
            </a:r>
            <a:endParaRPr lang="en-US" sz="4169" b="1">
              <a:solidFill>
                <a:srgbClr val="33CC33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2AEF59-6108-4436-CCC9-D20BAA3D8F86}"/>
              </a:ext>
            </a:extLst>
          </p:cNvPr>
          <p:cNvGrpSpPr/>
          <p:nvPr/>
        </p:nvGrpSpPr>
        <p:grpSpPr>
          <a:xfrm>
            <a:off x="3859781" y="4315278"/>
            <a:ext cx="4472438" cy="513484"/>
            <a:chOff x="8403980" y="8626817"/>
            <a:chExt cx="9155889" cy="1051194"/>
          </a:xfrm>
          <a:solidFill>
            <a:srgbClr val="33CC33"/>
          </a:solidFill>
        </p:grpSpPr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A1A807D4-2D2A-80BE-620B-6310A7E8D0AE}"/>
                </a:ext>
              </a:extLst>
            </p:cNvPr>
            <p:cNvGrpSpPr/>
            <p:nvPr/>
          </p:nvGrpSpPr>
          <p:grpSpPr>
            <a:xfrm>
              <a:off x="9561833" y="8647782"/>
              <a:ext cx="6729155" cy="1009265"/>
              <a:chOff x="0" y="0"/>
              <a:chExt cx="1103341" cy="243348"/>
            </a:xfrm>
            <a:grpFill/>
          </p:grpSpPr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F65B661F-A254-F2DC-8281-AA845F7FEF6B}"/>
                  </a:ext>
                </a:extLst>
              </p:cNvPr>
              <p:cNvSpPr/>
              <p:nvPr/>
            </p:nvSpPr>
            <p:spPr>
              <a:xfrm>
                <a:off x="0" y="0"/>
                <a:ext cx="1103341" cy="243348"/>
              </a:xfrm>
              <a:custGeom>
                <a:avLst/>
                <a:gdLst/>
                <a:ahLst/>
                <a:cxnLst/>
                <a:rect l="l" t="t" r="r" b="b"/>
                <a:pathLst>
                  <a:path w="1103341" h="243348">
                    <a:moveTo>
                      <a:pt x="0" y="0"/>
                    </a:moveTo>
                    <a:lnTo>
                      <a:pt x="1103341" y="0"/>
                    </a:lnTo>
                    <a:lnTo>
                      <a:pt x="1103341" y="243348"/>
                    </a:lnTo>
                    <a:lnTo>
                      <a:pt x="0" y="243348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759"/>
              </a:p>
            </p:txBody>
          </p:sp>
        </p:grpSp>
        <p:sp>
          <p:nvSpPr>
            <p:cNvPr id="18" name="Google Shape;1587;p38">
              <a:extLst>
                <a:ext uri="{FF2B5EF4-FFF2-40B4-BE49-F238E27FC236}">
                  <a16:creationId xmlns:a16="http://schemas.microsoft.com/office/drawing/2014/main" id="{156F4398-1160-F5A3-762B-A5955A7618EE}"/>
                </a:ext>
              </a:extLst>
            </p:cNvPr>
            <p:cNvSpPr txBox="1">
              <a:spLocks/>
            </p:cNvSpPr>
            <p:nvPr/>
          </p:nvSpPr>
          <p:spPr>
            <a:xfrm>
              <a:off x="8403980" y="8626817"/>
              <a:ext cx="9155889" cy="1051194"/>
            </a:xfrm>
            <a:prstGeom prst="rect">
              <a:avLst/>
            </a:prstGeom>
            <a:grpFill/>
          </p:spPr>
          <p:txBody>
            <a:bodyPr spcFirstLastPara="1" wrap="square" lIns="59545" tIns="59545" rIns="59545" bIns="5954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345" b="1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Lesson 3 – Period 2</a:t>
              </a: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3E14FCD1-C7EB-D888-5C5D-853E99A5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4" y="4006250"/>
            <a:ext cx="554017" cy="259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9778FD-E77A-E24C-1BFF-BCD5666C88E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559093" y="4583132"/>
            <a:ext cx="2592690" cy="21549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D0B7B9D-A41B-A8C7-B85E-D0BB936063E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04" y="4761788"/>
            <a:ext cx="1346727" cy="17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spham-0936082789">
            <a:extLst>
              <a:ext uri="{FF2B5EF4-FFF2-40B4-BE49-F238E27FC236}">
                <a16:creationId xmlns:a16="http://schemas.microsoft.com/office/drawing/2014/main" id="{D407FAC0-3408-92E5-AD2A-62002CBD086A}"/>
              </a:ext>
            </a:extLst>
          </p:cNvPr>
          <p:cNvSpPr txBox="1"/>
          <p:nvPr/>
        </p:nvSpPr>
        <p:spPr>
          <a:xfrm>
            <a:off x="4051445" y="4696853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46" name="MsPham-0936082789">
            <a:extLst>
              <a:ext uri="{FF2B5EF4-FFF2-40B4-BE49-F238E27FC236}">
                <a16:creationId xmlns:a16="http://schemas.microsoft.com/office/drawing/2014/main" id="{8324FC26-BABB-D4FE-51EA-3FCDE65C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042" y="4380428"/>
            <a:ext cx="690390" cy="690390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A9625D1-9B8B-220E-0D4D-5CDADEE68146}"/>
              </a:ext>
            </a:extLst>
          </p:cNvPr>
          <p:cNvSpPr txBox="1"/>
          <p:nvPr/>
        </p:nvSpPr>
        <p:spPr>
          <a:xfrm>
            <a:off x="6901495" y="1291660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C5316244-9786-DC4B-C7AA-2C5534D821FC}"/>
              </a:ext>
            </a:extLst>
          </p:cNvPr>
          <p:cNvSpPr txBox="1">
            <a:spLocks/>
          </p:cNvSpPr>
          <p:nvPr/>
        </p:nvSpPr>
        <p:spPr>
          <a:xfrm>
            <a:off x="856527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Stop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3C015823-7EFE-2B5E-D9A2-38BEE6D5B641}"/>
              </a:ext>
            </a:extLst>
          </p:cNvPr>
          <p:cNvSpPr txBox="1">
            <a:spLocks/>
          </p:cNvSpPr>
          <p:nvPr/>
        </p:nvSpPr>
        <p:spPr>
          <a:xfrm>
            <a:off x="3597170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Go straight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5F2951CE-253A-3827-8D7A-60DAC0CA66B4}"/>
              </a:ext>
            </a:extLst>
          </p:cNvPr>
          <p:cNvSpPr txBox="1">
            <a:spLocks/>
          </p:cNvSpPr>
          <p:nvPr/>
        </p:nvSpPr>
        <p:spPr>
          <a:xfrm>
            <a:off x="6337813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Turn left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81F68EC4-15EF-090F-7700-D4B72176008C}"/>
              </a:ext>
            </a:extLst>
          </p:cNvPr>
          <p:cNvSpPr txBox="1">
            <a:spLocks/>
          </p:cNvSpPr>
          <p:nvPr/>
        </p:nvSpPr>
        <p:spPr>
          <a:xfrm>
            <a:off x="9078455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Turn right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F4A88-AA29-454B-0D4D-B4C81D3C6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643" y="4039646"/>
            <a:ext cx="1795003" cy="1656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5E1D8-8122-9304-796A-189E7C04C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327" y="4028552"/>
            <a:ext cx="1651474" cy="1656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632A3-C05F-E05B-3252-1E2CEB402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297" y="3960967"/>
            <a:ext cx="1609128" cy="16985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306694-BDDF-EF9E-8D23-D68DF24795E5}"/>
              </a:ext>
            </a:extLst>
          </p:cNvPr>
          <p:cNvGrpSpPr/>
          <p:nvPr/>
        </p:nvGrpSpPr>
        <p:grpSpPr>
          <a:xfrm>
            <a:off x="1161451" y="4033632"/>
            <a:ext cx="1625859" cy="1625859"/>
            <a:chOff x="1189992" y="1495227"/>
            <a:chExt cx="4557252" cy="4557252"/>
          </a:xfrm>
        </p:grpSpPr>
        <p:pic>
          <p:nvPicPr>
            <p:cNvPr id="8" name="Picture 7" descr="A traffic light with different colored lights&#10;&#10;Description automatically generated">
              <a:extLst>
                <a:ext uri="{FF2B5EF4-FFF2-40B4-BE49-F238E27FC236}">
                  <a16:creationId xmlns:a16="http://schemas.microsoft.com/office/drawing/2014/main" id="{9CF458EB-90EC-00DB-61B2-5B975E511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992" y="1495227"/>
              <a:ext cx="4557252" cy="455725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361D7F-7B9B-FD3D-E3F3-ABEC0E8DE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147" y="1514534"/>
              <a:ext cx="1490415" cy="1490415"/>
            </a:xfrm>
            <a:prstGeom prst="rect">
              <a:avLst/>
            </a:prstGeom>
          </p:spPr>
        </p:pic>
      </p:grp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8658B13A-EB19-9BCD-B938-B21C9CCF615C}"/>
              </a:ext>
            </a:extLst>
          </p:cNvPr>
          <p:cNvSpPr txBox="1">
            <a:spLocks/>
          </p:cNvSpPr>
          <p:nvPr/>
        </p:nvSpPr>
        <p:spPr>
          <a:xfrm>
            <a:off x="4019031" y="440770"/>
            <a:ext cx="5027807" cy="640080"/>
          </a:xfrm>
          <a:prstGeom prst="wedgeRoundRectCallout">
            <a:avLst>
              <a:gd name="adj1" fmla="val -60474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 What does it say?</a:t>
            </a:r>
            <a:endParaRPr lang="en-US" sz="3200" dirty="0"/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3CF8208-50EF-367A-ADC1-A9B2BF941104}"/>
              </a:ext>
            </a:extLst>
          </p:cNvPr>
          <p:cNvSpPr txBox="1">
            <a:spLocks/>
          </p:cNvSpPr>
          <p:nvPr/>
        </p:nvSpPr>
        <p:spPr>
          <a:xfrm>
            <a:off x="3950945" y="1161428"/>
            <a:ext cx="5027807" cy="640080"/>
          </a:xfrm>
          <a:prstGeom prst="wedgeRoundRectCallout">
            <a:avLst>
              <a:gd name="adj1" fmla="val 57565"/>
              <a:gd name="adj2" fmla="val -4832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It says: “__________”.</a:t>
            </a:r>
            <a:endParaRPr lang="en-US" sz="32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481943" y="1801508"/>
            <a:ext cx="3982906" cy="233656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982547" y="1801508"/>
            <a:ext cx="1482302" cy="220105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6464849" y="1801508"/>
            <a:ext cx="1139296" cy="223813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464849" y="1801508"/>
            <a:ext cx="3752171" cy="229377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spham-0936082789">
            <a:extLst>
              <a:ext uri="{FF2B5EF4-FFF2-40B4-BE49-F238E27FC236}">
                <a16:creationId xmlns:a16="http://schemas.microsoft.com/office/drawing/2014/main" id="{D407FAC0-3408-92E5-AD2A-62002CBD086A}"/>
              </a:ext>
            </a:extLst>
          </p:cNvPr>
          <p:cNvSpPr txBox="1"/>
          <p:nvPr/>
        </p:nvSpPr>
        <p:spPr>
          <a:xfrm>
            <a:off x="4051445" y="4696853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46" name="MsPham-0936082789">
            <a:extLst>
              <a:ext uri="{FF2B5EF4-FFF2-40B4-BE49-F238E27FC236}">
                <a16:creationId xmlns:a16="http://schemas.microsoft.com/office/drawing/2014/main" id="{8324FC26-BABB-D4FE-51EA-3FCDE65C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561" y="5036213"/>
            <a:ext cx="690390" cy="656834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A9625D1-9B8B-220E-0D4D-5CDADEE68146}"/>
              </a:ext>
            </a:extLst>
          </p:cNvPr>
          <p:cNvSpPr txBox="1"/>
          <p:nvPr/>
        </p:nvSpPr>
        <p:spPr>
          <a:xfrm>
            <a:off x="6901495" y="1291660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8658B13A-EB19-9BCD-B938-B21C9CCF615C}"/>
              </a:ext>
            </a:extLst>
          </p:cNvPr>
          <p:cNvSpPr txBox="1">
            <a:spLocks/>
          </p:cNvSpPr>
          <p:nvPr/>
        </p:nvSpPr>
        <p:spPr>
          <a:xfrm>
            <a:off x="4087561" y="464807"/>
            <a:ext cx="6293866" cy="640080"/>
          </a:xfrm>
          <a:prstGeom prst="wedgeRoundRectCallout">
            <a:avLst>
              <a:gd name="adj1" fmla="val -60474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 How can I get to the _____?</a:t>
            </a:r>
            <a:endParaRPr lang="en-US" sz="3200" dirty="0"/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3CF8208-50EF-367A-ADC1-A9B2BF941104}"/>
              </a:ext>
            </a:extLst>
          </p:cNvPr>
          <p:cNvSpPr txBox="1">
            <a:spLocks/>
          </p:cNvSpPr>
          <p:nvPr/>
        </p:nvSpPr>
        <p:spPr>
          <a:xfrm>
            <a:off x="5000639" y="1194100"/>
            <a:ext cx="5027807" cy="640080"/>
          </a:xfrm>
          <a:prstGeom prst="wedgeRoundRectCallout">
            <a:avLst>
              <a:gd name="adj1" fmla="val 57565"/>
              <a:gd name="adj2" fmla="val -4832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______________.</a:t>
            </a:r>
            <a:endParaRPr lang="en-US" sz="3200" dirty="0"/>
          </a:p>
        </p:txBody>
      </p: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645920" y="1834180"/>
            <a:ext cx="5868623" cy="271346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777951" y="1834180"/>
            <a:ext cx="2736592" cy="268786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514543" y="1834180"/>
            <a:ext cx="108183" cy="267305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514543" y="1834180"/>
            <a:ext cx="2920519" cy="267305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D6EF507-045D-BF50-D09A-B08230C75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83"/>
          <a:stretch/>
        </p:blipFill>
        <p:spPr>
          <a:xfrm>
            <a:off x="601019" y="4549494"/>
            <a:ext cx="10989962" cy="1677453"/>
          </a:xfrm>
          <a:prstGeom prst="rect">
            <a:avLst/>
          </a:prstGeom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C3136B20-7771-9107-3A55-8C8D7EC1A5CD}"/>
              </a:ext>
            </a:extLst>
          </p:cNvPr>
          <p:cNvSpPr txBox="1">
            <a:spLocks/>
          </p:cNvSpPr>
          <p:nvPr/>
        </p:nvSpPr>
        <p:spPr>
          <a:xfrm>
            <a:off x="897495" y="5984533"/>
            <a:ext cx="2099388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go straight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976B2665-D679-4AE6-37EF-EB9C4AD2728C}"/>
              </a:ext>
            </a:extLst>
          </p:cNvPr>
          <p:cNvSpPr txBox="1">
            <a:spLocks/>
          </p:cNvSpPr>
          <p:nvPr/>
        </p:nvSpPr>
        <p:spPr>
          <a:xfrm>
            <a:off x="3641032" y="6063439"/>
            <a:ext cx="2099388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turn right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E21CC9A3-FEE9-225B-1224-684D64519692}"/>
              </a:ext>
            </a:extLst>
          </p:cNvPr>
          <p:cNvSpPr txBox="1">
            <a:spLocks/>
          </p:cNvSpPr>
          <p:nvPr/>
        </p:nvSpPr>
        <p:spPr>
          <a:xfrm>
            <a:off x="6464848" y="6021207"/>
            <a:ext cx="2099388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turn left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B8F750B7-8A40-2752-74DB-C5B818DF79B5}"/>
              </a:ext>
            </a:extLst>
          </p:cNvPr>
          <p:cNvSpPr txBox="1">
            <a:spLocks/>
          </p:cNvSpPr>
          <p:nvPr/>
        </p:nvSpPr>
        <p:spPr>
          <a:xfrm>
            <a:off x="9288664" y="5990276"/>
            <a:ext cx="2099388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turn round</a:t>
            </a:r>
          </a:p>
        </p:txBody>
      </p:sp>
    </p:spTree>
    <p:extLst>
      <p:ext uri="{BB962C8B-B14F-4D97-AF65-F5344CB8AC3E}">
        <p14:creationId xmlns:p14="http://schemas.microsoft.com/office/powerpoint/2010/main" val="21855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C2C90-0D85-B8B1-ED65-A27D1F76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5" y="1138073"/>
            <a:ext cx="10853222" cy="162159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A3E5CEB-C5FE-4F63-DCC6-751FBD35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505">
            <a:off x="157137" y="223853"/>
            <a:ext cx="695745" cy="16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1175420-F78A-249E-F868-177E454EF87B}"/>
              </a:ext>
            </a:extLst>
          </p:cNvPr>
          <p:cNvSpPr txBox="1">
            <a:spLocks/>
          </p:cNvSpPr>
          <p:nvPr/>
        </p:nvSpPr>
        <p:spPr>
          <a:xfrm>
            <a:off x="393475" y="302302"/>
            <a:ext cx="548640" cy="548640"/>
          </a:xfrm>
          <a:prstGeom prst="ellipse">
            <a:avLst/>
          </a:prstGeom>
          <a:solidFill>
            <a:srgbClr val="A3ECD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FDAC0027-E9A2-6AAF-D169-5E4B12C5F5F0}"/>
              </a:ext>
            </a:extLst>
          </p:cNvPr>
          <p:cNvSpPr txBox="1">
            <a:spLocks/>
          </p:cNvSpPr>
          <p:nvPr/>
        </p:nvSpPr>
        <p:spPr>
          <a:xfrm>
            <a:off x="1121501" y="360521"/>
            <a:ext cx="7148291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l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tick True or False.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1F13FA-C6CF-B84B-AB74-2865C9CEB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15" y="2498971"/>
            <a:ext cx="9439042" cy="4007699"/>
          </a:xfrm>
          <a:prstGeom prst="rect">
            <a:avLst/>
          </a:prstGeom>
        </p:spPr>
      </p:pic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C20FD7F1-0FFE-0ED5-45D4-74701CFF299F}"/>
              </a:ext>
            </a:extLst>
          </p:cNvPr>
          <p:cNvSpPr/>
          <p:nvPr/>
        </p:nvSpPr>
        <p:spPr>
          <a:xfrm>
            <a:off x="8341778" y="3207461"/>
            <a:ext cx="1541401" cy="443078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DEC223E9-ED10-838A-C686-61E72C09EE80}"/>
              </a:ext>
            </a:extLst>
          </p:cNvPr>
          <p:cNvSpPr/>
          <p:nvPr/>
        </p:nvSpPr>
        <p:spPr>
          <a:xfrm>
            <a:off x="9551145" y="4059743"/>
            <a:ext cx="1541401" cy="443078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3042D153-04AF-54F0-6127-9DBB4FA883FE}"/>
              </a:ext>
            </a:extLst>
          </p:cNvPr>
          <p:cNvSpPr/>
          <p:nvPr/>
        </p:nvSpPr>
        <p:spPr>
          <a:xfrm>
            <a:off x="9551144" y="4879002"/>
            <a:ext cx="1541401" cy="443078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D5C01974-BB9D-39A5-BD71-CB90C7FB10BA}"/>
              </a:ext>
            </a:extLst>
          </p:cNvPr>
          <p:cNvSpPr/>
          <p:nvPr/>
        </p:nvSpPr>
        <p:spPr>
          <a:xfrm>
            <a:off x="8269792" y="5743945"/>
            <a:ext cx="1541401" cy="443078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413E1D-E1E5-82DF-6920-4B283A4C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95" y="409259"/>
            <a:ext cx="6971421" cy="33694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BB5CBD7-B969-4671-F4D3-463DC42A1D37}"/>
              </a:ext>
            </a:extLst>
          </p:cNvPr>
          <p:cNvGrpSpPr/>
          <p:nvPr/>
        </p:nvGrpSpPr>
        <p:grpSpPr>
          <a:xfrm>
            <a:off x="393472" y="4492487"/>
            <a:ext cx="6971423" cy="1846308"/>
            <a:chOff x="393472" y="4492487"/>
            <a:chExt cx="6971423" cy="18463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0EE9B4-2661-6749-0600-B3DF63BA0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518"/>
            <a:stretch/>
          </p:blipFill>
          <p:spPr>
            <a:xfrm>
              <a:off x="393474" y="4492487"/>
              <a:ext cx="6971421" cy="45427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A582FC-A474-601F-FB88-37CA70037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518"/>
            <a:stretch/>
          </p:blipFill>
          <p:spPr>
            <a:xfrm>
              <a:off x="393474" y="4670172"/>
              <a:ext cx="6971421" cy="4542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8E33D4-4F7A-6C61-033D-2AB641D3D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518"/>
            <a:stretch/>
          </p:blipFill>
          <p:spPr>
            <a:xfrm>
              <a:off x="393474" y="4847857"/>
              <a:ext cx="6971421" cy="45427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61EBBA-63FC-56E1-9913-C908017F4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518"/>
            <a:stretch/>
          </p:blipFill>
          <p:spPr>
            <a:xfrm>
              <a:off x="393474" y="5025542"/>
              <a:ext cx="6971421" cy="45427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68294D-7590-33B2-1A4C-FCA5DAD0B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518"/>
            <a:stretch/>
          </p:blipFill>
          <p:spPr>
            <a:xfrm>
              <a:off x="393474" y="5203227"/>
              <a:ext cx="6971421" cy="45427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36D2C75-F96E-8DC7-B233-06D0C5900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518"/>
            <a:stretch/>
          </p:blipFill>
          <p:spPr>
            <a:xfrm>
              <a:off x="393474" y="5380912"/>
              <a:ext cx="6971421" cy="45427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36EDC3-4642-CCC0-C04B-4AA4CE820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518"/>
            <a:stretch/>
          </p:blipFill>
          <p:spPr>
            <a:xfrm>
              <a:off x="393474" y="5558597"/>
              <a:ext cx="6971421" cy="45427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3978BFC-19D1-0066-2FCC-11B2CBE32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518"/>
            <a:stretch/>
          </p:blipFill>
          <p:spPr>
            <a:xfrm>
              <a:off x="393473" y="5721561"/>
              <a:ext cx="6971421" cy="4542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4C0419-D8E1-18A7-82D1-D7330391DF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518"/>
            <a:stretch/>
          </p:blipFill>
          <p:spPr>
            <a:xfrm>
              <a:off x="393472" y="5884525"/>
              <a:ext cx="6971421" cy="454270"/>
            </a:xfrm>
            <a:prstGeom prst="rect">
              <a:avLst/>
            </a:prstGeom>
          </p:spPr>
        </p:pic>
      </p:grpSp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C1925CC0-1595-1391-8BFA-F767BF66925F}"/>
              </a:ext>
            </a:extLst>
          </p:cNvPr>
          <p:cNvSpPr txBox="1">
            <a:spLocks/>
          </p:cNvSpPr>
          <p:nvPr/>
        </p:nvSpPr>
        <p:spPr>
          <a:xfrm>
            <a:off x="747608" y="3702741"/>
            <a:ext cx="6263148" cy="202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800" b="0">
                <a:solidFill>
                  <a:srgbClr val="C00000"/>
                </a:solidFill>
                <a:sym typeface="Kirang Haerang"/>
              </a:rPr>
              <a:t>					  some </a:t>
            </a:r>
          </a:p>
          <a:p>
            <a:r>
              <a:rPr lang="en-US" sz="2800" b="0">
                <a:solidFill>
                  <a:srgbClr val="C00000"/>
                </a:solidFill>
                <a:sym typeface="Kirang Haerang"/>
              </a:rPr>
              <a:t>school things. The bookshop is in </a:t>
            </a:r>
          </a:p>
          <a:p>
            <a:r>
              <a:rPr lang="en-US" sz="2800" b="0">
                <a:solidFill>
                  <a:srgbClr val="C00000"/>
                </a:solidFill>
                <a:sym typeface="Kirang Haerang"/>
              </a:rPr>
              <a:t>Tran Hung Dao Street. I can go straight and turn right, then turn left. It’s on the left.</a:t>
            </a:r>
          </a:p>
          <a:p>
            <a:endParaRPr lang="en-US" sz="2800" b="0">
              <a:solidFill>
                <a:srgbClr val="C0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A3E5CEB-C5FE-4F63-DCC6-751FBD35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505">
            <a:off x="157137" y="223853"/>
            <a:ext cx="695745" cy="16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1175420-F78A-249E-F868-177E454EF87B}"/>
              </a:ext>
            </a:extLst>
          </p:cNvPr>
          <p:cNvSpPr txBox="1">
            <a:spLocks/>
          </p:cNvSpPr>
          <p:nvPr/>
        </p:nvSpPr>
        <p:spPr>
          <a:xfrm>
            <a:off x="393475" y="302302"/>
            <a:ext cx="548640" cy="548640"/>
          </a:xfrm>
          <a:prstGeom prst="ellipse">
            <a:avLst/>
          </a:prstGeom>
          <a:solidFill>
            <a:srgbClr val="A3ECD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FDAC0027-E9A2-6AAF-D169-5E4B12C5F5F0}"/>
              </a:ext>
            </a:extLst>
          </p:cNvPr>
          <p:cNvSpPr txBox="1">
            <a:spLocks/>
          </p:cNvSpPr>
          <p:nvPr/>
        </p:nvSpPr>
        <p:spPr>
          <a:xfrm>
            <a:off x="1121502" y="360521"/>
            <a:ext cx="5056004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>
                <a:sym typeface="Kirang Haerang"/>
              </a:rPr>
              <a:t>Let’s write.</a:t>
            </a:r>
            <a:endParaRPr lang="en-US" sz="3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37E94-8FC0-064E-46CB-7586C51BE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213" y="592531"/>
            <a:ext cx="4194402" cy="55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D987FE7-EEED-3854-BD88-6700748C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8370" y="360521"/>
            <a:ext cx="11238271" cy="5867399"/>
          </a:xfrm>
          <a:custGeom>
            <a:avLst/>
            <a:gdLst>
              <a:gd name="connsiteX0" fmla="*/ 0 w 11238271"/>
              <a:gd name="connsiteY0" fmla="*/ 0 h 5867399"/>
              <a:gd name="connsiteX1" fmla="*/ 11238271 w 11238271"/>
              <a:gd name="connsiteY1" fmla="*/ 0 h 5867399"/>
              <a:gd name="connsiteX2" fmla="*/ 11238271 w 11238271"/>
              <a:gd name="connsiteY2" fmla="*/ 5867399 h 5867399"/>
              <a:gd name="connsiteX3" fmla="*/ 490587 w 11238271"/>
              <a:gd name="connsiteY3" fmla="*/ 5867399 h 5867399"/>
              <a:gd name="connsiteX4" fmla="*/ 491614 w 11238271"/>
              <a:gd name="connsiteY4" fmla="*/ 5855358 h 5867399"/>
              <a:gd name="connsiteX5" fmla="*/ 4917 w 11238271"/>
              <a:gd name="connsiteY5" fmla="*/ 5280171 h 5867399"/>
              <a:gd name="connsiteX6" fmla="*/ 0 w 11238271"/>
              <a:gd name="connsiteY6" fmla="*/ 5280757 h 5867399"/>
              <a:gd name="connsiteX7" fmla="*/ 0 w 11238271"/>
              <a:gd name="connsiteY7" fmla="*/ 0 h 586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8271" h="5867399">
                <a:moveTo>
                  <a:pt x="0" y="0"/>
                </a:moveTo>
                <a:lnTo>
                  <a:pt x="11238271" y="0"/>
                </a:lnTo>
                <a:lnTo>
                  <a:pt x="11238271" y="5867399"/>
                </a:lnTo>
                <a:lnTo>
                  <a:pt x="490587" y="5867399"/>
                </a:lnTo>
                <a:lnTo>
                  <a:pt x="491614" y="5855358"/>
                </a:lnTo>
                <a:cubicBezTo>
                  <a:pt x="491614" y="5537691"/>
                  <a:pt x="273712" y="5280171"/>
                  <a:pt x="4917" y="5280171"/>
                </a:cubicBezTo>
                <a:lnTo>
                  <a:pt x="0" y="52807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C3701C05-5048-2CDC-CF2B-D10D132DE85F}"/>
              </a:ext>
            </a:extLst>
          </p:cNvPr>
          <p:cNvSpPr txBox="1">
            <a:spLocks/>
          </p:cNvSpPr>
          <p:nvPr/>
        </p:nvSpPr>
        <p:spPr>
          <a:xfrm>
            <a:off x="393475" y="302302"/>
            <a:ext cx="548640" cy="548640"/>
          </a:xfrm>
          <a:prstGeom prst="ellipse">
            <a:avLst/>
          </a:prstGeom>
          <a:solidFill>
            <a:srgbClr val="A3ECD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70621D3C-A6D5-60CF-9AC8-211ADF005DED}"/>
              </a:ext>
            </a:extLst>
          </p:cNvPr>
          <p:cNvSpPr txBox="1">
            <a:spLocks/>
          </p:cNvSpPr>
          <p:nvPr/>
        </p:nvSpPr>
        <p:spPr>
          <a:xfrm>
            <a:off x="1121502" y="360521"/>
            <a:ext cx="5056004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Project </a:t>
            </a:r>
          </a:p>
        </p:txBody>
      </p:sp>
    </p:spTree>
    <p:extLst>
      <p:ext uri="{BB962C8B-B14F-4D97-AF65-F5344CB8AC3E}">
        <p14:creationId xmlns:p14="http://schemas.microsoft.com/office/powerpoint/2010/main" val="27372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72</Words>
  <Application>Microsoft Office PowerPoint</Application>
  <PresentationFormat>Widescreen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Calibri Light</vt:lpstr>
      <vt:lpstr>Calibri</vt:lpstr>
      <vt:lpstr>Wingdings</vt:lpstr>
      <vt:lpstr>Kirang Haerang</vt:lpstr>
      <vt:lpstr>Comic Sans MS</vt:lpstr>
      <vt:lpstr>.VnAvant</vt:lpstr>
      <vt:lpstr>.VnHelvetInsH</vt:lpstr>
      <vt:lpstr>等线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119</cp:revision>
  <dcterms:created xsi:type="dcterms:W3CDTF">2023-06-30T01:39:38Z</dcterms:created>
  <dcterms:modified xsi:type="dcterms:W3CDTF">2025-04-16T02:25:53Z</dcterms:modified>
</cp:coreProperties>
</file>