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007577341" r:id="rId2"/>
    <p:sldId id="2007577233" r:id="rId3"/>
    <p:sldId id="2007577345" r:id="rId4"/>
    <p:sldId id="2007577346" r:id="rId5"/>
    <p:sldId id="2007577347" r:id="rId6"/>
    <p:sldId id="2007577348" r:id="rId7"/>
    <p:sldId id="2007577228" r:id="rId8"/>
    <p:sldId id="2007577293" r:id="rId9"/>
    <p:sldId id="2007577309" r:id="rId10"/>
    <p:sldId id="2007577294" r:id="rId11"/>
    <p:sldId id="2007577349" r:id="rId12"/>
    <p:sldId id="2007577350" r:id="rId13"/>
    <p:sldId id="2007577351" r:id="rId14"/>
    <p:sldId id="2007577295" r:id="rId15"/>
    <p:sldId id="2007577366" r:id="rId16"/>
    <p:sldId id="2007577361" r:id="rId17"/>
  </p:sldIdLst>
  <p:sldSz cx="12192000" cy="6858000"/>
  <p:notesSz cx="6858000" cy="9144000"/>
  <p:embeddedFontLst>
    <p:embeddedFont>
      <p:font typeface="Kirang Haerang" panose="020B060402020202020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.VnHelvetIns" panose="020B7200000000000000" pitchFamily="34" charset="0"/>
      <p:regular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.VnAristote" panose="020B7200000000000000" pitchFamily="34" charset="0"/>
      <p:regular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E1E"/>
    <a:srgbClr val="000000"/>
    <a:srgbClr val="FDDDDE"/>
    <a:srgbClr val="E6A8A6"/>
    <a:srgbClr val="C34441"/>
    <a:srgbClr val="D06C6A"/>
    <a:srgbClr val="DA8C8A"/>
    <a:srgbClr val="99FFCC"/>
    <a:srgbClr val="FCDADB"/>
    <a:srgbClr val="FD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BBED-4338-4713-83B3-50A435913A9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596ED-1268-40DA-B194-3E9F09D4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FD8D-B206-A322-F606-65656E8C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2D809-262B-547C-6401-CD37B5AB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DED4-0468-8B94-142B-5F2DFA71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FD0C-FB57-E71D-03F7-B6B81513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4F7A7-98A1-BC2F-05C1-D50F4050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72B6-7927-B6A5-8E15-989DA954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9AA1D-42C0-3DA2-881F-69D68D11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3CB6-7898-9414-50BC-52104D74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3BE9-015E-AA8C-33F7-8C302A8B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39F8A-EBFB-59F6-0916-AC19D87A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3A1D-35CC-5BA4-E92B-25AB66018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6433E-B576-6046-A938-2B3CDA9B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D12-0322-9333-DA97-EBEB5C2C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2943-6A3F-8E64-52D7-BC84AABA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54A7-AC57-6CB0-99D7-F8D5199F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67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6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A483-337A-FC89-B8F0-4AAC5046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1D04-378B-7531-6970-A2341F5C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C95C4-B68A-F0D1-52A3-04E2EB15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3918F-15A8-287F-9862-6FC4F8A2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DF68-E7FD-E5F4-B297-20E18F3C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0006-976D-68B2-1DE9-9BB4E7D6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0DE21-BEB1-47E2-92D7-CE06DCE6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3BE8-4AD8-EA0F-02F1-DEBA7EFE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76F7-6FC9-D4CC-48E1-C15C014A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896A4-A1F8-F246-6B57-B8836D17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1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223E-B7E9-D744-03D6-89B43EF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8D02-2AFA-8583-4EC2-01886DC1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56BDD-C8AC-1420-93D0-68938BFF7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1D63B-0DEA-ED5A-CA33-8533F70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6CA0A-EAC6-7097-202D-23D6BAF7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77BFD-95FB-2241-2504-311D2C25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0507-5692-30FE-7E69-5123CAFE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C63E5-8914-C4A9-DCC5-98D4053EF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C929-A5BB-D930-8C03-97806F048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C701F-1641-8B4E-3E68-9D89658E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B6EE7-1078-ACD6-9B7F-2DAD3602F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74AE8-71C1-1C86-5C39-67CFEC70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9240C-FA55-126C-E42E-29C986DE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47030-A714-919A-BA8A-AD93DA3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0DBC-EADD-5090-956A-EE53E684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C6B2D-E681-4FD0-B107-79D3D78E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C7631-0A72-7322-2DBC-3A231F19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94A84-3ABA-B906-9735-B68333A5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7A755-7451-35FF-8E31-4D673BED9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C870A-5900-98F0-5403-82FD0373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98297-681F-D0C7-00D3-E80D72B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3478-609F-E502-E05B-191BC8F8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F344-E081-32A4-11EA-B6BF7AC1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FEE60-49AB-0B5E-385B-CA1EEB4F3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0F0EA-6B7E-8F57-A2D6-79A4C1D4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4D31C-5F4C-5B23-55FD-ED5519D4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B9D9-CE37-6B8F-2664-FF767354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814E-70AE-F3F4-4526-AC8BE859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95F78-A85E-643F-C4AE-5197C8744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68631-0072-A201-427F-10053E48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055C2-036D-199B-D8D0-481513D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87CE1-EADF-FC87-696B-69C6A8DE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AF4B2-FAB7-18C7-75D9-1A5DBFFC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F66B0-2D43-944F-A4C0-28D8A6BB4C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0.wav"/><Relationship Id="rId11" Type="http://schemas.openxmlformats.org/officeDocument/2006/relationships/image" Target="../media/image13.png"/><Relationship Id="rId5" Type="http://schemas.openxmlformats.org/officeDocument/2006/relationships/audio" Target="../media/audio9.wav"/><Relationship Id="rId10" Type="http://schemas.openxmlformats.org/officeDocument/2006/relationships/image" Target="../media/image12.png"/><Relationship Id="rId4" Type="http://schemas.openxmlformats.org/officeDocument/2006/relationships/audio" Target="../media/audio8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DE9A83-3D5F-09C0-70FF-8CFAC72D1956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2A25BB-458D-D12D-85CA-4F9CB829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13513AB-B4BE-7C2A-0FBA-26D98998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9D1446-F1FF-3B53-B548-9BBBA593DABE}"/>
              </a:ext>
            </a:extLst>
          </p:cNvPr>
          <p:cNvGrpSpPr/>
          <p:nvPr/>
        </p:nvGrpSpPr>
        <p:grpSpPr>
          <a:xfrm>
            <a:off x="2147034" y="1024153"/>
            <a:ext cx="8203907" cy="4643418"/>
            <a:chOff x="2173160" y="909499"/>
            <a:chExt cx="8203907" cy="4643418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572E7815-2954-12E2-3B67-6BC78B759791}"/>
                </a:ext>
              </a:extLst>
            </p:cNvPr>
            <p:cNvSpPr txBox="1"/>
            <p:nvPr/>
          </p:nvSpPr>
          <p:spPr>
            <a:xfrm>
              <a:off x="2173160" y="1895317"/>
              <a:ext cx="8203907" cy="3657600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At the </a:t>
              </a:r>
            </a:p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shopping centre</a:t>
              </a:r>
            </a:p>
          </p:txBody>
        </p:sp>
        <p:sp>
          <p:nvSpPr>
            <p:cNvPr id="16" name="Google Shape;1586;p38">
              <a:extLst>
                <a:ext uri="{FF2B5EF4-FFF2-40B4-BE49-F238E27FC236}">
                  <a16:creationId xmlns:a16="http://schemas.microsoft.com/office/drawing/2014/main" id="{C7AE3393-2DD9-940A-F69D-8C3F65B4904E}"/>
                </a:ext>
              </a:extLst>
            </p:cNvPr>
            <p:cNvSpPr txBox="1">
              <a:spLocks/>
            </p:cNvSpPr>
            <p:nvPr/>
          </p:nvSpPr>
          <p:spPr>
            <a:xfrm>
              <a:off x="2173160" y="909499"/>
              <a:ext cx="8203907" cy="986912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spcFirstLastPara="1" wrap="square" lIns="60950" tIns="60950" rIns="60950" bIns="6095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800" b="1">
                  <a:solidFill>
                    <a:srgbClr val="14364D"/>
                  </a:solidFill>
                  <a:effectLst>
                    <a:glow rad="1651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Unit 18</a:t>
              </a:r>
              <a:endParaRPr lang="en-US" sz="4267" b="1">
                <a:solidFill>
                  <a:srgbClr val="14364D"/>
                </a:solidFill>
                <a:effectLst>
                  <a:glow rad="1651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D93BA02-4DDB-1F3B-09ED-4E865FCEBB5E}"/>
                </a:ext>
              </a:extLst>
            </p:cNvPr>
            <p:cNvGrpSpPr/>
            <p:nvPr/>
          </p:nvGrpSpPr>
          <p:grpSpPr>
            <a:xfrm>
              <a:off x="4286362" y="4991837"/>
              <a:ext cx="4521200" cy="525597"/>
              <a:chOff x="8517469" y="8626817"/>
              <a:chExt cx="9042400" cy="1051194"/>
            </a:xfrm>
          </p:grpSpPr>
          <p:grpSp>
            <p:nvGrpSpPr>
              <p:cNvPr id="21" name="Group 9">
                <a:extLst>
                  <a:ext uri="{FF2B5EF4-FFF2-40B4-BE49-F238E27FC236}">
                    <a16:creationId xmlns:a16="http://schemas.microsoft.com/office/drawing/2014/main" id="{4F8F2E1C-E76C-15A2-7C7D-96D5724E3023}"/>
                  </a:ext>
                </a:extLst>
              </p:cNvPr>
              <p:cNvGrpSpPr/>
              <p:nvPr/>
            </p:nvGrpSpPr>
            <p:grpSpPr>
              <a:xfrm>
                <a:off x="9561833" y="8647782"/>
                <a:ext cx="6729155" cy="1009265"/>
                <a:chOff x="0" y="0"/>
                <a:chExt cx="1103341" cy="243348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B575AA3-46C3-2715-95DD-F6662CC785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3341" cy="2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341" h="243348">
                      <a:moveTo>
                        <a:pt x="0" y="0"/>
                      </a:moveTo>
                      <a:lnTo>
                        <a:pt x="1103341" y="0"/>
                      </a:lnTo>
                      <a:lnTo>
                        <a:pt x="1103341" y="243348"/>
                      </a:lnTo>
                      <a:lnTo>
                        <a:pt x="0" y="243348"/>
                      </a:lnTo>
                      <a:close/>
                    </a:path>
                  </a:pathLst>
                </a:custGeom>
                <a:solidFill>
                  <a:srgbClr val="14364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Google Shape;1587;p38">
                <a:extLst>
                  <a:ext uri="{FF2B5EF4-FFF2-40B4-BE49-F238E27FC236}">
                    <a16:creationId xmlns:a16="http://schemas.microsoft.com/office/drawing/2014/main" id="{415ABC70-87AB-B4C5-B572-9210D3543F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7469" y="8626817"/>
                <a:ext cx="9042400" cy="1051194"/>
              </a:xfrm>
              <a:prstGeom prst="rect">
                <a:avLst/>
              </a:prstGeom>
            </p:spPr>
            <p:txBody>
              <a:bodyPr spcFirstLastPara="1" wrap="square" lIns="60950" tIns="60950" rIns="60950" bIns="6095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Lesson 1 – Period 1</a:t>
                </a:r>
              </a:p>
            </p:txBody>
          </p:sp>
        </p:grpSp>
      </p:grpSp>
      <p:pic>
        <p:nvPicPr>
          <p:cNvPr id="7" name="Picture 6" descr="A cartoon of a child holding shopping bags&#10;&#10;Description automatically generated">
            <a:extLst>
              <a:ext uri="{FF2B5EF4-FFF2-40B4-BE49-F238E27FC236}">
                <a16:creationId xmlns:a16="http://schemas.microsoft.com/office/drawing/2014/main" id="{22729450-4A91-E2F4-BAFC-07CF02DC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7572" b="4744"/>
          <a:stretch/>
        </p:blipFill>
        <p:spPr>
          <a:xfrm flipH="1">
            <a:off x="9428472" y="4253334"/>
            <a:ext cx="2101108" cy="2285401"/>
          </a:xfrm>
          <a:prstGeom prst="rect">
            <a:avLst/>
          </a:prstGeom>
        </p:spPr>
      </p:pic>
      <p:pic>
        <p:nvPicPr>
          <p:cNvPr id="9" name="Picture 8" descr="A person holding shopping bags&#10;&#10;Description automatically generated">
            <a:extLst>
              <a:ext uri="{FF2B5EF4-FFF2-40B4-BE49-F238E27FC236}">
                <a16:creationId xmlns:a16="http://schemas.microsoft.com/office/drawing/2014/main" id="{42E9DD95-FC3C-62C7-C767-E8C18E3D4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969" r="11002"/>
          <a:stretch/>
        </p:blipFill>
        <p:spPr>
          <a:xfrm>
            <a:off x="1464076" y="3853236"/>
            <a:ext cx="1808339" cy="2095254"/>
          </a:xfrm>
          <a:prstGeom prst="rect">
            <a:avLst/>
          </a:prstGeom>
        </p:spPr>
      </p:pic>
      <p:pic>
        <p:nvPicPr>
          <p:cNvPr id="3" name="Picture 2" descr="A person carrying a box of presents&#10;&#10;Description automatically generated">
            <a:extLst>
              <a:ext uri="{FF2B5EF4-FFF2-40B4-BE49-F238E27FC236}">
                <a16:creationId xmlns:a16="http://schemas.microsoft.com/office/drawing/2014/main" id="{3D61D3C8-15CD-A44C-8145-00EA763BC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7068" r="26964" b="10055"/>
          <a:stretch/>
        </p:blipFill>
        <p:spPr>
          <a:xfrm>
            <a:off x="-21532" y="3981433"/>
            <a:ext cx="1717533" cy="26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CFAEC-8F44-6DE9-E6EA-9CC263A1627F}"/>
              </a:ext>
            </a:extLst>
          </p:cNvPr>
          <p:cNvGrpSpPr/>
          <p:nvPr/>
        </p:nvGrpSpPr>
        <p:grpSpPr>
          <a:xfrm>
            <a:off x="2274435" y="1230998"/>
            <a:ext cx="7806139" cy="5090608"/>
            <a:chOff x="1839728" y="877597"/>
            <a:chExt cx="8559623" cy="55819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9FB7D0-7CAE-54BA-33F6-18A7AC15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9728" y="877597"/>
              <a:ext cx="3833561" cy="25603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F432DF-18BC-4355-6165-B209F0A6F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3157" y="877597"/>
              <a:ext cx="3816194" cy="25603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F3E080-7DDD-0E7D-12E3-55E30D99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3475" y="3899254"/>
              <a:ext cx="3806067" cy="25603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A09608-24CA-A279-307F-A9DC37786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74147" y="3899254"/>
              <a:ext cx="3634215" cy="2560320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225BA88-75AF-8CEC-F930-B1AA1DD8A673}"/>
              </a:ext>
            </a:extLst>
          </p:cNvPr>
          <p:cNvSpPr txBox="1">
            <a:spLocks/>
          </p:cNvSpPr>
          <p:nvPr/>
        </p:nvSpPr>
        <p:spPr>
          <a:xfrm>
            <a:off x="2833924" y="3103062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96F959E-9B43-9BAA-6CAB-D934C6D94313}"/>
              </a:ext>
            </a:extLst>
          </p:cNvPr>
          <p:cNvSpPr txBox="1">
            <a:spLocks/>
          </p:cNvSpPr>
          <p:nvPr/>
        </p:nvSpPr>
        <p:spPr>
          <a:xfrm>
            <a:off x="7175105" y="3092805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B51371D-5768-CAB7-0FA6-4DAEB76E0984}"/>
              </a:ext>
            </a:extLst>
          </p:cNvPr>
          <p:cNvSpPr txBox="1">
            <a:spLocks/>
          </p:cNvSpPr>
          <p:nvPr/>
        </p:nvSpPr>
        <p:spPr>
          <a:xfrm>
            <a:off x="2833924" y="5912371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CFD337C-0DCF-F144-9DD2-2167B8F42852}"/>
              </a:ext>
            </a:extLst>
          </p:cNvPr>
          <p:cNvSpPr txBox="1">
            <a:spLocks/>
          </p:cNvSpPr>
          <p:nvPr/>
        </p:nvSpPr>
        <p:spPr>
          <a:xfrm>
            <a:off x="7175105" y="5912371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0D5DADA-A50C-C70A-AB97-E39C075CC814}"/>
              </a:ext>
            </a:extLst>
          </p:cNvPr>
          <p:cNvSpPr txBox="1">
            <a:spLocks/>
          </p:cNvSpPr>
          <p:nvPr/>
        </p:nvSpPr>
        <p:spPr>
          <a:xfrm>
            <a:off x="2833924" y="3103062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art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81D85DE-176D-4082-7607-F2E64C19E436}"/>
              </a:ext>
            </a:extLst>
          </p:cNvPr>
          <p:cNvSpPr txBox="1">
            <a:spLocks/>
          </p:cNvSpPr>
          <p:nvPr/>
        </p:nvSpPr>
        <p:spPr>
          <a:xfrm>
            <a:off x="7175105" y="3092805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music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0A70C73-9597-7E5F-7808-5AE94EC927BE}"/>
              </a:ext>
            </a:extLst>
          </p:cNvPr>
          <p:cNvSpPr txBox="1">
            <a:spLocks/>
          </p:cNvSpPr>
          <p:nvPr/>
        </p:nvSpPr>
        <p:spPr>
          <a:xfrm>
            <a:off x="2833924" y="5912371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PE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89FAE4-55CD-F142-04E3-3A9902A004E2}"/>
              </a:ext>
            </a:extLst>
          </p:cNvPr>
          <p:cNvSpPr txBox="1">
            <a:spLocks/>
          </p:cNvSpPr>
          <p:nvPr/>
        </p:nvSpPr>
        <p:spPr>
          <a:xfrm>
            <a:off x="7175105" y="5912371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IT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F33C5F6-2E65-4BEE-DE48-10AE8CB44985}"/>
              </a:ext>
            </a:extLst>
          </p:cNvPr>
          <p:cNvSpPr txBox="1">
            <a:spLocks/>
          </p:cNvSpPr>
          <p:nvPr/>
        </p:nvSpPr>
        <p:spPr>
          <a:xfrm>
            <a:off x="6905626" y="415884"/>
            <a:ext cx="471713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B1B9A03-7CF3-DF26-8334-A4EDF003B735}"/>
              </a:ext>
            </a:extLst>
          </p:cNvPr>
          <p:cNvSpPr txBox="1">
            <a:spLocks/>
          </p:cNvSpPr>
          <p:nvPr/>
        </p:nvSpPr>
        <p:spPr>
          <a:xfrm>
            <a:off x="8271791" y="1091593"/>
            <a:ext cx="3350964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It’s ______ 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420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798762" y="4674029"/>
            <a:ext cx="560832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743450" y="5738757"/>
            <a:ext cx="4065270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It’s near the bakery.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7C8D27-EA40-1487-0457-F6D1A7D613BB}"/>
              </a:ext>
            </a:extLst>
          </p:cNvPr>
          <p:cNvGrpSpPr/>
          <p:nvPr/>
        </p:nvGrpSpPr>
        <p:grpSpPr>
          <a:xfrm>
            <a:off x="3200400" y="1116596"/>
            <a:ext cx="4619074" cy="3358828"/>
            <a:chOff x="3874168" y="1514116"/>
            <a:chExt cx="3496101" cy="25422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599E1-5B3D-2111-8CED-C0DE50F9A21B}"/>
                </a:ext>
              </a:extLst>
            </p:cNvPr>
            <p:cNvGrpSpPr/>
            <p:nvPr/>
          </p:nvGrpSpPr>
          <p:grpSpPr>
            <a:xfrm>
              <a:off x="4983588" y="2017269"/>
              <a:ext cx="1322799" cy="1490907"/>
              <a:chOff x="4131377" y="3434704"/>
              <a:chExt cx="866861" cy="977026"/>
            </a:xfrm>
          </p:grpSpPr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19DAF456-A001-B49E-CE07-BB2A7CF3C787}"/>
                  </a:ext>
                </a:extLst>
              </p:cNvPr>
              <p:cNvSpPr txBox="1"/>
              <p:nvPr/>
            </p:nvSpPr>
            <p:spPr>
              <a:xfrm>
                <a:off x="4131377" y="4028513"/>
                <a:ext cx="866861" cy="38321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pPr algn="ctr"/>
                <a:r>
                  <a:rPr lang="en-US" sz="1600" b="1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17" name="MsPham-0936082789">
                <a:extLst>
                  <a:ext uri="{FF2B5EF4-FFF2-40B4-BE49-F238E27FC236}">
                    <a16:creationId xmlns:a16="http://schemas.microsoft.com/office/drawing/2014/main" id="{ECCD2D3D-5EBC-FD3D-D943-9E05B5A92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6693" y="3434704"/>
                <a:ext cx="606049" cy="606049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70190C-1458-9B2C-38A8-B4699F75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4168" y="1514116"/>
              <a:ext cx="3496101" cy="2334941"/>
            </a:xfrm>
            <a:prstGeom prst="rect">
              <a:avLst/>
            </a:prstGeom>
          </p:spPr>
        </p:pic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5ABEB69A-58A3-2201-5147-160243FAAB2A}"/>
                </a:ext>
              </a:extLst>
            </p:cNvPr>
            <p:cNvSpPr txBox="1">
              <a:spLocks/>
            </p:cNvSpPr>
            <p:nvPr/>
          </p:nvSpPr>
          <p:spPr>
            <a:xfrm>
              <a:off x="4327058" y="3560742"/>
              <a:ext cx="2635861" cy="4956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200"/>
                <a:t>near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CC3CB33-1F5B-7CCB-11E0-BADC5C736B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8179" b="2330"/>
          <a:stretch>
            <a:fillRect/>
          </a:stretch>
        </p:blipFill>
        <p:spPr>
          <a:xfrm>
            <a:off x="2304433" y="5384253"/>
            <a:ext cx="703441" cy="709007"/>
          </a:xfrm>
          <a:custGeom>
            <a:avLst/>
            <a:gdLst>
              <a:gd name="connsiteX0" fmla="*/ 491442 w 1441267"/>
              <a:gd name="connsiteY0" fmla="*/ 0 h 1452672"/>
              <a:gd name="connsiteX1" fmla="*/ 914166 w 1441267"/>
              <a:gd name="connsiteY1" fmla="*/ 0 h 1452672"/>
              <a:gd name="connsiteX2" fmla="*/ 990247 w 1441267"/>
              <a:gd name="connsiteY2" fmla="*/ 23783 h 1452672"/>
              <a:gd name="connsiteX3" fmla="*/ 1441267 w 1441267"/>
              <a:gd name="connsiteY3" fmla="*/ 709007 h 1452672"/>
              <a:gd name="connsiteX4" fmla="*/ 702804 w 1441267"/>
              <a:gd name="connsiteY4" fmla="*/ 1452672 h 1452672"/>
              <a:gd name="connsiteX5" fmla="*/ 22373 w 1441267"/>
              <a:gd name="connsiteY5" fmla="*/ 998475 h 1452672"/>
              <a:gd name="connsiteX6" fmla="*/ 0 w 1441267"/>
              <a:gd name="connsiteY6" fmla="*/ 925893 h 1452672"/>
              <a:gd name="connsiteX7" fmla="*/ 0 w 1441267"/>
              <a:gd name="connsiteY7" fmla="*/ 492121 h 1452672"/>
              <a:gd name="connsiteX8" fmla="*/ 22373 w 1441267"/>
              <a:gd name="connsiteY8" fmla="*/ 419539 h 1452672"/>
              <a:gd name="connsiteX9" fmla="*/ 415361 w 1441267"/>
              <a:gd name="connsiteY9" fmla="*/ 23783 h 1452672"/>
              <a:gd name="connsiteX10" fmla="*/ 491442 w 1441267"/>
              <a:gd name="connsiteY10" fmla="*/ 0 h 14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1267" h="1452672">
                <a:moveTo>
                  <a:pt x="491442" y="0"/>
                </a:moveTo>
                <a:lnTo>
                  <a:pt x="914166" y="0"/>
                </a:lnTo>
                <a:lnTo>
                  <a:pt x="990247" y="23783"/>
                </a:lnTo>
                <a:cubicBezTo>
                  <a:pt x="1255293" y="136677"/>
                  <a:pt x="1441267" y="400971"/>
                  <a:pt x="1441267" y="709007"/>
                </a:cubicBezTo>
                <a:cubicBezTo>
                  <a:pt x="1441267" y="1119722"/>
                  <a:pt x="1110646" y="1452672"/>
                  <a:pt x="702804" y="1452672"/>
                </a:cubicBezTo>
                <a:cubicBezTo>
                  <a:pt x="396923" y="1452672"/>
                  <a:pt x="134478" y="1265388"/>
                  <a:pt x="22373" y="998475"/>
                </a:cubicBezTo>
                <a:lnTo>
                  <a:pt x="0" y="925893"/>
                </a:lnTo>
                <a:lnTo>
                  <a:pt x="0" y="492121"/>
                </a:lnTo>
                <a:lnTo>
                  <a:pt x="22373" y="419539"/>
                </a:lnTo>
                <a:cubicBezTo>
                  <a:pt x="97110" y="241597"/>
                  <a:pt x="238664" y="99046"/>
                  <a:pt x="415361" y="23783"/>
                </a:cubicBezTo>
                <a:lnTo>
                  <a:pt x="491442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4987CC-E158-94B0-A918-332C90823D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886"/>
          <a:stretch>
            <a:fillRect/>
          </a:stretch>
        </p:blipFill>
        <p:spPr>
          <a:xfrm>
            <a:off x="9001246" y="5287155"/>
            <a:ext cx="720845" cy="725922"/>
          </a:xfrm>
          <a:custGeom>
            <a:avLst/>
            <a:gdLst>
              <a:gd name="connsiteX0" fmla="*/ 738443 w 1476926"/>
              <a:gd name="connsiteY0" fmla="*/ 0 h 1487329"/>
              <a:gd name="connsiteX1" fmla="*/ 738483 w 1476926"/>
              <a:gd name="connsiteY1" fmla="*/ 0 h 1487329"/>
              <a:gd name="connsiteX2" fmla="*/ 813967 w 1476926"/>
              <a:gd name="connsiteY2" fmla="*/ 3838 h 1487329"/>
              <a:gd name="connsiteX3" fmla="*/ 1476926 w 1476926"/>
              <a:gd name="connsiteY3" fmla="*/ 743664 h 1487329"/>
              <a:gd name="connsiteX4" fmla="*/ 738463 w 1476926"/>
              <a:gd name="connsiteY4" fmla="*/ 1487329 h 1487329"/>
              <a:gd name="connsiteX5" fmla="*/ 0 w 1476926"/>
              <a:gd name="connsiteY5" fmla="*/ 743664 h 1487329"/>
              <a:gd name="connsiteX6" fmla="*/ 662959 w 1476926"/>
              <a:gd name="connsiteY6" fmla="*/ 3838 h 1487329"/>
              <a:gd name="connsiteX7" fmla="*/ 738443 w 1476926"/>
              <a:gd name="connsiteY7" fmla="*/ 0 h 148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6926" h="1487329">
                <a:moveTo>
                  <a:pt x="738443" y="0"/>
                </a:moveTo>
                <a:lnTo>
                  <a:pt x="738483" y="0"/>
                </a:lnTo>
                <a:lnTo>
                  <a:pt x="813967" y="3838"/>
                </a:lnTo>
                <a:cubicBezTo>
                  <a:pt x="1186341" y="41922"/>
                  <a:pt x="1476926" y="358619"/>
                  <a:pt x="1476926" y="743664"/>
                </a:cubicBezTo>
                <a:cubicBezTo>
                  <a:pt x="1476926" y="1154379"/>
                  <a:pt x="1146305" y="1487329"/>
                  <a:pt x="738463" y="1487329"/>
                </a:cubicBezTo>
                <a:cubicBezTo>
                  <a:pt x="330621" y="1487329"/>
                  <a:pt x="0" y="1154379"/>
                  <a:pt x="0" y="743664"/>
                </a:cubicBezTo>
                <a:cubicBezTo>
                  <a:pt x="0" y="358619"/>
                  <a:pt x="290585" y="41922"/>
                  <a:pt x="662959" y="3838"/>
                </a:cubicBezTo>
                <a:lnTo>
                  <a:pt x="73844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44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0400" y="5047526"/>
            <a:ext cx="560832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571875" y="5738757"/>
            <a:ext cx="5236845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opposite the sports shop.</a:t>
            </a:r>
            <a:endParaRPr lang="en-US" sz="24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BACBDA-3C54-6271-391B-DCA471305BA5}"/>
              </a:ext>
            </a:extLst>
          </p:cNvPr>
          <p:cNvGrpSpPr/>
          <p:nvPr/>
        </p:nvGrpSpPr>
        <p:grpSpPr>
          <a:xfrm>
            <a:off x="2212547" y="889594"/>
            <a:ext cx="4636745" cy="3384348"/>
            <a:chOff x="2615737" y="1257102"/>
            <a:chExt cx="3480263" cy="25402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439E96-7BE7-EB1D-1323-2DF572B53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5737" y="1257102"/>
              <a:ext cx="3480263" cy="2334941"/>
            </a:xfrm>
            <a:prstGeom prst="rect">
              <a:avLst/>
            </a:prstGeom>
          </p:spPr>
        </p:pic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E70709B6-B2F0-D5FC-4702-CEC2CE09781A}"/>
                </a:ext>
              </a:extLst>
            </p:cNvPr>
            <p:cNvSpPr txBox="1">
              <a:spLocks/>
            </p:cNvSpPr>
            <p:nvPr/>
          </p:nvSpPr>
          <p:spPr>
            <a:xfrm>
              <a:off x="3083932" y="3301721"/>
              <a:ext cx="2635861" cy="4956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800"/>
                <a:t>opposite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A33C39-3DF2-082C-D6A3-B5E10850CE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8179" b="2330"/>
          <a:stretch>
            <a:fillRect/>
          </a:stretch>
        </p:blipFill>
        <p:spPr>
          <a:xfrm>
            <a:off x="2304433" y="5384253"/>
            <a:ext cx="703441" cy="709007"/>
          </a:xfrm>
          <a:custGeom>
            <a:avLst/>
            <a:gdLst>
              <a:gd name="connsiteX0" fmla="*/ 491442 w 1441267"/>
              <a:gd name="connsiteY0" fmla="*/ 0 h 1452672"/>
              <a:gd name="connsiteX1" fmla="*/ 914166 w 1441267"/>
              <a:gd name="connsiteY1" fmla="*/ 0 h 1452672"/>
              <a:gd name="connsiteX2" fmla="*/ 990247 w 1441267"/>
              <a:gd name="connsiteY2" fmla="*/ 23783 h 1452672"/>
              <a:gd name="connsiteX3" fmla="*/ 1441267 w 1441267"/>
              <a:gd name="connsiteY3" fmla="*/ 709007 h 1452672"/>
              <a:gd name="connsiteX4" fmla="*/ 702804 w 1441267"/>
              <a:gd name="connsiteY4" fmla="*/ 1452672 h 1452672"/>
              <a:gd name="connsiteX5" fmla="*/ 22373 w 1441267"/>
              <a:gd name="connsiteY5" fmla="*/ 998475 h 1452672"/>
              <a:gd name="connsiteX6" fmla="*/ 0 w 1441267"/>
              <a:gd name="connsiteY6" fmla="*/ 925893 h 1452672"/>
              <a:gd name="connsiteX7" fmla="*/ 0 w 1441267"/>
              <a:gd name="connsiteY7" fmla="*/ 492121 h 1452672"/>
              <a:gd name="connsiteX8" fmla="*/ 22373 w 1441267"/>
              <a:gd name="connsiteY8" fmla="*/ 419539 h 1452672"/>
              <a:gd name="connsiteX9" fmla="*/ 415361 w 1441267"/>
              <a:gd name="connsiteY9" fmla="*/ 23783 h 1452672"/>
              <a:gd name="connsiteX10" fmla="*/ 491442 w 1441267"/>
              <a:gd name="connsiteY10" fmla="*/ 0 h 14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1267" h="1452672">
                <a:moveTo>
                  <a:pt x="491442" y="0"/>
                </a:moveTo>
                <a:lnTo>
                  <a:pt x="914166" y="0"/>
                </a:lnTo>
                <a:lnTo>
                  <a:pt x="990247" y="23783"/>
                </a:lnTo>
                <a:cubicBezTo>
                  <a:pt x="1255293" y="136677"/>
                  <a:pt x="1441267" y="400971"/>
                  <a:pt x="1441267" y="709007"/>
                </a:cubicBezTo>
                <a:cubicBezTo>
                  <a:pt x="1441267" y="1119722"/>
                  <a:pt x="1110646" y="1452672"/>
                  <a:pt x="702804" y="1452672"/>
                </a:cubicBezTo>
                <a:cubicBezTo>
                  <a:pt x="396923" y="1452672"/>
                  <a:pt x="134478" y="1265388"/>
                  <a:pt x="22373" y="998475"/>
                </a:cubicBezTo>
                <a:lnTo>
                  <a:pt x="0" y="925893"/>
                </a:lnTo>
                <a:lnTo>
                  <a:pt x="0" y="492121"/>
                </a:lnTo>
                <a:lnTo>
                  <a:pt x="22373" y="419539"/>
                </a:lnTo>
                <a:cubicBezTo>
                  <a:pt x="97110" y="241597"/>
                  <a:pt x="238664" y="99046"/>
                  <a:pt x="415361" y="23783"/>
                </a:cubicBezTo>
                <a:lnTo>
                  <a:pt x="491442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AC83AE-E444-58A6-2D6D-4F61C9CEA7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886"/>
          <a:stretch>
            <a:fillRect/>
          </a:stretch>
        </p:blipFill>
        <p:spPr>
          <a:xfrm>
            <a:off x="9001246" y="5287155"/>
            <a:ext cx="720845" cy="725922"/>
          </a:xfrm>
          <a:custGeom>
            <a:avLst/>
            <a:gdLst>
              <a:gd name="connsiteX0" fmla="*/ 738443 w 1476926"/>
              <a:gd name="connsiteY0" fmla="*/ 0 h 1487329"/>
              <a:gd name="connsiteX1" fmla="*/ 738483 w 1476926"/>
              <a:gd name="connsiteY1" fmla="*/ 0 h 1487329"/>
              <a:gd name="connsiteX2" fmla="*/ 813967 w 1476926"/>
              <a:gd name="connsiteY2" fmla="*/ 3838 h 1487329"/>
              <a:gd name="connsiteX3" fmla="*/ 1476926 w 1476926"/>
              <a:gd name="connsiteY3" fmla="*/ 743664 h 1487329"/>
              <a:gd name="connsiteX4" fmla="*/ 738463 w 1476926"/>
              <a:gd name="connsiteY4" fmla="*/ 1487329 h 1487329"/>
              <a:gd name="connsiteX5" fmla="*/ 0 w 1476926"/>
              <a:gd name="connsiteY5" fmla="*/ 743664 h 1487329"/>
              <a:gd name="connsiteX6" fmla="*/ 662959 w 1476926"/>
              <a:gd name="connsiteY6" fmla="*/ 3838 h 1487329"/>
              <a:gd name="connsiteX7" fmla="*/ 738443 w 1476926"/>
              <a:gd name="connsiteY7" fmla="*/ 0 h 148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6926" h="1487329">
                <a:moveTo>
                  <a:pt x="738443" y="0"/>
                </a:moveTo>
                <a:lnTo>
                  <a:pt x="738483" y="0"/>
                </a:lnTo>
                <a:lnTo>
                  <a:pt x="813967" y="3838"/>
                </a:lnTo>
                <a:cubicBezTo>
                  <a:pt x="1186341" y="41922"/>
                  <a:pt x="1476926" y="358619"/>
                  <a:pt x="1476926" y="743664"/>
                </a:cubicBezTo>
                <a:cubicBezTo>
                  <a:pt x="1476926" y="1154379"/>
                  <a:pt x="1146305" y="1487329"/>
                  <a:pt x="738463" y="1487329"/>
                </a:cubicBezTo>
                <a:cubicBezTo>
                  <a:pt x="330621" y="1487329"/>
                  <a:pt x="0" y="1154379"/>
                  <a:pt x="0" y="743664"/>
                </a:cubicBezTo>
                <a:cubicBezTo>
                  <a:pt x="0" y="358619"/>
                  <a:pt x="290585" y="41922"/>
                  <a:pt x="662959" y="3838"/>
                </a:cubicBezTo>
                <a:lnTo>
                  <a:pt x="73844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57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B1643C-336F-61AD-1279-B453F6FE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117" y="5365222"/>
            <a:ext cx="667983" cy="680587"/>
          </a:xfrm>
          <a:prstGeom prst="ellipse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0400" y="5047526"/>
            <a:ext cx="560832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391025" y="5738757"/>
            <a:ext cx="4417695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behind the bakery.</a:t>
            </a:r>
            <a:endParaRPr lang="en-US" sz="27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7799F48-DD00-3CA5-1CAE-102712BC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21" y="5377827"/>
            <a:ext cx="667982" cy="6679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187B63-7562-9CBF-0212-E6733609B8A1}"/>
              </a:ext>
            </a:extLst>
          </p:cNvPr>
          <p:cNvGrpSpPr/>
          <p:nvPr/>
        </p:nvGrpSpPr>
        <p:grpSpPr>
          <a:xfrm>
            <a:off x="3200400" y="1078760"/>
            <a:ext cx="4534153" cy="3339089"/>
            <a:chOff x="3275635" y="1092313"/>
            <a:chExt cx="4534153" cy="33390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BA0325C-3ED4-881D-E80F-E5618A5B0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5635" y="1092313"/>
              <a:ext cx="4534153" cy="3050099"/>
            </a:xfrm>
            <a:prstGeom prst="rect">
              <a:avLst/>
            </a:prstGeom>
          </p:spPr>
        </p:pic>
        <p:sp>
          <p:nvSpPr>
            <p:cNvPr id="31" name="Mspham-0936082789">
              <a:extLst>
                <a:ext uri="{FF2B5EF4-FFF2-40B4-BE49-F238E27FC236}">
                  <a16:creationId xmlns:a16="http://schemas.microsoft.com/office/drawing/2014/main" id="{E2F46656-CA7A-9278-E72C-9067AA946051}"/>
                </a:ext>
              </a:extLst>
            </p:cNvPr>
            <p:cNvSpPr txBox="1">
              <a:spLocks/>
            </p:cNvSpPr>
            <p:nvPr/>
          </p:nvSpPr>
          <p:spPr>
            <a:xfrm>
              <a:off x="3853702" y="3783986"/>
              <a:ext cx="3443187" cy="6474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800"/>
                <a:t>behind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3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EC306-27A5-CA2B-BD53-D9BE5086E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117" y="5365222"/>
            <a:ext cx="667983" cy="680587"/>
          </a:xfrm>
          <a:prstGeom prst="ellipse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0400" y="4878311"/>
            <a:ext cx="5608320" cy="548640"/>
          </a:xfrm>
          <a:prstGeom prst="wedgeRoundRectCallout">
            <a:avLst>
              <a:gd name="adj1" fmla="val -54599"/>
              <a:gd name="adj2" fmla="val 4284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650896" y="5595152"/>
            <a:ext cx="5053218" cy="901313"/>
          </a:xfrm>
          <a:prstGeom prst="wedgeRoundRectCallout">
            <a:avLst>
              <a:gd name="adj1" fmla="val 56733"/>
              <a:gd name="adj2" fmla="val -177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between the gift shop and the bakery.</a:t>
            </a:r>
            <a:endParaRPr lang="en-US" sz="24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7799F48-DD00-3CA5-1CAE-102712BC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21" y="537782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85B9F05-2E34-E609-8E29-1BAFF45338DD}"/>
              </a:ext>
            </a:extLst>
          </p:cNvPr>
          <p:cNvGrpSpPr/>
          <p:nvPr/>
        </p:nvGrpSpPr>
        <p:grpSpPr>
          <a:xfrm>
            <a:off x="3741132" y="1146767"/>
            <a:ext cx="4526856" cy="3331780"/>
            <a:chOff x="3561052" y="1127584"/>
            <a:chExt cx="4526856" cy="333178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C4B038-FB5C-991A-A45A-FC86B8A3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1052" y="1127584"/>
              <a:ext cx="4526856" cy="3189189"/>
            </a:xfrm>
            <a:prstGeom prst="rect">
              <a:avLst/>
            </a:prstGeom>
          </p:spPr>
        </p:pic>
        <p:sp>
          <p:nvSpPr>
            <p:cNvPr id="31" name="Mspham-0936082789">
              <a:extLst>
                <a:ext uri="{FF2B5EF4-FFF2-40B4-BE49-F238E27FC236}">
                  <a16:creationId xmlns:a16="http://schemas.microsoft.com/office/drawing/2014/main" id="{E2F46656-CA7A-9278-E72C-9067AA946051}"/>
                </a:ext>
              </a:extLst>
            </p:cNvPr>
            <p:cNvSpPr txBox="1">
              <a:spLocks/>
            </p:cNvSpPr>
            <p:nvPr/>
          </p:nvSpPr>
          <p:spPr>
            <a:xfrm>
              <a:off x="4247240" y="3811948"/>
              <a:ext cx="3443187" cy="64741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800"/>
                <a:t>between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7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3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CFAEC-8F44-6DE9-E6EA-9CC263A1627F}"/>
              </a:ext>
            </a:extLst>
          </p:cNvPr>
          <p:cNvGrpSpPr/>
          <p:nvPr/>
        </p:nvGrpSpPr>
        <p:grpSpPr>
          <a:xfrm>
            <a:off x="2556766" y="1019535"/>
            <a:ext cx="7806139" cy="5090608"/>
            <a:chOff x="1839728" y="877597"/>
            <a:chExt cx="8559623" cy="55819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9FB7D0-7CAE-54BA-33F6-18A7AC15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9728" y="877597"/>
              <a:ext cx="3833561" cy="25603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F432DF-18BC-4355-6165-B209F0A6F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157" y="877597"/>
              <a:ext cx="3816194" cy="25603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F3E080-7DDD-0E7D-12E3-55E30D995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3475" y="3899254"/>
              <a:ext cx="3806067" cy="25603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A09608-24CA-A279-307F-A9DC37786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4147" y="3899254"/>
              <a:ext cx="3634215" cy="2560320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225BA88-75AF-8CEC-F930-B1AA1DD8A673}"/>
              </a:ext>
            </a:extLst>
          </p:cNvPr>
          <p:cNvSpPr txBox="1">
            <a:spLocks/>
          </p:cNvSpPr>
          <p:nvPr/>
        </p:nvSpPr>
        <p:spPr>
          <a:xfrm>
            <a:off x="2833924" y="3103062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96F959E-9B43-9BAA-6CAB-D934C6D94313}"/>
              </a:ext>
            </a:extLst>
          </p:cNvPr>
          <p:cNvSpPr txBox="1">
            <a:spLocks/>
          </p:cNvSpPr>
          <p:nvPr/>
        </p:nvSpPr>
        <p:spPr>
          <a:xfrm>
            <a:off x="7175105" y="3092805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B51371D-5768-CAB7-0FA6-4DAEB76E0984}"/>
              </a:ext>
            </a:extLst>
          </p:cNvPr>
          <p:cNvSpPr txBox="1">
            <a:spLocks/>
          </p:cNvSpPr>
          <p:nvPr/>
        </p:nvSpPr>
        <p:spPr>
          <a:xfrm>
            <a:off x="2833924" y="5912371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CFD337C-0DCF-F144-9DD2-2167B8F42852}"/>
              </a:ext>
            </a:extLst>
          </p:cNvPr>
          <p:cNvSpPr txBox="1">
            <a:spLocks/>
          </p:cNvSpPr>
          <p:nvPr/>
        </p:nvSpPr>
        <p:spPr>
          <a:xfrm>
            <a:off x="7175105" y="5912371"/>
            <a:ext cx="2635861" cy="49297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0D5DADA-A50C-C70A-AB97-E39C075CC814}"/>
              </a:ext>
            </a:extLst>
          </p:cNvPr>
          <p:cNvSpPr txBox="1">
            <a:spLocks/>
          </p:cNvSpPr>
          <p:nvPr/>
        </p:nvSpPr>
        <p:spPr>
          <a:xfrm>
            <a:off x="2833924" y="3103062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near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81D85DE-176D-4082-7607-F2E64C19E436}"/>
              </a:ext>
            </a:extLst>
          </p:cNvPr>
          <p:cNvSpPr txBox="1">
            <a:spLocks/>
          </p:cNvSpPr>
          <p:nvPr/>
        </p:nvSpPr>
        <p:spPr>
          <a:xfrm>
            <a:off x="5857174" y="1853128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opposite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0A70C73-9597-7E5F-7808-5AE94EC927BE}"/>
              </a:ext>
            </a:extLst>
          </p:cNvPr>
          <p:cNvSpPr txBox="1">
            <a:spLocks/>
          </p:cNvSpPr>
          <p:nvPr/>
        </p:nvSpPr>
        <p:spPr>
          <a:xfrm>
            <a:off x="2833924" y="5912371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behind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189FAE4-55CD-F142-04E3-3A9902A004E2}"/>
              </a:ext>
            </a:extLst>
          </p:cNvPr>
          <p:cNvSpPr txBox="1">
            <a:spLocks/>
          </p:cNvSpPr>
          <p:nvPr/>
        </p:nvSpPr>
        <p:spPr>
          <a:xfrm>
            <a:off x="7175105" y="5912371"/>
            <a:ext cx="2635861" cy="49561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between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F33C5F6-2E65-4BEE-DE48-10AE8CB44985}"/>
              </a:ext>
            </a:extLst>
          </p:cNvPr>
          <p:cNvSpPr txBox="1">
            <a:spLocks/>
          </p:cNvSpPr>
          <p:nvPr/>
        </p:nvSpPr>
        <p:spPr>
          <a:xfrm>
            <a:off x="6905626" y="415884"/>
            <a:ext cx="471713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bookshop?</a:t>
            </a:r>
            <a:endParaRPr lang="en-US" sz="2700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B1B9A03-7CF3-DF26-8334-A4EDF003B735}"/>
              </a:ext>
            </a:extLst>
          </p:cNvPr>
          <p:cNvSpPr txBox="1">
            <a:spLocks/>
          </p:cNvSpPr>
          <p:nvPr/>
        </p:nvSpPr>
        <p:spPr>
          <a:xfrm>
            <a:off x="8271791" y="1091593"/>
            <a:ext cx="3350964" cy="54864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It’s ______ 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2715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91C2446-C6A5-7866-78B1-E7D2D5E5B22C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2222723-6144-671E-5724-2A6070CBA2E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294221-9581-92B0-A910-924BA777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5" y="1225554"/>
            <a:ext cx="11231880" cy="4321674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A3D053B-4108-5124-832C-66A8EE55E86C}"/>
              </a:ext>
            </a:extLst>
          </p:cNvPr>
          <p:cNvSpPr txBox="1">
            <a:spLocks/>
          </p:cNvSpPr>
          <p:nvPr/>
        </p:nvSpPr>
        <p:spPr>
          <a:xfrm>
            <a:off x="3291840" y="951234"/>
            <a:ext cx="5608320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/>
              <a:t>Where’s the ___________?</a:t>
            </a:r>
            <a:endParaRPr lang="en-US" sz="27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CC1504F-F107-5139-1BAA-84AD796F09D6}"/>
              </a:ext>
            </a:extLst>
          </p:cNvPr>
          <p:cNvSpPr txBox="1">
            <a:spLocks/>
          </p:cNvSpPr>
          <p:nvPr/>
        </p:nvSpPr>
        <p:spPr>
          <a:xfrm>
            <a:off x="6993810" y="1894720"/>
            <a:ext cx="3350964" cy="548640"/>
          </a:xfrm>
          <a:prstGeom prst="wedgeRoundRectCallout">
            <a:avLst>
              <a:gd name="adj1" fmla="val 62281"/>
              <a:gd name="adj2" fmla="val 5415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It’s _________.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634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447452" y="4888629"/>
            <a:ext cx="3467277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gần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510310" y="572228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/nɪə/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421892" y="481067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near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6EDEF-69ED-F091-5522-30572C93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71"/>
          <a:stretch/>
        </p:blipFill>
        <p:spPr>
          <a:xfrm>
            <a:off x="2938225" y="1592742"/>
            <a:ext cx="6976504" cy="3177629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03C4CAF4-A5D3-54D5-BD82-659009FE5713}"/>
              </a:ext>
            </a:extLst>
          </p:cNvPr>
          <p:cNvSpPr txBox="1"/>
          <p:nvPr/>
        </p:nvSpPr>
        <p:spPr>
          <a:xfrm>
            <a:off x="922035" y="8465"/>
            <a:ext cx="568093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ln w="9525">
                  <a:solidFill>
                    <a:srgbClr val="FDDDDE"/>
                  </a:solidFill>
                  <a:prstDash val="solid"/>
                </a:ln>
                <a:solidFill>
                  <a:srgbClr val="C34441"/>
                </a:solidFill>
                <a:effectLst>
                  <a:glow rad="190500">
                    <a:schemeClr val="bg1"/>
                  </a:glow>
                  <a:outerShdw blurRad="63500" sx="102000" sy="102000" algn="ctr" rotWithShape="0">
                    <a:srgbClr val="92D050">
                      <a:alpha val="40000"/>
                    </a:srgbClr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7200" b="1">
              <a:ln w="9525">
                <a:solidFill>
                  <a:srgbClr val="FDDDDE"/>
                </a:solidFill>
                <a:prstDash val="solid"/>
              </a:ln>
              <a:solidFill>
                <a:srgbClr val="C34441"/>
              </a:solidFill>
              <a:effectLst>
                <a:glow rad="190500">
                  <a:schemeClr val="bg1"/>
                </a:glow>
                <a:outerShdw blurRad="63500" sx="102000" sy="102000" algn="ctr" rotWithShape="0">
                  <a:srgbClr val="92D050">
                    <a:alpha val="4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80718" y="4888629"/>
            <a:ext cx="323401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đối diện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510310" y="572228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Bef>
                <a:spcPts val="55"/>
              </a:spcBef>
              <a:spcAft>
                <a:spcPts val="800"/>
              </a:spcAft>
            </a:pPr>
            <a:r>
              <a:rPr lang="en-US"/>
              <a:t>/ˈɒpəzɪt/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421892" y="481067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opposite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3C4CAF4-A5D3-54D5-BD82-659009FE5713}"/>
              </a:ext>
            </a:extLst>
          </p:cNvPr>
          <p:cNvSpPr txBox="1"/>
          <p:nvPr/>
        </p:nvSpPr>
        <p:spPr>
          <a:xfrm>
            <a:off x="922035" y="8465"/>
            <a:ext cx="568093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ln w="9525">
                  <a:solidFill>
                    <a:srgbClr val="FDDDDE"/>
                  </a:solidFill>
                  <a:prstDash val="solid"/>
                </a:ln>
                <a:solidFill>
                  <a:srgbClr val="C34441"/>
                </a:solidFill>
                <a:effectLst>
                  <a:glow rad="190500">
                    <a:schemeClr val="bg1"/>
                  </a:glow>
                  <a:outerShdw blurRad="63500" sx="102000" sy="102000" algn="ctr" rotWithShape="0">
                    <a:srgbClr val="92D050">
                      <a:alpha val="40000"/>
                    </a:srgbClr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7200" b="1">
              <a:ln w="9525">
                <a:solidFill>
                  <a:srgbClr val="FDDDDE"/>
                </a:solidFill>
                <a:prstDash val="solid"/>
              </a:ln>
              <a:solidFill>
                <a:srgbClr val="C34441"/>
              </a:solidFill>
              <a:effectLst>
                <a:glow rad="190500">
                  <a:schemeClr val="bg1"/>
                </a:glow>
                <a:outerShdw blurRad="63500" sx="102000" sy="102000" algn="ctr" rotWithShape="0">
                  <a:srgbClr val="92D050">
                    <a:alpha val="4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31FA3-0185-4BE1-3C86-47FD3BF34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36"/>
          <a:stretch/>
        </p:blipFill>
        <p:spPr>
          <a:xfrm>
            <a:off x="2526395" y="1260850"/>
            <a:ext cx="7060568" cy="31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602964" y="4888629"/>
            <a:ext cx="331176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đằng sau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510310" y="572228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/bɪˈhaɪnd/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421892" y="481067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behind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3C4CAF4-A5D3-54D5-BD82-659009FE5713}"/>
              </a:ext>
            </a:extLst>
          </p:cNvPr>
          <p:cNvSpPr txBox="1"/>
          <p:nvPr/>
        </p:nvSpPr>
        <p:spPr>
          <a:xfrm>
            <a:off x="922035" y="8465"/>
            <a:ext cx="568093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ln w="9525">
                  <a:solidFill>
                    <a:srgbClr val="FDDDDE"/>
                  </a:solidFill>
                  <a:prstDash val="solid"/>
                </a:ln>
                <a:solidFill>
                  <a:srgbClr val="C34441"/>
                </a:solidFill>
                <a:effectLst>
                  <a:glow rad="190500">
                    <a:schemeClr val="bg1"/>
                  </a:glow>
                  <a:outerShdw blurRad="63500" sx="102000" sy="102000" algn="ctr" rotWithShape="0">
                    <a:srgbClr val="92D050">
                      <a:alpha val="40000"/>
                    </a:srgbClr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7200" b="1">
              <a:ln w="9525">
                <a:solidFill>
                  <a:srgbClr val="FDDDDE"/>
                </a:solidFill>
                <a:prstDash val="solid"/>
              </a:ln>
              <a:solidFill>
                <a:srgbClr val="C34441"/>
              </a:solidFill>
              <a:effectLst>
                <a:glow rad="190500">
                  <a:schemeClr val="bg1"/>
                </a:glow>
                <a:outerShdw blurRad="63500" sx="102000" sy="102000" algn="ctr" rotWithShape="0">
                  <a:srgbClr val="92D050">
                    <a:alpha val="4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D695E8-741F-2666-8AD7-599C43C2A5C2}"/>
              </a:ext>
            </a:extLst>
          </p:cNvPr>
          <p:cNvGrpSpPr/>
          <p:nvPr/>
        </p:nvGrpSpPr>
        <p:grpSpPr>
          <a:xfrm>
            <a:off x="2629192" y="1260850"/>
            <a:ext cx="7060568" cy="3128440"/>
            <a:chOff x="2389333" y="1345126"/>
            <a:chExt cx="7060568" cy="31284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6E8F3D0-3E83-7250-ADF6-6677F4FA4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35" t="161" r="-399" b="-161"/>
            <a:stretch/>
          </p:blipFill>
          <p:spPr>
            <a:xfrm>
              <a:off x="2389333" y="1345126"/>
              <a:ext cx="7060568" cy="3128440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CFD61F8C-F288-B1BB-D9D0-A21097D817C9}"/>
                </a:ext>
              </a:extLst>
            </p:cNvPr>
            <p:cNvSpPr/>
            <p:nvPr/>
          </p:nvSpPr>
          <p:spPr>
            <a:xfrm rot="1050757">
              <a:off x="6810224" y="1486107"/>
              <a:ext cx="351453" cy="627150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1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792686" y="4888629"/>
            <a:ext cx="312204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giữa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510310" y="572228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/bɪˈtwiːn/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421892" y="481067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between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3C4CAF4-A5D3-54D5-BD82-659009FE5713}"/>
              </a:ext>
            </a:extLst>
          </p:cNvPr>
          <p:cNvSpPr txBox="1"/>
          <p:nvPr/>
        </p:nvSpPr>
        <p:spPr>
          <a:xfrm>
            <a:off x="922035" y="8465"/>
            <a:ext cx="568093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ln w="9525">
                  <a:solidFill>
                    <a:srgbClr val="FDDDDE"/>
                  </a:solidFill>
                  <a:prstDash val="solid"/>
                </a:ln>
                <a:solidFill>
                  <a:srgbClr val="C34441"/>
                </a:solidFill>
                <a:effectLst>
                  <a:glow rad="190500">
                    <a:schemeClr val="bg1"/>
                  </a:glow>
                  <a:outerShdw blurRad="63500" sx="102000" sy="102000" algn="ctr" rotWithShape="0">
                    <a:srgbClr val="92D050">
                      <a:alpha val="40000"/>
                    </a:srgbClr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7200" b="1">
              <a:ln w="9525">
                <a:solidFill>
                  <a:srgbClr val="FDDDDE"/>
                </a:solidFill>
                <a:prstDash val="solid"/>
              </a:ln>
              <a:solidFill>
                <a:srgbClr val="C34441"/>
              </a:solidFill>
              <a:effectLst>
                <a:glow rad="190500">
                  <a:schemeClr val="bg1"/>
                </a:glow>
                <a:outerShdw blurRad="63500" sx="102000" sy="102000" algn="ctr" rotWithShape="0">
                  <a:srgbClr val="92D050">
                    <a:alpha val="4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C35E0E-7A0E-DEE4-E701-029A29185BAB}"/>
              </a:ext>
            </a:extLst>
          </p:cNvPr>
          <p:cNvGrpSpPr/>
          <p:nvPr/>
        </p:nvGrpSpPr>
        <p:grpSpPr>
          <a:xfrm>
            <a:off x="2832177" y="1338023"/>
            <a:ext cx="6976504" cy="3177629"/>
            <a:chOff x="2421892" y="1345126"/>
            <a:chExt cx="6976504" cy="31776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5E93F75-FA20-B9DA-8E0A-D1B6BF041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43" t="499" r="328" b="-499"/>
            <a:stretch/>
          </p:blipFill>
          <p:spPr>
            <a:xfrm>
              <a:off x="2421892" y="1345126"/>
              <a:ext cx="6976504" cy="3177629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C51057F4-9A0E-57B6-F702-93FEBAC5D94A}"/>
                </a:ext>
              </a:extLst>
            </p:cNvPr>
            <p:cNvSpPr/>
            <p:nvPr/>
          </p:nvSpPr>
          <p:spPr>
            <a:xfrm rot="1050757">
              <a:off x="6633970" y="1383470"/>
              <a:ext cx="351453" cy="627150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43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C5DA-D7F5-C22D-7396-34C65E550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32" y="440571"/>
            <a:ext cx="6260875" cy="398201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547755" y="4888629"/>
            <a:ext cx="4900905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 hàng quà tặng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510310" y="572228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/>
              <a:t>/ˈɡɪft ʃɒp/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421892" y="481067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gift shop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3C4CAF4-A5D3-54D5-BD82-659009FE5713}"/>
              </a:ext>
            </a:extLst>
          </p:cNvPr>
          <p:cNvSpPr txBox="1"/>
          <p:nvPr/>
        </p:nvSpPr>
        <p:spPr>
          <a:xfrm>
            <a:off x="922035" y="8465"/>
            <a:ext cx="568093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ln w="9525">
                  <a:solidFill>
                    <a:srgbClr val="FDDDDE"/>
                  </a:solidFill>
                  <a:prstDash val="solid"/>
                </a:ln>
                <a:solidFill>
                  <a:srgbClr val="C34441"/>
                </a:solidFill>
                <a:effectLst>
                  <a:glow rad="190500">
                    <a:schemeClr val="bg1"/>
                  </a:glow>
                  <a:outerShdw blurRad="63500" sx="102000" sy="102000" algn="ctr" rotWithShape="0">
                    <a:srgbClr val="92D050">
                      <a:alpha val="40000"/>
                    </a:srgbClr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7200" b="1">
              <a:ln w="9525">
                <a:solidFill>
                  <a:srgbClr val="FDDDDE"/>
                </a:solidFill>
                <a:prstDash val="solid"/>
              </a:ln>
              <a:solidFill>
                <a:srgbClr val="C34441"/>
              </a:solidFill>
              <a:effectLst>
                <a:glow rad="190500">
                  <a:schemeClr val="bg1"/>
                </a:glow>
                <a:outerShdw blurRad="63500" sx="102000" sy="102000" algn="ctr" rotWithShape="0">
                  <a:srgbClr val="92D050">
                    <a:alpha val="40000"/>
                  </a:srgb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03600" y="1212203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gift shop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403600" y="5679488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opposite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403600" y="3445845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near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766398" y="36186"/>
            <a:ext cx="9510739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5400" b="1">
                <a:ln w="9525">
                  <a:solidFill>
                    <a:srgbClr val="FDDDDE"/>
                  </a:solidFill>
                  <a:prstDash val="solid"/>
                </a:ln>
                <a:solidFill>
                  <a:srgbClr val="C34441"/>
                </a:solidFill>
                <a:effectLst>
                  <a:glow rad="190500">
                    <a:schemeClr val="bg1"/>
                  </a:glow>
                  <a:outerShdw blurRad="63500" sx="102000" sy="102000" algn="ctr" rotWithShape="0">
                    <a:srgbClr val="92D050">
                      <a:alpha val="40000"/>
                    </a:srgb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315200" y="1212203"/>
            <a:ext cx="4622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Cửa hàng quà tặng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315200" y="567948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đối diện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315200" y="344584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gần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95F302D-728F-B10B-02C5-90C742CDB04B}"/>
              </a:ext>
            </a:extLst>
          </p:cNvPr>
          <p:cNvSpPr txBox="1">
            <a:spLocks/>
          </p:cNvSpPr>
          <p:nvPr/>
        </p:nvSpPr>
        <p:spPr>
          <a:xfrm>
            <a:off x="3403600" y="4562666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between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A1E66ED-F7CB-AA3B-6CA1-AB8EDC3EE143}"/>
              </a:ext>
            </a:extLst>
          </p:cNvPr>
          <p:cNvSpPr txBox="1">
            <a:spLocks/>
          </p:cNvSpPr>
          <p:nvPr/>
        </p:nvSpPr>
        <p:spPr>
          <a:xfrm>
            <a:off x="7315200" y="456266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giữa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EC66451-1EBD-F8C3-48A4-BF1FA091C4B8}"/>
              </a:ext>
            </a:extLst>
          </p:cNvPr>
          <p:cNvSpPr txBox="1">
            <a:spLocks/>
          </p:cNvSpPr>
          <p:nvPr/>
        </p:nvSpPr>
        <p:spPr>
          <a:xfrm>
            <a:off x="3403600" y="2329024"/>
            <a:ext cx="36271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behind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54148827-F2FA-CD9A-758C-6796731FA120}"/>
              </a:ext>
            </a:extLst>
          </p:cNvPr>
          <p:cNvSpPr txBox="1">
            <a:spLocks/>
          </p:cNvSpPr>
          <p:nvPr/>
        </p:nvSpPr>
        <p:spPr>
          <a:xfrm>
            <a:off x="7315200" y="232902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đằng sau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22F102-E074-47C8-BB44-CFD01A8BD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"/>
          <a:stretch/>
        </p:blipFill>
        <p:spPr>
          <a:xfrm>
            <a:off x="1478260" y="919402"/>
            <a:ext cx="1608021" cy="1005556"/>
          </a:xfrm>
          <a:prstGeom prst="roundRect">
            <a:avLst>
              <a:gd name="adj" fmla="val 671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4129C1B-AC6A-DB3B-3663-68706AD8EF41}"/>
              </a:ext>
            </a:extLst>
          </p:cNvPr>
          <p:cNvGrpSpPr/>
          <p:nvPr/>
        </p:nvGrpSpPr>
        <p:grpSpPr>
          <a:xfrm>
            <a:off x="1145144" y="4256593"/>
            <a:ext cx="1791822" cy="816132"/>
            <a:chOff x="2421892" y="1345126"/>
            <a:chExt cx="6976504" cy="31776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0C990D-BFD3-75CD-7EA7-C09C05C54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43" t="499" r="328" b="-499"/>
            <a:stretch/>
          </p:blipFill>
          <p:spPr>
            <a:xfrm>
              <a:off x="2421892" y="1345126"/>
              <a:ext cx="6976504" cy="3177629"/>
            </a:xfrm>
            <a:prstGeom prst="roundRect">
              <a:avLst>
                <a:gd name="adj" fmla="val 6716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03BFF23D-97D0-6F36-869C-A6890EEF61E4}"/>
                </a:ext>
              </a:extLst>
            </p:cNvPr>
            <p:cNvSpPr/>
            <p:nvPr/>
          </p:nvSpPr>
          <p:spPr>
            <a:xfrm rot="1050757">
              <a:off x="6630220" y="1407788"/>
              <a:ext cx="513085" cy="627149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7CE8CF-DC00-8269-63A4-C97FCA3A1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" t="1488" r="54116" b="831"/>
          <a:stretch/>
        </p:blipFill>
        <p:spPr>
          <a:xfrm>
            <a:off x="1161506" y="5475819"/>
            <a:ext cx="1775460" cy="784861"/>
          </a:xfrm>
          <a:prstGeom prst="roundRect">
            <a:avLst>
              <a:gd name="adj" fmla="val 671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02FC63-9AF7-AD39-9E56-63239D8BC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" t="2394" r="54148" b="2683"/>
          <a:stretch/>
        </p:blipFill>
        <p:spPr>
          <a:xfrm>
            <a:off x="1269272" y="3414871"/>
            <a:ext cx="1775460" cy="774701"/>
          </a:xfrm>
          <a:prstGeom prst="roundRect">
            <a:avLst>
              <a:gd name="adj" fmla="val 671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FA1B52F-D58F-3375-B2D8-1060B78D192A}"/>
              </a:ext>
            </a:extLst>
          </p:cNvPr>
          <p:cNvGrpSpPr/>
          <p:nvPr/>
        </p:nvGrpSpPr>
        <p:grpSpPr>
          <a:xfrm>
            <a:off x="1161506" y="2274203"/>
            <a:ext cx="1775460" cy="784861"/>
            <a:chOff x="1318260" y="2268715"/>
            <a:chExt cx="1775460" cy="7848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822523-1701-CF58-7B86-7A51A1684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67" t="1637" r="245" b="682"/>
            <a:stretch/>
          </p:blipFill>
          <p:spPr>
            <a:xfrm>
              <a:off x="1318260" y="2268715"/>
              <a:ext cx="1775460" cy="784861"/>
            </a:xfrm>
            <a:prstGeom prst="roundRect">
              <a:avLst>
                <a:gd name="adj" fmla="val 6716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3E353787-19EB-2B74-46FC-AC752F02DB69}"/>
                </a:ext>
              </a:extLst>
            </p:cNvPr>
            <p:cNvSpPr/>
            <p:nvPr/>
          </p:nvSpPr>
          <p:spPr>
            <a:xfrm rot="1050757">
              <a:off x="2427053" y="2284268"/>
              <a:ext cx="131779" cy="161075"/>
            </a:xfrm>
            <a:prstGeom prst="downArrow">
              <a:avLst/>
            </a:prstGeom>
            <a:solidFill>
              <a:srgbClr val="C72E1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8" grpId="0"/>
      <p:bldP spid="19" grpId="0"/>
      <p:bldP spid="20" grpId="0"/>
      <p:bldP spid="2" grpId="0"/>
      <p:bldP spid="4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88" y="4795492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11" y="4795492"/>
            <a:ext cx="588935" cy="583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9B19F9-AF67-ADF1-3B37-906D98668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24" y="2217881"/>
            <a:ext cx="11656562" cy="3066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EE8F83-0166-26EA-7297-139F5C6248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169" t="3035" r="45739" b="80926"/>
          <a:stretch/>
        </p:blipFill>
        <p:spPr>
          <a:xfrm>
            <a:off x="1688841" y="1726163"/>
            <a:ext cx="1642639" cy="4917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390A35-88CE-879A-7EE8-C8A6AEB8E2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35" t="16774" r="40500" b="69835"/>
          <a:stretch/>
        </p:blipFill>
        <p:spPr>
          <a:xfrm>
            <a:off x="6288833" y="2148101"/>
            <a:ext cx="3312367" cy="4105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2974C1-A0E8-2771-5967-09784F8669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028" t="2988" r="16604" b="83012"/>
          <a:stretch/>
        </p:blipFill>
        <p:spPr>
          <a:xfrm>
            <a:off x="4105468" y="1726163"/>
            <a:ext cx="867747" cy="4292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25F3CF-6AED-9ADA-5188-62C3692D2B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736" t="83686" r="18420" b="2923"/>
          <a:stretch/>
        </p:blipFill>
        <p:spPr>
          <a:xfrm>
            <a:off x="8308512" y="4198775"/>
            <a:ext cx="2580311" cy="4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798654" y="242855"/>
            <a:ext cx="8821330" cy="71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cái gì đó ở đâu: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236380" y="814142"/>
            <a:ext cx="4969119" cy="640081"/>
          </a:xfrm>
          <a:prstGeom prst="roundRect">
            <a:avLst>
              <a:gd name="adj" fmla="val 5000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Where’s the ___________?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919809" y="3739231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205499" y="1330216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 ở đâu?)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2052735" y="2066930"/>
            <a:ext cx="4969119" cy="601725"/>
          </a:xfrm>
          <a:prstGeom prst="roundRect">
            <a:avLst>
              <a:gd name="adj" fmla="val 50000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______.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31C986F-81F2-D39F-6114-D466E40B8E01}"/>
              </a:ext>
            </a:extLst>
          </p:cNvPr>
          <p:cNvSpPr txBox="1">
            <a:spLocks/>
          </p:cNvSpPr>
          <p:nvPr/>
        </p:nvSpPr>
        <p:spPr>
          <a:xfrm>
            <a:off x="7205499" y="2172237"/>
            <a:ext cx="3060712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ở ________?)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E829D-1D28-E9AB-B752-23C41458F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4"/>
          <a:stretch/>
        </p:blipFill>
        <p:spPr>
          <a:xfrm>
            <a:off x="3676766" y="3014258"/>
            <a:ext cx="5747416" cy="3066554"/>
          </a:xfrm>
          <a:prstGeom prst="roundRect">
            <a:avLst>
              <a:gd name="adj" fmla="val 4192"/>
            </a:avLst>
          </a:prstGeom>
        </p:spPr>
      </p:pic>
    </p:spTree>
    <p:extLst>
      <p:ext uri="{BB962C8B-B14F-4D97-AF65-F5344CB8AC3E}">
        <p14:creationId xmlns:p14="http://schemas.microsoft.com/office/powerpoint/2010/main" val="30227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243</Words>
  <Application>Microsoft Office PowerPoint</Application>
  <PresentationFormat>Widescreen</PresentationFormat>
  <Paragraphs>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Kirang Haerang</vt:lpstr>
      <vt:lpstr>Calibri Light</vt:lpstr>
      <vt:lpstr>Calibri</vt:lpstr>
      <vt:lpstr>Wingdings</vt:lpstr>
      <vt:lpstr>Comic Sans MS</vt:lpstr>
      <vt:lpstr>.VnHelvetIns</vt:lpstr>
      <vt:lpstr>.VnAvant</vt:lpstr>
      <vt:lpstr>.VnAristote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114</cp:revision>
  <dcterms:created xsi:type="dcterms:W3CDTF">2023-07-16T02:50:57Z</dcterms:created>
  <dcterms:modified xsi:type="dcterms:W3CDTF">2025-04-16T02:30:13Z</dcterms:modified>
</cp:coreProperties>
</file>