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007577341" r:id="rId2"/>
    <p:sldId id="2007577364" r:id="rId3"/>
    <p:sldId id="2007577293" r:id="rId4"/>
    <p:sldId id="2007577358" r:id="rId5"/>
    <p:sldId id="2007577361" r:id="rId6"/>
    <p:sldId id="2007577360" r:id="rId7"/>
    <p:sldId id="2007577359" r:id="rId8"/>
  </p:sldIdLst>
  <p:sldSz cx="12192000" cy="6858000"/>
  <p:notesSz cx="6858000" cy="9144000"/>
  <p:embeddedFontLst>
    <p:embeddedFont>
      <p:font typeface=".VnAvant" panose="020B7200000000000000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.VnHelvetIns" panose="020B7200000000000000" pitchFamily="34" charset="0"/>
      <p:regular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A8A6"/>
    <a:srgbClr val="C72E1E"/>
    <a:srgbClr val="000000"/>
    <a:srgbClr val="FDDDDE"/>
    <a:srgbClr val="C34441"/>
    <a:srgbClr val="D06C6A"/>
    <a:srgbClr val="DA8C8A"/>
    <a:srgbClr val="99FFCC"/>
    <a:srgbClr val="FCDADB"/>
    <a:srgbClr val="FD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ABBED-4338-4713-83B3-50A435913A9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596ED-1268-40DA-B194-3E9F09D4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1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6FD8D-B206-A322-F606-65656E8C3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2D809-262B-547C-6401-CD37B5ABD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DDED4-0468-8B94-142B-5F2DFA71B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8FD0C-FB57-E71D-03F7-B6B81513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4F7A7-98A1-BC2F-05C1-D50F4050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23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72B6-7927-B6A5-8E15-989DA954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9AA1D-42C0-3DA2-881F-69D68D117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53CB6-7898-9414-50BC-52104D74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3BE9-015E-AA8C-33F7-8C302A8B3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39F8A-EBFB-59F6-0916-AC19D87A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5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63A1D-35CC-5BA4-E92B-25AB660184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6433E-B576-6046-A938-2B3CDA9BF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A0D12-0322-9333-DA97-EBEB5C2CE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32943-6A3F-8E64-52D7-BC84AABA0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854A7-AC57-6CB0-99D7-F8D5199F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81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66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1A483-337A-FC89-B8F0-4AAC50468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31D04-378B-7531-6970-A2341F5C6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C95C4-B68A-F0D1-52A3-04E2EB15E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3918F-15A8-287F-9862-6FC4F8A2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DF68-E7FD-E5F4-B297-20E18F3C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0006-976D-68B2-1DE9-9BB4E7D6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0DE21-BEB1-47E2-92D7-CE06DCE6A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3BE8-4AD8-EA0F-02F1-DEBA7EFED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F76F7-6FC9-D4CC-48E1-C15C014A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896A4-A1F8-F246-6B57-B8836D17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1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223E-B7E9-D744-03D6-89B43EF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08D02-2AFA-8583-4EC2-01886DC1B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56BDD-C8AC-1420-93D0-68938BFF7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1D63B-0DEA-ED5A-CA33-8533F701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6CA0A-EAC6-7097-202D-23D6BAF7A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77BFD-95FB-2241-2504-311D2C259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7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50507-5692-30FE-7E69-5123CAFE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C63E5-8914-C4A9-DCC5-98D4053EF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DC929-A5BB-D930-8C03-97806F048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FC701F-1641-8B4E-3E68-9D89658E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B6EE7-1078-ACD6-9B7F-2DAD3602F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674AE8-71C1-1C86-5C39-67CFEC70F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89240C-FA55-126C-E42E-29C986DE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547030-A714-919A-BA8A-AD93DA3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7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0DBC-EADD-5090-956A-EE53E684D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C6B2D-E681-4FD0-B107-79D3D78E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C7631-0A72-7322-2DBC-3A231F19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94A84-3ABA-B906-9735-B68333A5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2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A7A755-7451-35FF-8E31-4D673BED9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BC870A-5900-98F0-5403-82FD0373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98297-681F-D0C7-00D3-E80D72B9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4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B3478-609F-E502-E05B-191BC8F8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4F344-E081-32A4-11EA-B6BF7AC1D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FEE60-49AB-0B5E-385B-CA1EEB4F3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0F0EA-6B7E-8F57-A2D6-79A4C1D4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4D31C-5F4C-5B23-55FD-ED5519D4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CB9D9-CE37-6B8F-2664-FF767354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28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6814E-70AE-F3F4-4526-AC8BE859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695F78-A85E-643F-C4AE-5197C8744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68631-0072-A201-427F-10053E480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055C2-036D-199B-D8D0-481513D5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87CE1-EADF-FC87-696B-69C6A8DE6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AF4B2-FAB7-18C7-75D9-1A5DBFFC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0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F66B0-2D43-944F-A4C0-28D8A6BB4C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3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DE9A83-3D5F-09C0-70FF-8CFAC72D1956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2A25BB-458D-D12D-85CA-4F9CB829E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9" name="Picture 1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13513AB-B4BE-7C2A-0FBA-26D989988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9D1446-F1FF-3B53-B548-9BBBA593DABE}"/>
              </a:ext>
            </a:extLst>
          </p:cNvPr>
          <p:cNvGrpSpPr/>
          <p:nvPr/>
        </p:nvGrpSpPr>
        <p:grpSpPr>
          <a:xfrm>
            <a:off x="1803799" y="637878"/>
            <a:ext cx="8305866" cy="4679995"/>
            <a:chOff x="2173160" y="872922"/>
            <a:chExt cx="8305866" cy="4679995"/>
          </a:xfrm>
        </p:grpSpPr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572E7815-2954-12E2-3B67-6BC78B759791}"/>
                </a:ext>
              </a:extLst>
            </p:cNvPr>
            <p:cNvSpPr txBox="1"/>
            <p:nvPr/>
          </p:nvSpPr>
          <p:spPr>
            <a:xfrm>
              <a:off x="2173160" y="1895317"/>
              <a:ext cx="8203907" cy="3657600"/>
            </a:xfrm>
            <a:prstGeom prst="rect">
              <a:avLst/>
            </a:prstGeom>
            <a:solidFill>
              <a:srgbClr val="99FFCC">
                <a:alpha val="75000"/>
              </a:srgb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72E1E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HelvetIns" panose="020B7200000000000000" pitchFamily="34" charset="0"/>
                </a:rPr>
                <a:t>At the </a:t>
              </a:r>
            </a:p>
            <a:p>
              <a:pPr algn="ctr"/>
              <a:r>
                <a:rPr lang="en-US" sz="8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72E1E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HelvetIns" panose="020B7200000000000000" pitchFamily="34" charset="0"/>
                </a:rPr>
                <a:t>shopping centre</a:t>
              </a:r>
            </a:p>
          </p:txBody>
        </p:sp>
        <p:sp>
          <p:nvSpPr>
            <p:cNvPr id="16" name="Google Shape;1586;p38">
              <a:extLst>
                <a:ext uri="{FF2B5EF4-FFF2-40B4-BE49-F238E27FC236}">
                  <a16:creationId xmlns:a16="http://schemas.microsoft.com/office/drawing/2014/main" id="{C7AE3393-2DD9-940A-F69D-8C3F65B4904E}"/>
                </a:ext>
              </a:extLst>
            </p:cNvPr>
            <p:cNvSpPr txBox="1">
              <a:spLocks/>
            </p:cNvSpPr>
            <p:nvPr/>
          </p:nvSpPr>
          <p:spPr>
            <a:xfrm>
              <a:off x="2275119" y="872922"/>
              <a:ext cx="8203907" cy="986912"/>
            </a:xfrm>
            <a:prstGeom prst="rect">
              <a:avLst/>
            </a:prstGeom>
            <a:solidFill>
              <a:srgbClr val="99FFCC">
                <a:alpha val="75000"/>
              </a:srgbClr>
            </a:solidFill>
          </p:spPr>
          <p:txBody>
            <a:bodyPr spcFirstLastPara="1" wrap="square" lIns="60950" tIns="60950" rIns="60950" bIns="6095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800" b="1">
                  <a:solidFill>
                    <a:srgbClr val="14364D"/>
                  </a:solidFill>
                  <a:effectLst>
                    <a:glow rad="165100">
                      <a:schemeClr val="bg1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  Unit 18</a:t>
              </a:r>
              <a:endParaRPr lang="en-US" sz="4267" b="1">
                <a:solidFill>
                  <a:srgbClr val="14364D"/>
                </a:solidFill>
                <a:effectLst>
                  <a:glow rad="1651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D93BA02-4DDB-1F3B-09ED-4E865FCEBB5E}"/>
                </a:ext>
              </a:extLst>
            </p:cNvPr>
            <p:cNvGrpSpPr/>
            <p:nvPr/>
          </p:nvGrpSpPr>
          <p:grpSpPr>
            <a:xfrm>
              <a:off x="4286362" y="4991837"/>
              <a:ext cx="4521200" cy="525597"/>
              <a:chOff x="8517469" y="8626817"/>
              <a:chExt cx="9042400" cy="1051194"/>
            </a:xfrm>
          </p:grpSpPr>
          <p:grpSp>
            <p:nvGrpSpPr>
              <p:cNvPr id="21" name="Group 9">
                <a:extLst>
                  <a:ext uri="{FF2B5EF4-FFF2-40B4-BE49-F238E27FC236}">
                    <a16:creationId xmlns:a16="http://schemas.microsoft.com/office/drawing/2014/main" id="{4F8F2E1C-E76C-15A2-7C7D-96D5724E3023}"/>
                  </a:ext>
                </a:extLst>
              </p:cNvPr>
              <p:cNvGrpSpPr/>
              <p:nvPr/>
            </p:nvGrpSpPr>
            <p:grpSpPr>
              <a:xfrm>
                <a:off x="9561833" y="8647782"/>
                <a:ext cx="6729155" cy="1009265"/>
                <a:chOff x="0" y="0"/>
                <a:chExt cx="1103341" cy="243348"/>
              </a:xfrm>
            </p:grpSpPr>
            <p:sp>
              <p:nvSpPr>
                <p:cNvPr id="23" name="Freeform 10">
                  <a:extLst>
                    <a:ext uri="{FF2B5EF4-FFF2-40B4-BE49-F238E27FC236}">
                      <a16:creationId xmlns:a16="http://schemas.microsoft.com/office/drawing/2014/main" id="{5B575AA3-46C3-2715-95DD-F6662CC785C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03341" cy="243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341" h="243348">
                      <a:moveTo>
                        <a:pt x="0" y="0"/>
                      </a:moveTo>
                      <a:lnTo>
                        <a:pt x="1103341" y="0"/>
                      </a:lnTo>
                      <a:lnTo>
                        <a:pt x="1103341" y="243348"/>
                      </a:lnTo>
                      <a:lnTo>
                        <a:pt x="0" y="243348"/>
                      </a:lnTo>
                      <a:close/>
                    </a:path>
                  </a:pathLst>
                </a:custGeom>
                <a:solidFill>
                  <a:srgbClr val="14364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Google Shape;1587;p38">
                <a:extLst>
                  <a:ext uri="{FF2B5EF4-FFF2-40B4-BE49-F238E27FC236}">
                    <a16:creationId xmlns:a16="http://schemas.microsoft.com/office/drawing/2014/main" id="{415ABC70-87AB-B4C5-B572-9210D3543F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7469" y="8626817"/>
                <a:ext cx="9042400" cy="1051194"/>
              </a:xfrm>
              <a:prstGeom prst="rect">
                <a:avLst/>
              </a:prstGeom>
            </p:spPr>
            <p:txBody>
              <a:bodyPr spcFirstLastPara="1" wrap="square" lIns="60950" tIns="60950" rIns="60950" bIns="6095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2400" b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schemeClr val="bg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Lesson 1 – Period 2</a:t>
                </a:r>
              </a:p>
            </p:txBody>
          </p:sp>
        </p:grpSp>
      </p:grpSp>
      <p:pic>
        <p:nvPicPr>
          <p:cNvPr id="7" name="Picture 6" descr="A cartoon of a child holding shopping bags&#10;&#10;Description automatically generated">
            <a:extLst>
              <a:ext uri="{FF2B5EF4-FFF2-40B4-BE49-F238E27FC236}">
                <a16:creationId xmlns:a16="http://schemas.microsoft.com/office/drawing/2014/main" id="{22729450-4A91-E2F4-BAFC-07CF02DC4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7572" b="4744"/>
          <a:stretch/>
        </p:blipFill>
        <p:spPr>
          <a:xfrm flipH="1">
            <a:off x="9479334" y="4210655"/>
            <a:ext cx="2101108" cy="2285401"/>
          </a:xfrm>
          <a:prstGeom prst="rect">
            <a:avLst/>
          </a:prstGeom>
        </p:spPr>
      </p:pic>
      <p:pic>
        <p:nvPicPr>
          <p:cNvPr id="9" name="Picture 8" descr="A person holding shopping bags&#10;&#10;Description automatically generated">
            <a:extLst>
              <a:ext uri="{FF2B5EF4-FFF2-40B4-BE49-F238E27FC236}">
                <a16:creationId xmlns:a16="http://schemas.microsoft.com/office/drawing/2014/main" id="{42E9DD95-FC3C-62C7-C767-E8C18E3D41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6969" r="11002"/>
          <a:stretch/>
        </p:blipFill>
        <p:spPr>
          <a:xfrm>
            <a:off x="1464076" y="3853236"/>
            <a:ext cx="1808339" cy="2095254"/>
          </a:xfrm>
          <a:prstGeom prst="rect">
            <a:avLst/>
          </a:prstGeom>
        </p:spPr>
      </p:pic>
      <p:pic>
        <p:nvPicPr>
          <p:cNvPr id="3" name="Picture 2" descr="A person carrying a box of presents&#10;&#10;Description automatically generated">
            <a:extLst>
              <a:ext uri="{FF2B5EF4-FFF2-40B4-BE49-F238E27FC236}">
                <a16:creationId xmlns:a16="http://schemas.microsoft.com/office/drawing/2014/main" id="{3D61D3C8-15CD-A44C-8145-00EA763BCF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2" t="7068" r="26964" b="10055"/>
          <a:stretch/>
        </p:blipFill>
        <p:spPr>
          <a:xfrm>
            <a:off x="-21532" y="3981433"/>
            <a:ext cx="1717533" cy="267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A7194D8-AF79-2409-F656-D158BBA31493}"/>
              </a:ext>
            </a:extLst>
          </p:cNvPr>
          <p:cNvSpPr txBox="1">
            <a:spLocks/>
          </p:cNvSpPr>
          <p:nvPr/>
        </p:nvSpPr>
        <p:spPr>
          <a:xfrm>
            <a:off x="3549956" y="422515"/>
            <a:ext cx="5608320" cy="548640"/>
          </a:xfrm>
          <a:prstGeom prst="wedgeRoundRectCallout">
            <a:avLst>
              <a:gd name="adj1" fmla="val 54315"/>
              <a:gd name="adj2" fmla="val -906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Where’s the bookshop?</a:t>
            </a:r>
            <a:endParaRPr lang="en-US" sz="27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0F9A82B-A6D1-57DA-CB22-EB1819100857}"/>
              </a:ext>
            </a:extLst>
          </p:cNvPr>
          <p:cNvSpPr txBox="1">
            <a:spLocks/>
          </p:cNvSpPr>
          <p:nvPr/>
        </p:nvSpPr>
        <p:spPr>
          <a:xfrm>
            <a:off x="4985618" y="1118588"/>
            <a:ext cx="3350964" cy="548640"/>
          </a:xfrm>
          <a:prstGeom prst="wedgeRoundRectCallout">
            <a:avLst>
              <a:gd name="adj1" fmla="val 62281"/>
              <a:gd name="adj2" fmla="val 5415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_________. </a:t>
            </a:r>
            <a:endParaRPr lang="en-US" sz="2700" dirty="0"/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1489991" y="1667228"/>
            <a:ext cx="5171109" cy="75833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 flipH="1">
            <a:off x="4882142" y="1667228"/>
            <a:ext cx="1778958" cy="202291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>
            <a:off x="6661100" y="1667228"/>
            <a:ext cx="1362819" cy="180416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Mspham-0936082789">
            <a:extLst>
              <a:ext uri="{FF2B5EF4-FFF2-40B4-BE49-F238E27FC236}">
                <a16:creationId xmlns:a16="http://schemas.microsoft.com/office/drawing/2014/main" id="{DA76FEEB-A7C1-00FF-D862-93721E2EE4EA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>
            <a:off x="6661100" y="1667228"/>
            <a:ext cx="4367983" cy="91177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8BF05A-5187-384B-E785-588039CE6D3E}"/>
              </a:ext>
            </a:extLst>
          </p:cNvPr>
          <p:cNvGrpSpPr/>
          <p:nvPr/>
        </p:nvGrpSpPr>
        <p:grpSpPr>
          <a:xfrm>
            <a:off x="263284" y="2425558"/>
            <a:ext cx="2453414" cy="1747148"/>
            <a:chOff x="2381034" y="1109002"/>
            <a:chExt cx="3496101" cy="24896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BC4869-770B-35E0-D1C5-8FBE8DAF1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1034" y="1109002"/>
              <a:ext cx="3496101" cy="2334941"/>
            </a:xfrm>
            <a:prstGeom prst="rect">
              <a:avLst/>
            </a:prstGeom>
          </p:spPr>
        </p:pic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D7DA5EAC-288C-0836-4618-D3B328A19B12}"/>
                </a:ext>
              </a:extLst>
            </p:cNvPr>
            <p:cNvSpPr txBox="1">
              <a:spLocks/>
            </p:cNvSpPr>
            <p:nvPr/>
          </p:nvSpPr>
          <p:spPr>
            <a:xfrm>
              <a:off x="2833924" y="3103062"/>
              <a:ext cx="2635861" cy="49561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2400"/>
                <a:t>near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9934240-8979-7945-8EE7-8939B014B7B0}"/>
              </a:ext>
            </a:extLst>
          </p:cNvPr>
          <p:cNvGrpSpPr/>
          <p:nvPr/>
        </p:nvGrpSpPr>
        <p:grpSpPr>
          <a:xfrm>
            <a:off x="3660993" y="3690140"/>
            <a:ext cx="2442298" cy="1739949"/>
            <a:chOff x="6706910" y="1109002"/>
            <a:chExt cx="3480263" cy="24794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605AEE-908F-0E4C-D467-0D174679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6910" y="1109002"/>
              <a:ext cx="3480263" cy="2334941"/>
            </a:xfrm>
            <a:prstGeom prst="rect">
              <a:avLst/>
            </a:prstGeom>
          </p:spPr>
        </p:pic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4EEA2A03-70B0-6114-F169-EE047CBD8DDD}"/>
                </a:ext>
              </a:extLst>
            </p:cNvPr>
            <p:cNvSpPr txBox="1">
              <a:spLocks/>
            </p:cNvSpPr>
            <p:nvPr/>
          </p:nvSpPr>
          <p:spPr>
            <a:xfrm>
              <a:off x="7175105" y="3092805"/>
              <a:ext cx="2635861" cy="49561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2400"/>
                <a:t>opposite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255DC46-0D21-96B3-5B2C-FF0C0EBCCCC6}"/>
              </a:ext>
            </a:extLst>
          </p:cNvPr>
          <p:cNvGrpSpPr/>
          <p:nvPr/>
        </p:nvGrpSpPr>
        <p:grpSpPr>
          <a:xfrm>
            <a:off x="6806009" y="3471396"/>
            <a:ext cx="2435819" cy="1784792"/>
            <a:chOff x="2393571" y="3864669"/>
            <a:chExt cx="3471028" cy="25433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CFD52C-13C1-BDA7-56BC-DEF1D864D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3571" y="3864669"/>
              <a:ext cx="3471028" cy="2334941"/>
            </a:xfrm>
            <a:prstGeom prst="rect">
              <a:avLst/>
            </a:prstGeom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7DF5773-BD5C-4EAB-209D-152F0F243A9F}"/>
                </a:ext>
              </a:extLst>
            </p:cNvPr>
            <p:cNvSpPr txBox="1">
              <a:spLocks/>
            </p:cNvSpPr>
            <p:nvPr/>
          </p:nvSpPr>
          <p:spPr>
            <a:xfrm>
              <a:off x="2833924" y="5912371"/>
              <a:ext cx="2635861" cy="49561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2400"/>
                <a:t>behind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ECF314-F10F-21CC-0FE2-1E8F471C97AA}"/>
              </a:ext>
            </a:extLst>
          </p:cNvPr>
          <p:cNvGrpSpPr/>
          <p:nvPr/>
        </p:nvGrpSpPr>
        <p:grpSpPr>
          <a:xfrm>
            <a:off x="9866166" y="2579001"/>
            <a:ext cx="2325834" cy="1784790"/>
            <a:chOff x="6789890" y="3864669"/>
            <a:chExt cx="3314303" cy="2543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5D824B-4600-0B4B-647E-6BA9FAB7A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9890" y="3864669"/>
              <a:ext cx="3314303" cy="2334941"/>
            </a:xfrm>
            <a:prstGeom prst="rect">
              <a:avLst/>
            </a:prstGeom>
          </p:spPr>
        </p:pic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24D74764-6960-99CD-C100-50BE8917E658}"/>
                </a:ext>
              </a:extLst>
            </p:cNvPr>
            <p:cNvSpPr txBox="1">
              <a:spLocks/>
            </p:cNvSpPr>
            <p:nvPr/>
          </p:nvSpPr>
          <p:spPr>
            <a:xfrm>
              <a:off x="7175105" y="5912371"/>
              <a:ext cx="2635861" cy="49561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2400"/>
                <a:t>between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19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7A3157-027E-B3B3-695A-46AF0DF6E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004" y="829286"/>
            <a:ext cx="6020322" cy="28272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C36C10-3007-AF04-91E5-B5D16C837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7006" y="3394323"/>
            <a:ext cx="5989839" cy="275105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A792999-EA1E-1924-2815-CC5CBD01EB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893" y="5889514"/>
            <a:ext cx="588935" cy="583901"/>
          </a:xfrm>
          <a:prstGeom prst="rect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FF096DE6-D609-0F28-89BD-AA70B71C98A7}"/>
              </a:ext>
            </a:extLst>
          </p:cNvPr>
          <p:cNvSpPr txBox="1">
            <a:spLocks/>
          </p:cNvSpPr>
          <p:nvPr/>
        </p:nvSpPr>
        <p:spPr>
          <a:xfrm>
            <a:off x="2848462" y="1645082"/>
            <a:ext cx="502920" cy="502920"/>
          </a:xfrm>
          <a:prstGeom prst="ellipse">
            <a:avLst/>
          </a:prstGeom>
          <a:solidFill>
            <a:srgbClr val="E6A8A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B5F4B-EC40-0A76-35A3-DA91DF31C423}"/>
              </a:ext>
            </a:extLst>
          </p:cNvPr>
          <p:cNvSpPr txBox="1">
            <a:spLocks/>
          </p:cNvSpPr>
          <p:nvPr/>
        </p:nvSpPr>
        <p:spPr>
          <a:xfrm>
            <a:off x="2848462" y="4594966"/>
            <a:ext cx="502920" cy="502920"/>
          </a:xfrm>
          <a:prstGeom prst="ellipse">
            <a:avLst/>
          </a:prstGeom>
          <a:solidFill>
            <a:srgbClr val="E6A8A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7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7040FEA-F898-5C0B-3F0D-A69218A734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34" y="1604591"/>
            <a:ext cx="588935" cy="583901"/>
          </a:xfrm>
          <a:prstGeom prst="rect">
            <a:avLst/>
          </a:prstGeom>
        </p:spPr>
      </p:pic>
      <p:pic>
        <p:nvPicPr>
          <p:cNvPr id="1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C5F7DDF7-7851-0B80-2D21-84BC95AE0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98" y="4554475"/>
            <a:ext cx="588935" cy="583901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12E1C7F-BB76-17A8-0A8A-E4BFE7D77665}"/>
              </a:ext>
            </a:extLst>
          </p:cNvPr>
          <p:cNvSpPr/>
          <p:nvPr/>
        </p:nvSpPr>
        <p:spPr>
          <a:xfrm>
            <a:off x="5028422" y="2877491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7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6B30A209-D16F-1410-85C7-E77D8453AD0F}"/>
              </a:ext>
            </a:extLst>
          </p:cNvPr>
          <p:cNvSpPr/>
          <p:nvPr/>
        </p:nvSpPr>
        <p:spPr>
          <a:xfrm>
            <a:off x="8078451" y="5959925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7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22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F0A8CA-77B1-5EDF-0A26-BF2246BDE4B0}"/>
              </a:ext>
            </a:extLst>
          </p:cNvPr>
          <p:cNvGrpSpPr/>
          <p:nvPr/>
        </p:nvGrpSpPr>
        <p:grpSpPr>
          <a:xfrm>
            <a:off x="1251995" y="577826"/>
            <a:ext cx="9459548" cy="5797902"/>
            <a:chOff x="1251995" y="771067"/>
            <a:chExt cx="9658547" cy="59198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1DEB73-2805-F311-3CD8-5B5257369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1995" y="771067"/>
              <a:ext cx="9658547" cy="30814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E22510-5480-EC73-6B4E-E1D44F8F9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7098" y="3910733"/>
              <a:ext cx="9633444" cy="2780206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927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DEB73-2805-F311-3CD8-5B5257369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136"/>
          <a:stretch/>
        </p:blipFill>
        <p:spPr>
          <a:xfrm>
            <a:off x="441927" y="1425618"/>
            <a:ext cx="11471156" cy="2373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7BB9C9-4188-9B50-8421-A26ED9EA0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85" y="4035453"/>
            <a:ext cx="5106161" cy="998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7613C0-2175-AE48-519A-2DD21B9BF4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74"/>
          <a:stretch/>
        </p:blipFill>
        <p:spPr>
          <a:xfrm>
            <a:off x="6473429" y="3916867"/>
            <a:ext cx="5373131" cy="1488752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401285FA-2161-462F-4D16-F44ECE8FB3DB}"/>
              </a:ext>
            </a:extLst>
          </p:cNvPr>
          <p:cNvSpPr txBox="1">
            <a:spLocks/>
          </p:cNvSpPr>
          <p:nvPr/>
        </p:nvSpPr>
        <p:spPr>
          <a:xfrm>
            <a:off x="1791092" y="4507436"/>
            <a:ext cx="923827" cy="526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DA76B54-7A26-D910-E66D-738D78DF0CE3}"/>
              </a:ext>
            </a:extLst>
          </p:cNvPr>
          <p:cNvSpPr txBox="1">
            <a:spLocks/>
          </p:cNvSpPr>
          <p:nvPr/>
        </p:nvSpPr>
        <p:spPr>
          <a:xfrm>
            <a:off x="7956222" y="4375563"/>
            <a:ext cx="1395168" cy="526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</p:txBody>
      </p:sp>
    </p:spTree>
    <p:extLst>
      <p:ext uri="{BB962C8B-B14F-4D97-AF65-F5344CB8AC3E}">
        <p14:creationId xmlns:p14="http://schemas.microsoft.com/office/powerpoint/2010/main" val="217598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E22510-5480-EC73-6B4E-E1D44F8F9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243"/>
          <a:stretch/>
        </p:blipFill>
        <p:spPr>
          <a:xfrm>
            <a:off x="458060" y="1282932"/>
            <a:ext cx="11441342" cy="2369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34CFF9-C523-5D73-43E1-B0DA81DD0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9"/>
          <a:stretch/>
        </p:blipFill>
        <p:spPr>
          <a:xfrm>
            <a:off x="325120" y="4105977"/>
            <a:ext cx="5394960" cy="1006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073360-D1C2-6132-BEE8-518F906BA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967" y="4105977"/>
            <a:ext cx="5349704" cy="944962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3CB78AF-28F8-3622-AC6C-602DFACA48EB}"/>
              </a:ext>
            </a:extLst>
          </p:cNvPr>
          <p:cNvSpPr txBox="1">
            <a:spLocks/>
          </p:cNvSpPr>
          <p:nvPr/>
        </p:nvSpPr>
        <p:spPr>
          <a:xfrm>
            <a:off x="3068320" y="4011620"/>
            <a:ext cx="1534160" cy="526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AA45904-A8E6-FB3B-45A7-6EEF94924B91}"/>
              </a:ext>
            </a:extLst>
          </p:cNvPr>
          <p:cNvSpPr txBox="1">
            <a:spLocks/>
          </p:cNvSpPr>
          <p:nvPr/>
        </p:nvSpPr>
        <p:spPr>
          <a:xfrm>
            <a:off x="1732280" y="4524462"/>
            <a:ext cx="1534160" cy="526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7DA0C04-416C-D97A-A85A-80B361E9A492}"/>
              </a:ext>
            </a:extLst>
          </p:cNvPr>
          <p:cNvSpPr txBox="1">
            <a:spLocks/>
          </p:cNvSpPr>
          <p:nvPr/>
        </p:nvSpPr>
        <p:spPr>
          <a:xfrm>
            <a:off x="7345680" y="4056443"/>
            <a:ext cx="2661920" cy="526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93AC55A-6118-EB17-73B0-9E5AC2AB2AE1}"/>
              </a:ext>
            </a:extLst>
          </p:cNvPr>
          <p:cNvSpPr txBox="1">
            <a:spLocks/>
          </p:cNvSpPr>
          <p:nvPr/>
        </p:nvSpPr>
        <p:spPr>
          <a:xfrm>
            <a:off x="7866380" y="4539255"/>
            <a:ext cx="1066800" cy="526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</a:p>
        </p:txBody>
      </p:sp>
    </p:spTree>
    <p:extLst>
      <p:ext uri="{BB962C8B-B14F-4D97-AF65-F5344CB8AC3E}">
        <p14:creationId xmlns:p14="http://schemas.microsoft.com/office/powerpoint/2010/main" val="198899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3A4CDE-B968-977E-DCBC-2F7D5BD08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79"/>
          <a:stretch/>
        </p:blipFill>
        <p:spPr>
          <a:xfrm>
            <a:off x="6667500" y="1604635"/>
            <a:ext cx="5403620" cy="3818412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792999-EA1E-1924-2815-CC5CBD01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34" y="269579"/>
            <a:ext cx="588935" cy="5839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474CCC-6913-88AF-0899-232DED47B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931"/>
          <a:stretch/>
        </p:blipFill>
        <p:spPr>
          <a:xfrm>
            <a:off x="441095" y="1604635"/>
            <a:ext cx="6226405" cy="3818412"/>
          </a:xfrm>
          <a:custGeom>
            <a:avLst/>
            <a:gdLst>
              <a:gd name="connsiteX0" fmla="*/ 0 w 6226405"/>
              <a:gd name="connsiteY0" fmla="*/ 0 h 3818412"/>
              <a:gd name="connsiteX1" fmla="*/ 6226405 w 6226405"/>
              <a:gd name="connsiteY1" fmla="*/ 0 h 3818412"/>
              <a:gd name="connsiteX2" fmla="*/ 6226405 w 6226405"/>
              <a:gd name="connsiteY2" fmla="*/ 2509849 h 3818412"/>
              <a:gd name="connsiteX3" fmla="*/ 6217999 w 6226405"/>
              <a:gd name="connsiteY3" fmla="*/ 2510682 h 3818412"/>
              <a:gd name="connsiteX4" fmla="*/ 5321531 w 6226405"/>
              <a:gd name="connsiteY4" fmla="*/ 3224540 h 3818412"/>
              <a:gd name="connsiteX5" fmla="*/ 5650374 w 6226405"/>
              <a:gd name="connsiteY5" fmla="*/ 3739782 h 3818412"/>
              <a:gd name="connsiteX6" fmla="*/ 5797215 w 6226405"/>
              <a:gd name="connsiteY6" fmla="*/ 3818412 h 3818412"/>
              <a:gd name="connsiteX7" fmla="*/ 0 w 6226405"/>
              <a:gd name="connsiteY7" fmla="*/ 3818412 h 3818412"/>
              <a:gd name="connsiteX8" fmla="*/ 0 w 6226405"/>
              <a:gd name="connsiteY8" fmla="*/ 0 h 3818412"/>
              <a:gd name="connsiteX9" fmla="*/ 3827142 w 6226405"/>
              <a:gd name="connsiteY9" fmla="*/ 1567190 h 3818412"/>
              <a:gd name="connsiteX10" fmla="*/ 3532674 w 6226405"/>
              <a:gd name="connsiteY10" fmla="*/ 1805315 h 3818412"/>
              <a:gd name="connsiteX11" fmla="*/ 3827142 w 6226405"/>
              <a:gd name="connsiteY11" fmla="*/ 2043440 h 3818412"/>
              <a:gd name="connsiteX12" fmla="*/ 4121610 w 6226405"/>
              <a:gd name="connsiteY12" fmla="*/ 1805315 h 3818412"/>
              <a:gd name="connsiteX13" fmla="*/ 3827142 w 6226405"/>
              <a:gd name="connsiteY13" fmla="*/ 1567190 h 3818412"/>
              <a:gd name="connsiteX14" fmla="*/ 4950864 w 6226405"/>
              <a:gd name="connsiteY14" fmla="*/ 2986415 h 3818412"/>
              <a:gd name="connsiteX15" fmla="*/ 4656396 w 6226405"/>
              <a:gd name="connsiteY15" fmla="*/ 3224540 h 3818412"/>
              <a:gd name="connsiteX16" fmla="*/ 4950864 w 6226405"/>
              <a:gd name="connsiteY16" fmla="*/ 3462665 h 3818412"/>
              <a:gd name="connsiteX17" fmla="*/ 5245332 w 6226405"/>
              <a:gd name="connsiteY17" fmla="*/ 3224540 h 3818412"/>
              <a:gd name="connsiteX18" fmla="*/ 4950864 w 6226405"/>
              <a:gd name="connsiteY18" fmla="*/ 2986415 h 3818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26405" h="3818412">
                <a:moveTo>
                  <a:pt x="0" y="0"/>
                </a:moveTo>
                <a:lnTo>
                  <a:pt x="6226405" y="0"/>
                </a:lnTo>
                <a:lnTo>
                  <a:pt x="6226405" y="2509849"/>
                </a:lnTo>
                <a:lnTo>
                  <a:pt x="6217999" y="2510682"/>
                </a:lnTo>
                <a:cubicBezTo>
                  <a:pt x="5706386" y="2578627"/>
                  <a:pt x="5321531" y="2872415"/>
                  <a:pt x="5321531" y="3224540"/>
                </a:cubicBezTo>
                <a:cubicBezTo>
                  <a:pt x="5321531" y="3425755"/>
                  <a:pt x="5447198" y="3607920"/>
                  <a:pt x="5650374" y="3739782"/>
                </a:cubicBezTo>
                <a:lnTo>
                  <a:pt x="5797215" y="3818412"/>
                </a:lnTo>
                <a:lnTo>
                  <a:pt x="0" y="3818412"/>
                </a:lnTo>
                <a:lnTo>
                  <a:pt x="0" y="0"/>
                </a:lnTo>
                <a:close/>
                <a:moveTo>
                  <a:pt x="3827142" y="1567190"/>
                </a:moveTo>
                <a:cubicBezTo>
                  <a:pt x="3664512" y="1567190"/>
                  <a:pt x="3532674" y="1673802"/>
                  <a:pt x="3532674" y="1805315"/>
                </a:cubicBezTo>
                <a:cubicBezTo>
                  <a:pt x="3532674" y="1936828"/>
                  <a:pt x="3664512" y="2043440"/>
                  <a:pt x="3827142" y="2043440"/>
                </a:cubicBezTo>
                <a:cubicBezTo>
                  <a:pt x="3989772" y="2043440"/>
                  <a:pt x="4121610" y="1936828"/>
                  <a:pt x="4121610" y="1805315"/>
                </a:cubicBezTo>
                <a:cubicBezTo>
                  <a:pt x="4121610" y="1673802"/>
                  <a:pt x="3989772" y="1567190"/>
                  <a:pt x="3827142" y="1567190"/>
                </a:cubicBezTo>
                <a:close/>
                <a:moveTo>
                  <a:pt x="4950864" y="2986415"/>
                </a:moveTo>
                <a:cubicBezTo>
                  <a:pt x="4788234" y="2986415"/>
                  <a:pt x="4656396" y="3093027"/>
                  <a:pt x="4656396" y="3224540"/>
                </a:cubicBezTo>
                <a:cubicBezTo>
                  <a:pt x="4656396" y="3356053"/>
                  <a:pt x="4788234" y="3462665"/>
                  <a:pt x="4950864" y="3462665"/>
                </a:cubicBezTo>
                <a:cubicBezTo>
                  <a:pt x="5113494" y="3462665"/>
                  <a:pt x="5245332" y="3356053"/>
                  <a:pt x="5245332" y="3224540"/>
                </a:cubicBezTo>
                <a:cubicBezTo>
                  <a:pt x="5245332" y="3093027"/>
                  <a:pt x="5113494" y="2986415"/>
                  <a:pt x="4950864" y="29864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719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62</Words>
  <Application>Microsoft Office PowerPoint</Application>
  <PresentationFormat>Widescreen</PresentationFormat>
  <Paragraphs>30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.VnAvant</vt:lpstr>
      <vt:lpstr>Calibri Light</vt:lpstr>
      <vt:lpstr>Calibri</vt:lpstr>
      <vt:lpstr>Wingdings</vt:lpstr>
      <vt:lpstr>Comic Sans MS</vt:lpstr>
      <vt:lpstr>Kirang Haerang</vt:lpstr>
      <vt:lpstr>.VnHelvetIns</vt:lpstr>
      <vt:lpstr>Century Gothic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108</cp:revision>
  <dcterms:created xsi:type="dcterms:W3CDTF">2023-07-16T02:50:57Z</dcterms:created>
  <dcterms:modified xsi:type="dcterms:W3CDTF">2025-04-16T02:34:59Z</dcterms:modified>
</cp:coreProperties>
</file>