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007577341" r:id="rId2"/>
    <p:sldId id="384" r:id="rId3"/>
    <p:sldId id="272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2007577293" r:id="rId12"/>
    <p:sldId id="2007577358" r:id="rId13"/>
  </p:sldIdLst>
  <p:sldSz cx="12192000" cy="6858000"/>
  <p:notesSz cx="6858000" cy="9144000"/>
  <p:embeddedFontLst>
    <p:embeddedFont>
      <p:font typeface=".VnAvant" panose="020B7200000000000000" pitchFamily="34" charset="0"/>
      <p:regular r:id="rId15"/>
      <p:bold r:id="rId16"/>
      <p:italic r:id="rId17"/>
      <p:boldItalic r:id="rId18"/>
    </p:embeddedFont>
    <p:embeddedFont>
      <p:font typeface=".VnHelvetIns" panose="020B7200000000000000" pitchFamily="34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Kirang Haerang" panose="020B0604020202020204" charset="0"/>
      <p:regular r:id="rId30"/>
    </p:embeddedFont>
    <p:embeddedFont>
      <p:font typeface="Cooper Black" panose="0208090404030B020404" pitchFamily="18" charset="0"/>
      <p:regular r:id="rId31"/>
    </p:embeddedFont>
    <p:embeddedFont>
      <p:font typeface="Arial Black" panose="020B0A04020102020204" pitchFamily="3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8A6"/>
    <a:srgbClr val="C72E1E"/>
    <a:srgbClr val="000000"/>
    <a:srgbClr val="FDDDDE"/>
    <a:srgbClr val="C34441"/>
    <a:srgbClr val="D06C6A"/>
    <a:srgbClr val="DA8C8A"/>
    <a:srgbClr val="99FFCC"/>
    <a:srgbClr val="FCDADB"/>
    <a:srgbClr val="FD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ABBED-4338-4713-83B3-50A435913A93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596ED-1268-40DA-B194-3E9F09D44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e2b3ea1541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e2b3ea1541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69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FD8D-B206-A322-F606-65656E8C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D809-262B-547C-6401-CD37B5ABD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DED4-0468-8B94-142B-5F2DFA71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FD0C-FB57-E71D-03F7-B6B81513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4F7A7-98A1-BC2F-05C1-D50F4050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72B6-7927-B6A5-8E15-989DA954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9AA1D-42C0-3DA2-881F-69D68D11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3CB6-7898-9414-50BC-52104D74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3BE9-015E-AA8C-33F7-8C302A8B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9F8A-EBFB-59F6-0916-AC19D87A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63A1D-35CC-5BA4-E92B-25AB66018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6433E-B576-6046-A938-2B3CDA9B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D12-0322-9333-DA97-EBEB5C2C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2943-6A3F-8E64-52D7-BC84AABA0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854A7-AC57-6CB0-99D7-F8D5199F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6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3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A483-337A-FC89-B8F0-4AAC5046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1D04-378B-7531-6970-A2341F5C6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C95C4-B68A-F0D1-52A3-04E2EB15E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3918F-15A8-287F-9862-6FC4F8A2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DF68-E7FD-E5F4-B297-20E18F3C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0006-976D-68B2-1DE9-9BB4E7D6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0DE21-BEB1-47E2-92D7-CE06DCE6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3BE8-4AD8-EA0F-02F1-DEBA7EFE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76F7-6FC9-D4CC-48E1-C15C014A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896A4-A1F8-F246-6B57-B8836D17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1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223E-B7E9-D744-03D6-89B43EF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8D02-2AFA-8583-4EC2-01886DC1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56BDD-C8AC-1420-93D0-68938BFF7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1D63B-0DEA-ED5A-CA33-8533F70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6CA0A-EAC6-7097-202D-23D6BAF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7BFD-95FB-2241-2504-311D2C25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507-5692-30FE-7E69-5123CAFE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C63E5-8914-C4A9-DCC5-98D4053EF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DC929-A5BB-D930-8C03-97806F048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C701F-1641-8B4E-3E68-9D89658E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B6EE7-1078-ACD6-9B7F-2DAD3602F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4AE8-71C1-1C86-5C39-67CFEC70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89240C-FA55-126C-E42E-29C986DE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47030-A714-919A-BA8A-AD93DA3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0DBC-EADD-5090-956A-EE53E684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C6B2D-E681-4FD0-B107-79D3D78E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C7631-0A72-7322-2DBC-3A231F19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94A84-3ABA-B906-9735-B68333A5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7A755-7451-35FF-8E31-4D673BED9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BC870A-5900-98F0-5403-82FD0373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98297-681F-D0C7-00D3-E80D72B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4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B3478-609F-E502-E05B-191BC8F8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F344-E081-32A4-11EA-B6BF7AC1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FEE60-49AB-0B5E-385B-CA1EEB4F3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0F0EA-6B7E-8F57-A2D6-79A4C1D4C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4D31C-5F4C-5B23-55FD-ED5519D4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B9D9-CE37-6B8F-2664-FF767354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814E-70AE-F3F4-4526-AC8BE859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95F78-A85E-643F-C4AE-5197C8744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8631-0072-A201-427F-10053E48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055C2-036D-199B-D8D0-481513D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52DE5-B161-471A-BDAC-EBC974F6FE1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87CE1-EADF-FC87-696B-69C6A8DE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AF4B2-FAB7-18C7-75D9-1A5DBFFC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436655-90AA-4551-BBC5-948E113F0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0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F66B0-2D43-944F-A4C0-28D8A6BB4C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E9A83-3D5F-09C0-70FF-8CFAC72D1956}"/>
              </a:ext>
            </a:extLst>
          </p:cNvPr>
          <p:cNvGrpSpPr/>
          <p:nvPr/>
        </p:nvGrpSpPr>
        <p:grpSpPr>
          <a:xfrm>
            <a:off x="7482651" y="180572"/>
            <a:ext cx="2733110" cy="671309"/>
            <a:chOff x="1173836" y="671814"/>
            <a:chExt cx="6750762" cy="16581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2A25BB-458D-D12D-85CA-4F9CB829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13513AB-B4BE-7C2A-0FBA-26D98998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9D1446-F1FF-3B53-B548-9BBBA593DABE}"/>
              </a:ext>
            </a:extLst>
          </p:cNvPr>
          <p:cNvGrpSpPr/>
          <p:nvPr/>
        </p:nvGrpSpPr>
        <p:grpSpPr>
          <a:xfrm>
            <a:off x="1716416" y="1107291"/>
            <a:ext cx="8203907" cy="4643418"/>
            <a:chOff x="2173160" y="909499"/>
            <a:chExt cx="8203907" cy="4643418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572E7815-2954-12E2-3B67-6BC78B759791}"/>
                </a:ext>
              </a:extLst>
            </p:cNvPr>
            <p:cNvSpPr txBox="1"/>
            <p:nvPr/>
          </p:nvSpPr>
          <p:spPr>
            <a:xfrm>
              <a:off x="2173160" y="1895317"/>
              <a:ext cx="8203907" cy="3657600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At the </a:t>
              </a:r>
            </a:p>
            <a:p>
              <a:pPr algn="ctr"/>
              <a:r>
                <a:rPr lang="en-US" sz="8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72E1E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HelvetIns" panose="020B7200000000000000" pitchFamily="34" charset="0"/>
                </a:rPr>
                <a:t>shopping centre</a:t>
              </a:r>
            </a:p>
          </p:txBody>
        </p:sp>
        <p:sp>
          <p:nvSpPr>
            <p:cNvPr id="16" name="Google Shape;1586;p38">
              <a:extLst>
                <a:ext uri="{FF2B5EF4-FFF2-40B4-BE49-F238E27FC236}">
                  <a16:creationId xmlns:a16="http://schemas.microsoft.com/office/drawing/2014/main" id="{C7AE3393-2DD9-940A-F69D-8C3F65B4904E}"/>
                </a:ext>
              </a:extLst>
            </p:cNvPr>
            <p:cNvSpPr txBox="1">
              <a:spLocks/>
            </p:cNvSpPr>
            <p:nvPr/>
          </p:nvSpPr>
          <p:spPr>
            <a:xfrm>
              <a:off x="2173160" y="909499"/>
              <a:ext cx="8203907" cy="986912"/>
            </a:xfrm>
            <a:prstGeom prst="rect">
              <a:avLst/>
            </a:prstGeom>
            <a:solidFill>
              <a:srgbClr val="99FFCC">
                <a:alpha val="75000"/>
              </a:srgbClr>
            </a:solidFill>
          </p:spPr>
          <p:txBody>
            <a:bodyPr spcFirstLastPara="1" wrap="square" lIns="60950" tIns="60950" rIns="60950" bIns="6095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800" b="1">
                  <a:solidFill>
                    <a:srgbClr val="14364D"/>
                  </a:solidFill>
                  <a:effectLst>
                    <a:glow rad="1651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 Unit 18</a:t>
              </a:r>
              <a:endParaRPr lang="en-US" sz="4267" b="1">
                <a:solidFill>
                  <a:srgbClr val="14364D"/>
                </a:solidFill>
                <a:effectLst>
                  <a:glow rad="1651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93BA02-4DDB-1F3B-09ED-4E865FCEBB5E}"/>
                </a:ext>
              </a:extLst>
            </p:cNvPr>
            <p:cNvGrpSpPr/>
            <p:nvPr/>
          </p:nvGrpSpPr>
          <p:grpSpPr>
            <a:xfrm>
              <a:off x="4286362" y="4991837"/>
              <a:ext cx="4521200" cy="525597"/>
              <a:chOff x="8517469" y="8626817"/>
              <a:chExt cx="9042400" cy="1051194"/>
            </a:xfrm>
          </p:grpSpPr>
          <p:grpSp>
            <p:nvGrpSpPr>
              <p:cNvPr id="21" name="Group 9">
                <a:extLst>
                  <a:ext uri="{FF2B5EF4-FFF2-40B4-BE49-F238E27FC236}">
                    <a16:creationId xmlns:a16="http://schemas.microsoft.com/office/drawing/2014/main" id="{4F8F2E1C-E76C-15A2-7C7D-96D5724E3023}"/>
                  </a:ext>
                </a:extLst>
              </p:cNvPr>
              <p:cNvGrpSpPr/>
              <p:nvPr/>
            </p:nvGrpSpPr>
            <p:grpSpPr>
              <a:xfrm>
                <a:off x="9561833" y="8647782"/>
                <a:ext cx="6729155" cy="1009265"/>
                <a:chOff x="0" y="0"/>
                <a:chExt cx="1103341" cy="243348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5B575AA3-46C3-2715-95DD-F6662CC785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03341" cy="2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341" h="243348">
                      <a:moveTo>
                        <a:pt x="0" y="0"/>
                      </a:moveTo>
                      <a:lnTo>
                        <a:pt x="1103341" y="0"/>
                      </a:lnTo>
                      <a:lnTo>
                        <a:pt x="1103341" y="243348"/>
                      </a:lnTo>
                      <a:lnTo>
                        <a:pt x="0" y="243348"/>
                      </a:lnTo>
                      <a:close/>
                    </a:path>
                  </a:pathLst>
                </a:custGeom>
                <a:solidFill>
                  <a:srgbClr val="14364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Google Shape;1587;p38">
                <a:extLst>
                  <a:ext uri="{FF2B5EF4-FFF2-40B4-BE49-F238E27FC236}">
                    <a16:creationId xmlns:a16="http://schemas.microsoft.com/office/drawing/2014/main" id="{415ABC70-87AB-B4C5-B572-9210D3543F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7469" y="8626817"/>
                <a:ext cx="9042400" cy="1051194"/>
              </a:xfrm>
              <a:prstGeom prst="rect">
                <a:avLst/>
              </a:prstGeom>
            </p:spPr>
            <p:txBody>
              <a:bodyPr spcFirstLastPara="1" wrap="square" lIns="60950" tIns="60950" rIns="60950" bIns="6095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Lesson 2 – Period 2</a:t>
                </a:r>
              </a:p>
            </p:txBody>
          </p:sp>
        </p:grpSp>
      </p:grpSp>
      <p:pic>
        <p:nvPicPr>
          <p:cNvPr id="7" name="Picture 6" descr="A cartoon of a child holding shopping bags&#10;&#10;Description automatically generated">
            <a:extLst>
              <a:ext uri="{FF2B5EF4-FFF2-40B4-BE49-F238E27FC236}">
                <a16:creationId xmlns:a16="http://schemas.microsoft.com/office/drawing/2014/main" id="{22729450-4A91-E2F4-BAFC-07CF02DC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7572" b="4744"/>
          <a:stretch/>
        </p:blipFill>
        <p:spPr>
          <a:xfrm flipH="1">
            <a:off x="9428472" y="4253334"/>
            <a:ext cx="2101108" cy="2285401"/>
          </a:xfrm>
          <a:prstGeom prst="rect">
            <a:avLst/>
          </a:prstGeom>
        </p:spPr>
      </p:pic>
      <p:pic>
        <p:nvPicPr>
          <p:cNvPr id="9" name="Picture 8" descr="A person holding shopping bags&#10;&#10;Description automatically generated">
            <a:extLst>
              <a:ext uri="{FF2B5EF4-FFF2-40B4-BE49-F238E27FC236}">
                <a16:creationId xmlns:a16="http://schemas.microsoft.com/office/drawing/2014/main" id="{42E9DD95-FC3C-62C7-C767-E8C18E3D4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6969" r="11002"/>
          <a:stretch/>
        </p:blipFill>
        <p:spPr>
          <a:xfrm>
            <a:off x="1464076" y="3853236"/>
            <a:ext cx="1808339" cy="2095254"/>
          </a:xfrm>
          <a:prstGeom prst="rect">
            <a:avLst/>
          </a:prstGeom>
        </p:spPr>
      </p:pic>
      <p:pic>
        <p:nvPicPr>
          <p:cNvPr id="3" name="Picture 2" descr="A person carrying a box of presents&#10;&#10;Description automatically generated">
            <a:extLst>
              <a:ext uri="{FF2B5EF4-FFF2-40B4-BE49-F238E27FC236}">
                <a16:creationId xmlns:a16="http://schemas.microsoft.com/office/drawing/2014/main" id="{3D61D3C8-15CD-A44C-8145-00EA763BCF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7068" r="26964" b="10055"/>
          <a:stretch/>
        </p:blipFill>
        <p:spPr>
          <a:xfrm>
            <a:off x="-21532" y="3981433"/>
            <a:ext cx="1717533" cy="26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THIRTY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30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8/8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8E0C886-A86C-F83E-0489-CDD7A4CA96D5}"/>
              </a:ext>
            </a:extLst>
          </p:cNvPr>
          <p:cNvSpPr txBox="1">
            <a:spLocks/>
          </p:cNvSpPr>
          <p:nvPr/>
        </p:nvSpPr>
        <p:spPr>
          <a:xfrm>
            <a:off x="7223448" y="4498514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0CC54B9-1A46-C7E8-F64B-31806C596251}"/>
              </a:ext>
            </a:extLst>
          </p:cNvPr>
          <p:cNvSpPr txBox="1">
            <a:spLocks/>
          </p:cNvSpPr>
          <p:nvPr/>
        </p:nvSpPr>
        <p:spPr>
          <a:xfrm>
            <a:off x="10026984" y="4498514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6BACF57-E6A3-1A8C-0848-27F2C7CC331E}"/>
              </a:ext>
            </a:extLst>
          </p:cNvPr>
          <p:cNvSpPr txBox="1">
            <a:spLocks/>
          </p:cNvSpPr>
          <p:nvPr/>
        </p:nvSpPr>
        <p:spPr>
          <a:xfrm>
            <a:off x="4419912" y="4498514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F66FCF-0181-86E6-8E06-951D3C4F4A1C}"/>
              </a:ext>
            </a:extLst>
          </p:cNvPr>
          <p:cNvSpPr txBox="1">
            <a:spLocks/>
          </p:cNvSpPr>
          <p:nvPr/>
        </p:nvSpPr>
        <p:spPr>
          <a:xfrm>
            <a:off x="1616376" y="4498514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DEECE22-D400-7740-5996-9CCFA248EBEE}"/>
              </a:ext>
            </a:extLst>
          </p:cNvPr>
          <p:cNvSpPr txBox="1">
            <a:spLocks/>
          </p:cNvSpPr>
          <p:nvPr/>
        </p:nvSpPr>
        <p:spPr>
          <a:xfrm>
            <a:off x="7227901" y="4507523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D51BABB-CA30-33FA-88F0-B44A820D67AA}"/>
              </a:ext>
            </a:extLst>
          </p:cNvPr>
          <p:cNvSpPr txBox="1">
            <a:spLocks/>
          </p:cNvSpPr>
          <p:nvPr/>
        </p:nvSpPr>
        <p:spPr>
          <a:xfrm>
            <a:off x="10031437" y="4507523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7AEAB1BB-E1B1-EF20-7DCB-F609D2B1A6BF}"/>
              </a:ext>
            </a:extLst>
          </p:cNvPr>
          <p:cNvSpPr txBox="1">
            <a:spLocks/>
          </p:cNvSpPr>
          <p:nvPr/>
        </p:nvSpPr>
        <p:spPr>
          <a:xfrm>
            <a:off x="4424365" y="4507523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313D46F-56CB-6F74-1479-EAE4EE723145}"/>
              </a:ext>
            </a:extLst>
          </p:cNvPr>
          <p:cNvSpPr txBox="1">
            <a:spLocks/>
          </p:cNvSpPr>
          <p:nvPr/>
        </p:nvSpPr>
        <p:spPr>
          <a:xfrm>
            <a:off x="1620829" y="4507523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93F0873-C868-3921-CE47-8C5331200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03" y="5594561"/>
            <a:ext cx="818089" cy="811096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FBE2DBF0-C2A1-E425-8D2A-B3111D5F1F81}"/>
              </a:ext>
            </a:extLst>
          </p:cNvPr>
          <p:cNvSpPr txBox="1">
            <a:spLocks/>
          </p:cNvSpPr>
          <p:nvPr/>
        </p:nvSpPr>
        <p:spPr>
          <a:xfrm>
            <a:off x="7789571" y="5702929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E6E8961-2653-9F7A-4A66-4DD2CA3E155B}"/>
              </a:ext>
            </a:extLst>
          </p:cNvPr>
          <p:cNvSpPr txBox="1">
            <a:spLocks/>
          </p:cNvSpPr>
          <p:nvPr/>
        </p:nvSpPr>
        <p:spPr>
          <a:xfrm>
            <a:off x="8541010" y="5702929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B389383-A63B-C8A3-41B9-125F8F90F4ED}"/>
              </a:ext>
            </a:extLst>
          </p:cNvPr>
          <p:cNvSpPr txBox="1">
            <a:spLocks/>
          </p:cNvSpPr>
          <p:nvPr/>
        </p:nvSpPr>
        <p:spPr>
          <a:xfrm>
            <a:off x="9292450" y="5702929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3A45D43C-ECE3-736B-D59F-CF0A6A045718}"/>
              </a:ext>
            </a:extLst>
          </p:cNvPr>
          <p:cNvSpPr txBox="1">
            <a:spLocks/>
          </p:cNvSpPr>
          <p:nvPr/>
        </p:nvSpPr>
        <p:spPr>
          <a:xfrm>
            <a:off x="10043890" y="5702929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35FD9C-CB07-E389-5EFD-1A1BD9C67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09" y="1417833"/>
            <a:ext cx="11392677" cy="24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D06C6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9A1C7F-424D-2AD0-1E2B-54CCE35A1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31"/>
          <a:stretch/>
        </p:blipFill>
        <p:spPr>
          <a:xfrm>
            <a:off x="572148" y="594792"/>
            <a:ext cx="11341342" cy="2965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4A756-ABC6-0577-918F-DA0BE15CC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5" y="3736421"/>
            <a:ext cx="5159187" cy="2324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EFD5F3-7424-F1DA-FCC5-D1712033B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5"/>
          <a:stretch/>
        </p:blipFill>
        <p:spPr>
          <a:xfrm>
            <a:off x="6408415" y="3840105"/>
            <a:ext cx="5256881" cy="18594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4C0D67-59C7-67B9-7CBC-D1DABBEADDA1}"/>
              </a:ext>
            </a:extLst>
          </p:cNvPr>
          <p:cNvGrpSpPr/>
          <p:nvPr/>
        </p:nvGrpSpPr>
        <p:grpSpPr>
          <a:xfrm>
            <a:off x="1800422" y="4880663"/>
            <a:ext cx="3667320" cy="587077"/>
            <a:chOff x="1800422" y="4880663"/>
            <a:chExt cx="3667320" cy="5870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DBD458-BB7A-85F4-CA2D-6B89FECE8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730" t="37615" r="15237" b="37898"/>
            <a:stretch/>
          </p:blipFill>
          <p:spPr>
            <a:xfrm>
              <a:off x="3144419" y="4898572"/>
              <a:ext cx="2323323" cy="569168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74A2D0B0-60F2-E236-1237-AA580F63D9B4}"/>
                </a:ext>
              </a:extLst>
            </p:cNvPr>
            <p:cNvSpPr txBox="1">
              <a:spLocks/>
            </p:cNvSpPr>
            <p:nvPr/>
          </p:nvSpPr>
          <p:spPr>
            <a:xfrm>
              <a:off x="1800422" y="4880663"/>
              <a:ext cx="1343997" cy="526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2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DF888AA-61DD-1452-B680-F91989B81579}"/>
              </a:ext>
            </a:extLst>
          </p:cNvPr>
          <p:cNvSpPr txBox="1">
            <a:spLocks/>
          </p:cNvSpPr>
          <p:nvPr/>
        </p:nvSpPr>
        <p:spPr>
          <a:xfrm>
            <a:off x="2584194" y="5859433"/>
            <a:ext cx="2323323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73E023F-102B-E88E-37E4-8B8AD52034BD}"/>
              </a:ext>
            </a:extLst>
          </p:cNvPr>
          <p:cNvSpPr txBox="1">
            <a:spLocks/>
          </p:cNvSpPr>
          <p:nvPr/>
        </p:nvSpPr>
        <p:spPr>
          <a:xfrm>
            <a:off x="7632440" y="4941263"/>
            <a:ext cx="1614197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BD5998D-D118-C2E0-3EA2-52CEBEC2588A}"/>
              </a:ext>
            </a:extLst>
          </p:cNvPr>
          <p:cNvSpPr txBox="1">
            <a:spLocks/>
          </p:cNvSpPr>
          <p:nvPr/>
        </p:nvSpPr>
        <p:spPr>
          <a:xfrm>
            <a:off x="8048897" y="5436308"/>
            <a:ext cx="1255123" cy="526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</a:p>
        </p:txBody>
      </p:sp>
    </p:spTree>
    <p:extLst>
      <p:ext uri="{BB962C8B-B14F-4D97-AF65-F5344CB8AC3E}">
        <p14:creationId xmlns:p14="http://schemas.microsoft.com/office/powerpoint/2010/main" val="792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Imagen">
            <a:extLst>
              <a:ext uri="{FF2B5EF4-FFF2-40B4-BE49-F238E27FC236}">
                <a16:creationId xmlns:a16="http://schemas.microsoft.com/office/drawing/2014/main" id="{D29D4F42-FAB1-F31E-B6AE-A0C53D502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357755"/>
            <a:ext cx="7479175" cy="993567"/>
          </a:xfrm>
          <a:prstGeom prst="rect">
            <a:avLst/>
          </a:prstGeom>
        </p:spPr>
      </p:pic>
      <p:sp>
        <p:nvSpPr>
          <p:cNvPr id="3" name="1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EA38F1-B741-F522-FB73-C264B1E30E06}"/>
              </a:ext>
            </a:extLst>
          </p:cNvPr>
          <p:cNvSpPr txBox="1"/>
          <p:nvPr/>
        </p:nvSpPr>
        <p:spPr>
          <a:xfrm>
            <a:off x="8188911" y="1772815"/>
            <a:ext cx="1097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pPr algn="ctr"/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PLAY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2D9BBB0B-6BDE-ED6D-4532-B983814E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487">
            <a:off x="9180218" y="1858907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5 CuadroTexto">
            <a:extLst>
              <a:ext uri="{FF2B5EF4-FFF2-40B4-BE49-F238E27FC236}">
                <a16:creationId xmlns:a16="http://schemas.microsoft.com/office/drawing/2014/main" id="{5CDE0248-99F5-BE74-191B-1E0EDF5524B0}"/>
              </a:ext>
            </a:extLst>
          </p:cNvPr>
          <p:cNvSpPr txBox="1"/>
          <p:nvPr/>
        </p:nvSpPr>
        <p:spPr>
          <a:xfrm>
            <a:off x="4386422" y="5508386"/>
            <a:ext cx="35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>
                <a:solidFill>
                  <a:srgbClr val="00FFFF"/>
                </a:solidFill>
                <a:latin typeface="Comic Sans MS" panose="030F0702030302020204" pitchFamily="66" charset="0"/>
              </a:rPr>
              <a:t>READ THE NUMBER</a:t>
            </a:r>
            <a:endParaRPr lang="es-ES" sz="2400" b="1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s4.photobucket.com/albums/y143/cute-spot/site-graphics/slot_machine/wanna_get_lucky.gif">
            <a:extLst>
              <a:ext uri="{FF2B5EF4-FFF2-40B4-BE49-F238E27FC236}">
                <a16:creationId xmlns:a16="http://schemas.microsoft.com/office/drawing/2014/main" id="{49B11B8F-45D3-0A5D-3B17-F07779AD6C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00" y="2497136"/>
            <a:ext cx="2327101" cy="23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51" y="-116636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7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TWENTY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20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1/8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7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SEVENTY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70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09600" y="503980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2/8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FIFTY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50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3/8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FORTY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40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4/8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SIXTY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60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5/8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2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NINETY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90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6/8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83" y="58768"/>
            <a:ext cx="7722995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63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98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45" y="268238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11" y="2683977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3277088" y="5013176"/>
            <a:ext cx="563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>
                <a:solidFill>
                  <a:schemeClr val="accent6"/>
                </a:solidFill>
                <a:latin typeface="#9Slide03 Quicksand Medium" panose="00000600000000000000" pitchFamily="2" charset="0"/>
              </a:rPr>
              <a:t>EIGHTY THOUSAND DONG</a:t>
            </a:r>
            <a:endParaRPr lang="es-ES" sz="2800" b="1" dirty="0">
              <a:solidFill>
                <a:schemeClr val="accent6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5" name="Oval 189"/>
          <p:cNvSpPr>
            <a:spLocks noChangeArrowheads="1"/>
          </p:cNvSpPr>
          <p:nvPr/>
        </p:nvSpPr>
        <p:spPr bwMode="auto">
          <a:xfrm>
            <a:off x="5746305" y="1772818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6" name="Oval 190"/>
          <p:cNvSpPr>
            <a:spLocks noChangeArrowheads="1"/>
          </p:cNvSpPr>
          <p:nvPr/>
        </p:nvSpPr>
        <p:spPr bwMode="auto">
          <a:xfrm>
            <a:off x="6035230" y="1772818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sp>
        <p:nvSpPr>
          <p:cNvPr id="47" name="Oval 191"/>
          <p:cNvSpPr>
            <a:spLocks noChangeArrowheads="1"/>
          </p:cNvSpPr>
          <p:nvPr/>
        </p:nvSpPr>
        <p:spPr bwMode="auto">
          <a:xfrm>
            <a:off x="6321674" y="1772818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" altLang="es-ES" sz="1400">
              <a:solidFill>
                <a:srgbClr val="00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5278917" y="5720901"/>
            <a:ext cx="2138539" cy="648071"/>
            <a:chOff x="3754917" y="5805264"/>
            <a:chExt cx="1825517" cy="648071"/>
          </a:xfrm>
        </p:grpSpPr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CHECK</a:t>
              </a:r>
              <a:endParaRPr lang="es-ES" sz="1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51" name="Rectangle 94"/>
          <p:cNvSpPr>
            <a:spLocks noChangeArrowheads="1"/>
          </p:cNvSpPr>
          <p:nvPr/>
        </p:nvSpPr>
        <p:spPr bwMode="auto">
          <a:xfrm>
            <a:off x="3256595" y="4597349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sz="1400"/>
          </a:p>
        </p:txBody>
      </p:sp>
      <p:sp>
        <p:nvSpPr>
          <p:cNvPr id="52" name="51 CuadroTexto"/>
          <p:cNvSpPr txBox="1">
            <a:spLocks noChangeArrowheads="1"/>
          </p:cNvSpPr>
          <p:nvPr/>
        </p:nvSpPr>
        <p:spPr bwMode="auto">
          <a:xfrm>
            <a:off x="5156197" y="4493976"/>
            <a:ext cx="2070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</a:rPr>
              <a:t>TIME’S UP</a:t>
            </a:r>
            <a:endParaRPr lang="es-ES" altLang="es-ES" sz="2000" b="1" dirty="0">
              <a:solidFill>
                <a:srgbClr val="FF0000"/>
              </a:solidFill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3504358" y="2475857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80</a:t>
            </a:r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5278917" y="2479029"/>
            <a:ext cx="1630075" cy="167005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6667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000</a:t>
            </a: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7104435" y="2475856"/>
            <a:ext cx="1583853" cy="167322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0000">
                <a:srgbClr val="FFFF00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anchor="ctr"/>
          <a:lstStyle/>
          <a:p>
            <a:pPr algn="ctr"/>
            <a:r>
              <a:rPr lang="es-ES" sz="1150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schemeClr val="bg1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latin typeface="Cooper Black" panose="0208090404030B020404" pitchFamily="18" charset="0"/>
              </a:rPr>
              <a:t>đ</a:t>
            </a:r>
          </a:p>
        </p:txBody>
      </p:sp>
      <p:sp>
        <p:nvSpPr>
          <p:cNvPr id="56" name="55 CuadroTexto"/>
          <p:cNvSpPr txBox="1"/>
          <p:nvPr/>
        </p:nvSpPr>
        <p:spPr>
          <a:xfrm>
            <a:off x="3481500" y="1891128"/>
            <a:ext cx="41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2800" b="1" dirty="0" err="1">
                <a:solidFill>
                  <a:srgbClr val="00FFFF"/>
                </a:solidFill>
              </a:rPr>
              <a:t>How</a:t>
            </a:r>
            <a:r>
              <a:rPr lang="es-ES_tradnl" sz="2800" b="1" dirty="0">
                <a:solidFill>
                  <a:srgbClr val="00FFFF"/>
                </a:solidFill>
              </a:rPr>
              <a:t> </a:t>
            </a:r>
            <a:r>
              <a:rPr lang="es-ES_tradnl" sz="2800" b="1" dirty="0" err="1">
                <a:solidFill>
                  <a:srgbClr val="00FFFF"/>
                </a:solidFill>
              </a:rPr>
              <a:t>much</a:t>
            </a:r>
            <a:r>
              <a:rPr lang="es-ES_tradnl" sz="2800" b="1" dirty="0">
                <a:solidFill>
                  <a:srgbClr val="00FFFF"/>
                </a:solidFill>
              </a:rPr>
              <a:t>?</a:t>
            </a:r>
            <a:endParaRPr lang="es-ES" sz="2800" b="1" dirty="0">
              <a:solidFill>
                <a:srgbClr val="00FFFF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341589" y="5053665"/>
            <a:ext cx="5490715" cy="235188"/>
          </a:xfrm>
          <a:prstGeom prst="roundRect">
            <a:avLst>
              <a:gd name="adj" fmla="val 36107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8" name="57 Rectángulo"/>
          <p:cNvSpPr/>
          <p:nvPr/>
        </p:nvSpPr>
        <p:spPr>
          <a:xfrm>
            <a:off x="5231811" y="2609629"/>
            <a:ext cx="1728285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9" name="58 Rectángulo"/>
          <p:cNvSpPr/>
          <p:nvPr/>
        </p:nvSpPr>
        <p:spPr>
          <a:xfrm>
            <a:off x="3481500" y="2609629"/>
            <a:ext cx="1606712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0" name="59 Rectángulo"/>
          <p:cNvSpPr/>
          <p:nvPr/>
        </p:nvSpPr>
        <p:spPr>
          <a:xfrm>
            <a:off x="7068223" y="2609629"/>
            <a:ext cx="1656277" cy="1899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61" name="60 CuadroTexto">
            <a:hlinkClick r:id="" action="ppaction://hlinkshowjump?jump=nextslide"/>
          </p:cNvPr>
          <p:cNvSpPr txBox="1"/>
          <p:nvPr/>
        </p:nvSpPr>
        <p:spPr>
          <a:xfrm>
            <a:off x="9434055" y="1525319"/>
            <a:ext cx="971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</a:endParaRPr>
          </a:p>
          <a:p>
            <a:r>
              <a:rPr lang="es-ES_tradnl" sz="2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NEXT</a:t>
            </a:r>
          </a:p>
          <a:p>
            <a:endParaRPr lang="es-ES" sz="1100" b="1" dirty="0">
              <a:solidFill>
                <a:srgbClr val="FF0000"/>
              </a:solidFill>
            </a:endParaRPr>
          </a:p>
        </p:txBody>
      </p:sp>
      <p:pic>
        <p:nvPicPr>
          <p:cNvPr id="62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9256822" y="363635"/>
            <a:ext cx="1384767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66 Rectángulo redondeado"/>
          <p:cNvSpPr/>
          <p:nvPr/>
        </p:nvSpPr>
        <p:spPr>
          <a:xfrm>
            <a:off x="7680177" y="1772816"/>
            <a:ext cx="1044323" cy="538029"/>
          </a:xfrm>
          <a:prstGeom prst="round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DS-Digital" pitchFamily="2" charset="0"/>
              </a:rPr>
              <a:t>7/8</a:t>
            </a:r>
            <a:endParaRPr lang="es-ES" sz="2800" b="1" dirty="0">
              <a:solidFill>
                <a:srgbClr val="FF0000"/>
              </a:solidFill>
              <a:latin typeface="DS-Digit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0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46" grpId="0" animBg="1"/>
      <p:bldP spid="47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156</Words>
  <Application>Microsoft Office PowerPoint</Application>
  <PresentationFormat>Widescreen</PresentationFormat>
  <Paragraphs>107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.VnAvant</vt:lpstr>
      <vt:lpstr>.VnHelvetIns</vt:lpstr>
      <vt:lpstr>Calibri Light</vt:lpstr>
      <vt:lpstr>DS-Digital</vt:lpstr>
      <vt:lpstr>Calibri</vt:lpstr>
      <vt:lpstr>Comic Sans MS</vt:lpstr>
      <vt:lpstr>Kirang Haerang</vt:lpstr>
      <vt:lpstr>#9Slide03 Quicksand Medium</vt:lpstr>
      <vt:lpstr>Cooper Black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115</cp:revision>
  <dcterms:created xsi:type="dcterms:W3CDTF">2023-07-16T02:50:57Z</dcterms:created>
  <dcterms:modified xsi:type="dcterms:W3CDTF">2025-04-16T02:43:59Z</dcterms:modified>
</cp:coreProperties>
</file>