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handoutMasterIdLst>
    <p:handoutMasterId r:id="rId9"/>
  </p:handoutMasterIdLst>
  <p:sldIdLst>
    <p:sldId id="2007577341" r:id="rId2"/>
    <p:sldId id="484" r:id="rId3"/>
    <p:sldId id="2007577365" r:id="rId4"/>
    <p:sldId id="2007577293" r:id="rId5"/>
    <p:sldId id="2007577294" r:id="rId6"/>
    <p:sldId id="2007577361" r:id="rId7"/>
  </p:sldIdLst>
  <p:sldSz cx="12192000" cy="6858000"/>
  <p:notesSz cx="6858000" cy="9144000"/>
  <p:embeddedFontLst>
    <p:embeddedFont>
      <p:font typeface=".VnAvant" panose="020B7200000000000000" pitchFamily="34" charset="0"/>
      <p:regular r:id="rId10"/>
      <p:bold r:id="rId11"/>
      <p:italic r:id="rId12"/>
      <p:boldItalic r:id="rId13"/>
    </p:embeddedFont>
    <p:embeddedFont>
      <p:font typeface=".VnHelvetIns" panose="020B7200000000000000" pitchFamily="34" charset="0"/>
      <p:regular r:id="rId14"/>
    </p:embeddedFon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Comic Sans MS" panose="030F0702030302020204" pitchFamily="66" charset="0"/>
      <p:regular r:id="rId21"/>
      <p:bold r:id="rId22"/>
      <p:italic r:id="rId23"/>
      <p:boldItalic r:id="rId24"/>
    </p:embeddedFont>
    <p:embeddedFont>
      <p:font typeface="Kirang Haerang" panose="020B0604020202020204" charset="0"/>
      <p:regular r:id="rId25"/>
    </p:embeddedFont>
    <p:embeddedFont>
      <p:font typeface="Century Gothic" panose="020B0502020202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6BB1"/>
    <a:srgbClr val="C72E1E"/>
    <a:srgbClr val="C34441"/>
    <a:srgbClr val="FFFFFF"/>
    <a:srgbClr val="4472C4"/>
    <a:srgbClr val="000000"/>
    <a:srgbClr val="FDDDDE"/>
    <a:srgbClr val="E6A8A6"/>
    <a:srgbClr val="D06C6A"/>
    <a:srgbClr val="DA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73" d="100"/>
          <a:sy n="73" d="100"/>
        </p:scale>
        <p:origin x="612" y="78"/>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presProps" Target="presProps.xml"/><Relationship Id="rId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CBDD27-A455-A7B4-3F86-51CFA6638D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BB2CBAA-8F6C-9142-D59E-07151FA2C6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2A032E-5EE0-4C1F-A49E-2D8486071E95}" type="datetimeFigureOut">
              <a:rPr lang="en-US" smtClean="0"/>
              <a:t>4/16/2025</a:t>
            </a:fld>
            <a:endParaRPr lang="en-US"/>
          </a:p>
        </p:txBody>
      </p:sp>
      <p:sp>
        <p:nvSpPr>
          <p:cNvPr id="4" name="Footer Placeholder 3">
            <a:extLst>
              <a:ext uri="{FF2B5EF4-FFF2-40B4-BE49-F238E27FC236}">
                <a16:creationId xmlns:a16="http://schemas.microsoft.com/office/drawing/2014/main" id="{02BD7F13-A8BD-0E05-F1A2-A0E4D5A687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4031012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7ABBED-4338-4713-83B3-50A435913A93}" type="datetimeFigureOut">
              <a:rPr lang="en-US" smtClean="0"/>
              <a:t>4/16/2025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596ED-1268-40DA-B194-3E9F09D44C3C}" type="slidenum">
              <a:rPr lang="en-US" smtClean="0"/>
              <a:t>‹#›</a:t>
            </a:fld>
            <a:endParaRPr lang="en-US"/>
          </a:p>
        </p:txBody>
      </p:sp>
    </p:spTree>
    <p:extLst>
      <p:ext uri="{BB962C8B-B14F-4D97-AF65-F5344CB8AC3E}">
        <p14:creationId xmlns:p14="http://schemas.microsoft.com/office/powerpoint/2010/main" val="2888015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FD8D-B206-A322-F606-65656E8C358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A2D809-262B-547C-6401-CD37B5ABD5F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FDDED4-0468-8B94-142B-5F2DFA71BFA2}"/>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4/16/2025</a:t>
            </a:fld>
            <a:endParaRPr lang="en-US"/>
          </a:p>
        </p:txBody>
      </p:sp>
      <p:sp>
        <p:nvSpPr>
          <p:cNvPr id="5" name="Footer Placeholder 4">
            <a:extLst>
              <a:ext uri="{FF2B5EF4-FFF2-40B4-BE49-F238E27FC236}">
                <a16:creationId xmlns:a16="http://schemas.microsoft.com/office/drawing/2014/main" id="{EF88FD0C-FB57-E71D-03F7-B6B815132E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84F7A7-98A1-BC2F-05C1-D50F40501252}"/>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28582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E72B6-7927-B6A5-8E15-989DA9545E3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C9AA1D-42C0-3DA2-881F-69D68D1172E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53CB6-7898-9414-50BC-52104D74DE08}"/>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4/16/2025</a:t>
            </a:fld>
            <a:endParaRPr lang="en-US"/>
          </a:p>
        </p:txBody>
      </p:sp>
      <p:sp>
        <p:nvSpPr>
          <p:cNvPr id="5" name="Footer Placeholder 4">
            <a:extLst>
              <a:ext uri="{FF2B5EF4-FFF2-40B4-BE49-F238E27FC236}">
                <a16:creationId xmlns:a16="http://schemas.microsoft.com/office/drawing/2014/main" id="{0E873BE9-015E-AA8C-33F7-8C302A8B30A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A39F8A-EBFB-59F6-0916-AC19D87A2229}"/>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05525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563A1D-35CC-5BA4-E92B-25AB6601847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66433E-B576-6046-A938-2B3CDA9BF9C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A0D12-0322-9333-DA97-EBEB5C2CEBDB}"/>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4/16/2025</a:t>
            </a:fld>
            <a:endParaRPr lang="en-US"/>
          </a:p>
        </p:txBody>
      </p:sp>
      <p:sp>
        <p:nvSpPr>
          <p:cNvPr id="5" name="Footer Placeholder 4">
            <a:extLst>
              <a:ext uri="{FF2B5EF4-FFF2-40B4-BE49-F238E27FC236}">
                <a16:creationId xmlns:a16="http://schemas.microsoft.com/office/drawing/2014/main" id="{28132943-6A3F-8E64-52D7-BC84AABA0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B854A7-AC57-6CB0-99D7-F8D5199FCC45}"/>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318078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和内容" userDrawn="1">
  <p:cSld name="标题和内容">
    <p:bg>
      <p:bgRef idx="1001">
        <a:schemeClr val="bg1"/>
      </p:bgRef>
    </p:bg>
    <p:spTree>
      <p:nvGrpSpPr>
        <p:cNvPr id="1" name="Shape 22"/>
        <p:cNvGrpSpPr/>
        <p:nvPr/>
      </p:nvGrpSpPr>
      <p:grpSpPr>
        <a:xfrm>
          <a:off x="0" y="0"/>
          <a:ext cx="0" cy="0"/>
          <a:chOff x="0" y="0"/>
          <a:chExt cx="0" cy="0"/>
        </a:xfrm>
      </p:grpSpPr>
    </p:spTree>
    <p:extLst>
      <p:ext uri="{BB962C8B-B14F-4D97-AF65-F5344CB8AC3E}">
        <p14:creationId xmlns:p14="http://schemas.microsoft.com/office/powerpoint/2010/main" val="68867193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66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A483-337A-FC89-B8F0-4AAC504687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D631D04-378B-7531-6970-A2341F5C69F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4C95C4-B68A-F0D1-52A3-04E2EB15E2B7}"/>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4/16/2025</a:t>
            </a:fld>
            <a:endParaRPr lang="en-US"/>
          </a:p>
        </p:txBody>
      </p:sp>
      <p:sp>
        <p:nvSpPr>
          <p:cNvPr id="5" name="Footer Placeholder 4">
            <a:extLst>
              <a:ext uri="{FF2B5EF4-FFF2-40B4-BE49-F238E27FC236}">
                <a16:creationId xmlns:a16="http://schemas.microsoft.com/office/drawing/2014/main" id="{9D53918F-15A8-287F-9862-6FC4F8A278C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FEDF68-E7FD-E5F4-B297-20E18F3CB6E6}"/>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7402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90006-976D-68B2-1DE9-9BB4E7D603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0DE21-BEB1-47E2-92D7-CE06DCE6A95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FE3BE8-4AD8-EA0F-02F1-DEBA7EFEDB11}"/>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4/16/2025</a:t>
            </a:fld>
            <a:endParaRPr lang="en-US"/>
          </a:p>
        </p:txBody>
      </p:sp>
      <p:sp>
        <p:nvSpPr>
          <p:cNvPr id="5" name="Footer Placeholder 4">
            <a:extLst>
              <a:ext uri="{FF2B5EF4-FFF2-40B4-BE49-F238E27FC236}">
                <a16:creationId xmlns:a16="http://schemas.microsoft.com/office/drawing/2014/main" id="{28EF76F7-6FC9-D4CC-48E1-C15C014A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8D896A4-A1F8-F246-6B57-B8836D17C31F}"/>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043812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223E-B7E9-D744-03D6-89B43EF260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7A08D02-2AFA-8583-4EC2-01886DC1BAC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456BDD-C8AC-1420-93D0-68938BFF7DB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C1D63B-0DEA-ED5A-CA33-8533F7011E6C}"/>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4/16/2025</a:t>
            </a:fld>
            <a:endParaRPr lang="en-US"/>
          </a:p>
        </p:txBody>
      </p:sp>
      <p:sp>
        <p:nvSpPr>
          <p:cNvPr id="6" name="Footer Placeholder 5">
            <a:extLst>
              <a:ext uri="{FF2B5EF4-FFF2-40B4-BE49-F238E27FC236}">
                <a16:creationId xmlns:a16="http://schemas.microsoft.com/office/drawing/2014/main" id="{6376CA0A-EAC6-7097-202D-23D6BAF7A1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B77BFD-95FB-2241-2504-311D2C259117}"/>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84877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0507-5692-30FE-7E69-5123CAFE12B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88C63E5-8914-C4A9-DCC5-98D4053EFA9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BDC929-A5BB-D930-8C03-97806F04821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C701F-1641-8B4E-3E68-9D89658E5C1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B6EE7-1078-ACD6-9B7F-2DAD3602FD8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674AE8-71C1-1C86-5C39-67CFEC70FC75}"/>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4/16/2025</a:t>
            </a:fld>
            <a:endParaRPr lang="en-US"/>
          </a:p>
        </p:txBody>
      </p:sp>
      <p:sp>
        <p:nvSpPr>
          <p:cNvPr id="8" name="Footer Placeholder 7">
            <a:extLst>
              <a:ext uri="{FF2B5EF4-FFF2-40B4-BE49-F238E27FC236}">
                <a16:creationId xmlns:a16="http://schemas.microsoft.com/office/drawing/2014/main" id="{DC89240C-FA55-126C-E42E-29C986DE1D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C547030-A714-919A-BA8A-AD93DA3FB362}"/>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336667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90DBC-EADD-5090-956A-EE53E684D6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E7C6B2D-E681-4FD0-B107-79D3D78E167B}"/>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4/16/2025</a:t>
            </a:fld>
            <a:endParaRPr lang="en-US"/>
          </a:p>
        </p:txBody>
      </p:sp>
      <p:sp>
        <p:nvSpPr>
          <p:cNvPr id="4" name="Footer Placeholder 3">
            <a:extLst>
              <a:ext uri="{FF2B5EF4-FFF2-40B4-BE49-F238E27FC236}">
                <a16:creationId xmlns:a16="http://schemas.microsoft.com/office/drawing/2014/main" id="{EFEC7631-0A72-7322-2DBC-3A231F1949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C994A84-3ABA-B906-9735-B68333A581AB}"/>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209322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A7A755-7451-35FF-8E31-4D673BED9C0B}"/>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4/16/2025</a:t>
            </a:fld>
            <a:endParaRPr lang="en-US"/>
          </a:p>
        </p:txBody>
      </p:sp>
      <p:sp>
        <p:nvSpPr>
          <p:cNvPr id="3" name="Footer Placeholder 2">
            <a:extLst>
              <a:ext uri="{FF2B5EF4-FFF2-40B4-BE49-F238E27FC236}">
                <a16:creationId xmlns:a16="http://schemas.microsoft.com/office/drawing/2014/main" id="{78BC870A-5900-98F0-5403-82FD0373F6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BD98297-681F-D0C7-00D3-E80D72B93F7B}"/>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1490448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B3478-609F-E502-E05B-191BC8F89F1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84F344-E081-32A4-11EA-B6BF7AC1D0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1FEE60-49AB-0B5E-385B-CA1EEB4F3FB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0F0EA-6B7E-8F57-A2D6-79A4C1D4C905}"/>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4/16/2025</a:t>
            </a:fld>
            <a:endParaRPr lang="en-US"/>
          </a:p>
        </p:txBody>
      </p:sp>
      <p:sp>
        <p:nvSpPr>
          <p:cNvPr id="6" name="Footer Placeholder 5">
            <a:extLst>
              <a:ext uri="{FF2B5EF4-FFF2-40B4-BE49-F238E27FC236}">
                <a16:creationId xmlns:a16="http://schemas.microsoft.com/office/drawing/2014/main" id="{9E64D31C-5F4C-5B23-55FD-ED5519D467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41CB9D9-CE37-6B8F-2664-FF767354C141}"/>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413722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6814E-70AE-F3F4-4526-AC8BE85938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695F78-A85E-643F-C4AE-5197C874408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268631-0072-A201-427F-10053E4809E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055C2-036D-199B-D8D0-481513D58259}"/>
              </a:ext>
            </a:extLst>
          </p:cNvPr>
          <p:cNvSpPr>
            <a:spLocks noGrp="1"/>
          </p:cNvSpPr>
          <p:nvPr>
            <p:ph type="dt" sz="half" idx="10"/>
          </p:nvPr>
        </p:nvSpPr>
        <p:spPr>
          <a:xfrm>
            <a:off x="838200" y="6356350"/>
            <a:ext cx="2743200" cy="365125"/>
          </a:xfrm>
          <a:prstGeom prst="rect">
            <a:avLst/>
          </a:prstGeom>
        </p:spPr>
        <p:txBody>
          <a:bodyPr/>
          <a:lstStyle/>
          <a:p>
            <a:fld id="{5EB52DE5-B161-471A-BDAC-EBC974F6FE19}" type="datetimeFigureOut">
              <a:rPr lang="en-US" smtClean="0"/>
              <a:t>4/16/2025</a:t>
            </a:fld>
            <a:endParaRPr lang="en-US"/>
          </a:p>
        </p:txBody>
      </p:sp>
      <p:sp>
        <p:nvSpPr>
          <p:cNvPr id="6" name="Footer Placeholder 5">
            <a:extLst>
              <a:ext uri="{FF2B5EF4-FFF2-40B4-BE49-F238E27FC236}">
                <a16:creationId xmlns:a16="http://schemas.microsoft.com/office/drawing/2014/main" id="{1C687CE1-EADF-FC87-696B-69C6A8DE63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8CAF4B2-FAB7-18C7-75D9-1A5DBFFCD03A}"/>
              </a:ext>
            </a:extLst>
          </p:cNvPr>
          <p:cNvSpPr>
            <a:spLocks noGrp="1"/>
          </p:cNvSpPr>
          <p:nvPr>
            <p:ph type="sldNum" sz="quarter" idx="12"/>
          </p:nvPr>
        </p:nvSpPr>
        <p:spPr>
          <a:xfrm>
            <a:off x="8610600" y="6356350"/>
            <a:ext cx="2743200" cy="365125"/>
          </a:xfrm>
          <a:prstGeom prst="rect">
            <a:avLst/>
          </a:prstGeom>
        </p:spPr>
        <p:txBody>
          <a:bodyPr/>
          <a:lstStyle/>
          <a:p>
            <a:fld id="{F5436655-90AA-4551-BBC5-948E113F0691}" type="slidenum">
              <a:rPr lang="en-US" smtClean="0"/>
              <a:t>‹#›</a:t>
            </a:fld>
            <a:endParaRPr lang="en-US"/>
          </a:p>
        </p:txBody>
      </p:sp>
    </p:spTree>
    <p:extLst>
      <p:ext uri="{BB962C8B-B14F-4D97-AF65-F5344CB8AC3E}">
        <p14:creationId xmlns:p14="http://schemas.microsoft.com/office/powerpoint/2010/main" val="3146803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BF66B0-2D43-944F-A4C0-28D8A6BB4C0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9937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76DE9A83-3D5F-09C0-70FF-8CFAC72D1956}"/>
              </a:ext>
            </a:extLst>
          </p:cNvPr>
          <p:cNvGrpSpPr/>
          <p:nvPr/>
        </p:nvGrpSpPr>
        <p:grpSpPr>
          <a:xfrm>
            <a:off x="7482651" y="180572"/>
            <a:ext cx="2733110" cy="671309"/>
            <a:chOff x="1173836" y="671814"/>
            <a:chExt cx="6750762" cy="1658127"/>
          </a:xfrm>
        </p:grpSpPr>
        <p:pic>
          <p:nvPicPr>
            <p:cNvPr id="18" name="Picture 17">
              <a:extLst>
                <a:ext uri="{FF2B5EF4-FFF2-40B4-BE49-F238E27FC236}">
                  <a16:creationId xmlns:a16="http://schemas.microsoft.com/office/drawing/2014/main" id="{882A25BB-458D-D12D-85CA-4F9CB829E0A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246260" y="958088"/>
              <a:ext cx="1678338" cy="1085579"/>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013513AB-B4BE-7C2A-0FBA-26D989988350}"/>
                </a:ext>
              </a:extLst>
            </p:cNvPr>
            <p:cNvPicPr>
              <a:picLocks noChangeAspect="1"/>
            </p:cNvPicPr>
            <p:nvPr/>
          </p:nvPicPr>
          <p:blipFill>
            <a:blip r:embed="rId3"/>
            <a:stretch>
              <a:fillRect/>
            </a:stretch>
          </p:blipFill>
          <p:spPr>
            <a:xfrm>
              <a:off x="1173836" y="671814"/>
              <a:ext cx="4806164" cy="1658127"/>
            </a:xfrm>
            <a:prstGeom prst="rect">
              <a:avLst/>
            </a:prstGeom>
            <a:effectLst>
              <a:glow rad="12700">
                <a:srgbClr val="C7CAC5"/>
              </a:glow>
            </a:effectLst>
          </p:spPr>
        </p:pic>
      </p:grpSp>
      <p:grpSp>
        <p:nvGrpSpPr>
          <p:cNvPr id="13" name="Group 12">
            <a:extLst>
              <a:ext uri="{FF2B5EF4-FFF2-40B4-BE49-F238E27FC236}">
                <a16:creationId xmlns:a16="http://schemas.microsoft.com/office/drawing/2014/main" id="{D29D1446-F1FF-3B53-B548-9BBBA593DABE}"/>
              </a:ext>
            </a:extLst>
          </p:cNvPr>
          <p:cNvGrpSpPr/>
          <p:nvPr/>
        </p:nvGrpSpPr>
        <p:grpSpPr>
          <a:xfrm>
            <a:off x="2011854" y="1305072"/>
            <a:ext cx="8203907" cy="4643418"/>
            <a:chOff x="2173160" y="909499"/>
            <a:chExt cx="8203907" cy="4643418"/>
          </a:xfrm>
        </p:grpSpPr>
        <p:sp>
          <p:nvSpPr>
            <p:cNvPr id="6" name="TextBox 22">
              <a:extLst>
                <a:ext uri="{FF2B5EF4-FFF2-40B4-BE49-F238E27FC236}">
                  <a16:creationId xmlns:a16="http://schemas.microsoft.com/office/drawing/2014/main" id="{572E7815-2954-12E2-3B67-6BC78B759791}"/>
                </a:ext>
              </a:extLst>
            </p:cNvPr>
            <p:cNvSpPr txBox="1"/>
            <p:nvPr/>
          </p:nvSpPr>
          <p:spPr>
            <a:xfrm>
              <a:off x="2173160" y="1895317"/>
              <a:ext cx="8203907" cy="3657600"/>
            </a:xfrm>
            <a:prstGeom prst="rect">
              <a:avLst/>
            </a:prstGeom>
            <a:solidFill>
              <a:srgbClr val="99FFCC">
                <a:alpha val="75000"/>
              </a:srgbClr>
            </a:solidFill>
          </p:spPr>
          <p:txBody>
            <a:bodyPr wrap="square" lIns="0" tIns="0" rIns="0" bIns="0" rtlCol="0" anchor="t">
              <a:spAutoFit/>
            </a:bodyPr>
            <a:lstStyle/>
            <a:p>
              <a:pPr algn="ctr"/>
              <a:r>
                <a:rPr lang="en-US" sz="8800" b="1">
                  <a:ln w="9525">
                    <a:solidFill>
                      <a:schemeClr val="bg1"/>
                    </a:solidFill>
                    <a:prstDash val="solid"/>
                  </a:ln>
                  <a:solidFill>
                    <a:srgbClr val="C72E1E"/>
                  </a:solidFill>
                  <a:effectLst>
                    <a:outerShdw blurRad="12700" dist="38100" dir="2700000" algn="tl" rotWithShape="0">
                      <a:schemeClr val="bg1">
                        <a:lumMod val="50000"/>
                      </a:schemeClr>
                    </a:outerShdw>
                  </a:effectLst>
                  <a:latin typeface=".VnHelvetIns" panose="020B7200000000000000" pitchFamily="34" charset="0"/>
                </a:rPr>
                <a:t>At the </a:t>
              </a:r>
            </a:p>
            <a:p>
              <a:pPr algn="ctr"/>
              <a:r>
                <a:rPr lang="en-US" sz="8800" b="1">
                  <a:ln w="9525">
                    <a:solidFill>
                      <a:schemeClr val="bg1"/>
                    </a:solidFill>
                    <a:prstDash val="solid"/>
                  </a:ln>
                  <a:solidFill>
                    <a:srgbClr val="C72E1E"/>
                  </a:solidFill>
                  <a:effectLst>
                    <a:outerShdw blurRad="12700" dist="38100" dir="2700000" algn="tl" rotWithShape="0">
                      <a:schemeClr val="bg1">
                        <a:lumMod val="50000"/>
                      </a:schemeClr>
                    </a:outerShdw>
                  </a:effectLst>
                  <a:latin typeface=".VnHelvetIns" panose="020B7200000000000000" pitchFamily="34" charset="0"/>
                </a:rPr>
                <a:t>shopping centre</a:t>
              </a:r>
            </a:p>
          </p:txBody>
        </p:sp>
        <p:sp>
          <p:nvSpPr>
            <p:cNvPr id="16" name="Google Shape;1586;p38">
              <a:extLst>
                <a:ext uri="{FF2B5EF4-FFF2-40B4-BE49-F238E27FC236}">
                  <a16:creationId xmlns:a16="http://schemas.microsoft.com/office/drawing/2014/main" id="{C7AE3393-2DD9-940A-F69D-8C3F65B4904E}"/>
                </a:ext>
              </a:extLst>
            </p:cNvPr>
            <p:cNvSpPr txBox="1">
              <a:spLocks/>
            </p:cNvSpPr>
            <p:nvPr/>
          </p:nvSpPr>
          <p:spPr>
            <a:xfrm>
              <a:off x="2173160" y="909499"/>
              <a:ext cx="8203907" cy="986912"/>
            </a:xfrm>
            <a:prstGeom prst="rect">
              <a:avLst/>
            </a:prstGeom>
            <a:solidFill>
              <a:srgbClr val="99FFCC">
                <a:alpha val="75000"/>
              </a:srgbClr>
            </a:solidFill>
          </p:spPr>
          <p:txBody>
            <a:bodyPr spcFirstLastPara="1" wrap="square" lIns="60950" tIns="60950" rIns="60950" bIns="6095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800" b="1">
                  <a:solidFill>
                    <a:srgbClr val="14364D"/>
                  </a:solidFill>
                  <a:effectLst>
                    <a:glow rad="165100">
                      <a:schemeClr val="bg1"/>
                    </a:glow>
                    <a:outerShdw blurRad="50800" dist="38100" dir="2700000" algn="tl" rotWithShape="0">
                      <a:prstClr val="black">
                        <a:alpha val="40000"/>
                      </a:prstClr>
                    </a:outerShdw>
                  </a:effectLst>
                  <a:latin typeface="Arial" panose="020B0604020202020204" pitchFamily="34" charset="0"/>
                </a:rPr>
                <a:t>   Unit 18</a:t>
              </a:r>
              <a:endParaRPr lang="en-US" sz="4267" b="1">
                <a:solidFill>
                  <a:srgbClr val="14364D"/>
                </a:solidFill>
                <a:effectLst>
                  <a:glow rad="165100">
                    <a:schemeClr val="bg1"/>
                  </a:glow>
                  <a:outerShdw blurRad="50800" dist="38100" dir="2700000" algn="tl" rotWithShape="0">
                    <a:prstClr val="black">
                      <a:alpha val="40000"/>
                    </a:prstClr>
                  </a:outerShdw>
                </a:effectLst>
                <a:latin typeface="Arial" panose="020B0604020202020204" pitchFamily="34" charset="0"/>
              </a:endParaRPr>
            </a:p>
          </p:txBody>
        </p:sp>
        <p:grpSp>
          <p:nvGrpSpPr>
            <p:cNvPr id="20" name="Group 19">
              <a:extLst>
                <a:ext uri="{FF2B5EF4-FFF2-40B4-BE49-F238E27FC236}">
                  <a16:creationId xmlns:a16="http://schemas.microsoft.com/office/drawing/2014/main" id="{7D93BA02-4DDB-1F3B-09ED-4E865FCEBB5E}"/>
                </a:ext>
              </a:extLst>
            </p:cNvPr>
            <p:cNvGrpSpPr/>
            <p:nvPr/>
          </p:nvGrpSpPr>
          <p:grpSpPr>
            <a:xfrm>
              <a:off x="4286362" y="4991837"/>
              <a:ext cx="4521200" cy="525597"/>
              <a:chOff x="8517469" y="8626817"/>
              <a:chExt cx="9042400" cy="1051194"/>
            </a:xfrm>
          </p:grpSpPr>
          <p:grpSp>
            <p:nvGrpSpPr>
              <p:cNvPr id="21" name="Group 9">
                <a:extLst>
                  <a:ext uri="{FF2B5EF4-FFF2-40B4-BE49-F238E27FC236}">
                    <a16:creationId xmlns:a16="http://schemas.microsoft.com/office/drawing/2014/main" id="{4F8F2E1C-E76C-15A2-7C7D-96D5724E3023}"/>
                  </a:ext>
                </a:extLst>
              </p:cNvPr>
              <p:cNvGrpSpPr/>
              <p:nvPr/>
            </p:nvGrpSpPr>
            <p:grpSpPr>
              <a:xfrm>
                <a:off x="9561833" y="8647782"/>
                <a:ext cx="6729155" cy="1009265"/>
                <a:chOff x="0" y="0"/>
                <a:chExt cx="1103341" cy="243348"/>
              </a:xfrm>
            </p:grpSpPr>
            <p:sp>
              <p:nvSpPr>
                <p:cNvPr id="23" name="Freeform 10">
                  <a:extLst>
                    <a:ext uri="{FF2B5EF4-FFF2-40B4-BE49-F238E27FC236}">
                      <a16:creationId xmlns:a16="http://schemas.microsoft.com/office/drawing/2014/main" id="{5B575AA3-46C3-2715-95DD-F6662CC785C7}"/>
                    </a:ext>
                  </a:extLst>
                </p:cNvPr>
                <p:cNvSpPr/>
                <p:nvPr/>
              </p:nvSpPr>
              <p:spPr>
                <a:xfrm>
                  <a:off x="0" y="0"/>
                  <a:ext cx="1103341" cy="243348"/>
                </a:xfrm>
                <a:custGeom>
                  <a:avLst/>
                  <a:gdLst/>
                  <a:ahLst/>
                  <a:cxnLst/>
                  <a:rect l="l" t="t" r="r" b="b"/>
                  <a:pathLst>
                    <a:path w="1103341" h="243348">
                      <a:moveTo>
                        <a:pt x="0" y="0"/>
                      </a:moveTo>
                      <a:lnTo>
                        <a:pt x="1103341" y="0"/>
                      </a:lnTo>
                      <a:lnTo>
                        <a:pt x="1103341" y="243348"/>
                      </a:lnTo>
                      <a:lnTo>
                        <a:pt x="0" y="243348"/>
                      </a:lnTo>
                      <a:close/>
                    </a:path>
                  </a:pathLst>
                </a:custGeom>
                <a:solidFill>
                  <a:srgbClr val="14364D"/>
                </a:solidFill>
              </p:spPr>
              <p:txBody>
                <a:bodyPr/>
                <a:lstStyle/>
                <a:p>
                  <a:endParaRPr lang="en-US"/>
                </a:p>
              </p:txBody>
            </p:sp>
          </p:grpSp>
          <p:sp>
            <p:nvSpPr>
              <p:cNvPr id="22" name="Google Shape;1587;p38">
                <a:extLst>
                  <a:ext uri="{FF2B5EF4-FFF2-40B4-BE49-F238E27FC236}">
                    <a16:creationId xmlns:a16="http://schemas.microsoft.com/office/drawing/2014/main" id="{415ABC70-87AB-B4C5-B572-9210D3543FB1}"/>
                  </a:ext>
                </a:extLst>
              </p:cNvPr>
              <p:cNvSpPr txBox="1">
                <a:spLocks/>
              </p:cNvSpPr>
              <p:nvPr/>
            </p:nvSpPr>
            <p:spPr>
              <a:xfrm>
                <a:off x="8517469" y="8626817"/>
                <a:ext cx="9042400" cy="1051194"/>
              </a:xfrm>
              <a:prstGeom prst="rect">
                <a:avLst/>
              </a:prstGeom>
            </p:spPr>
            <p:txBody>
              <a:bodyPr spcFirstLastPara="1" wrap="square" lIns="60950" tIns="60950" rIns="60950" bIns="609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solidFill>
                      <a:schemeClr val="bg1">
                        <a:lumMod val="95000"/>
                      </a:schemeClr>
                    </a:solidFill>
                    <a:effectLst>
                      <a:outerShdw blurRad="50800" dist="38100" dir="2700000" algn="tl" rotWithShape="0">
                        <a:schemeClr val="bg1">
                          <a:alpha val="40000"/>
                        </a:schemeClr>
                      </a:outerShdw>
                    </a:effectLst>
                    <a:latin typeface="Arial" panose="020B0604020202020204" pitchFamily="34" charset="0"/>
                  </a:rPr>
                  <a:t>Lesson 3 – Period 2</a:t>
                </a:r>
              </a:p>
            </p:txBody>
          </p:sp>
        </p:grpSp>
      </p:grpSp>
      <p:pic>
        <p:nvPicPr>
          <p:cNvPr id="7" name="Picture 6" descr="A cartoon of a child holding shopping bags&#10;&#10;Description automatically generated">
            <a:extLst>
              <a:ext uri="{FF2B5EF4-FFF2-40B4-BE49-F238E27FC236}">
                <a16:creationId xmlns:a16="http://schemas.microsoft.com/office/drawing/2014/main" id="{22729450-4A91-E2F4-BAFC-07CF02DC4D1C}"/>
              </a:ext>
            </a:extLst>
          </p:cNvPr>
          <p:cNvPicPr>
            <a:picLocks noChangeAspect="1"/>
          </p:cNvPicPr>
          <p:nvPr/>
        </p:nvPicPr>
        <p:blipFill rotWithShape="1">
          <a:blip r:embed="rId4">
            <a:extLst>
              <a:ext uri="{28A0092B-C50C-407E-A947-70E740481C1C}">
                <a14:useLocalDpi xmlns:a14="http://schemas.microsoft.com/office/drawing/2010/main" val="0"/>
              </a:ext>
            </a:extLst>
          </a:blip>
          <a:srcRect l="4853" r="7572" b="4744"/>
          <a:stretch/>
        </p:blipFill>
        <p:spPr>
          <a:xfrm flipH="1">
            <a:off x="9428472" y="4253334"/>
            <a:ext cx="2101108" cy="2285401"/>
          </a:xfrm>
          <a:prstGeom prst="rect">
            <a:avLst/>
          </a:prstGeom>
        </p:spPr>
      </p:pic>
      <p:pic>
        <p:nvPicPr>
          <p:cNvPr id="9" name="Picture 8" descr="A person holding shopping bags&#10;&#10;Description automatically generated">
            <a:extLst>
              <a:ext uri="{FF2B5EF4-FFF2-40B4-BE49-F238E27FC236}">
                <a16:creationId xmlns:a16="http://schemas.microsoft.com/office/drawing/2014/main" id="{42E9DD95-FC3C-62C7-C767-E8C18E3D4190}"/>
              </a:ext>
            </a:extLst>
          </p:cNvPr>
          <p:cNvPicPr>
            <a:picLocks noChangeAspect="1"/>
          </p:cNvPicPr>
          <p:nvPr/>
        </p:nvPicPr>
        <p:blipFill rotWithShape="1">
          <a:blip r:embed="rId5">
            <a:extLst>
              <a:ext uri="{28A0092B-C50C-407E-A947-70E740481C1C}">
                <a14:useLocalDpi xmlns:a14="http://schemas.microsoft.com/office/drawing/2010/main" val="0"/>
              </a:ext>
            </a:extLst>
          </a:blip>
          <a:srcRect l="8707" t="6969" r="11002"/>
          <a:stretch/>
        </p:blipFill>
        <p:spPr>
          <a:xfrm>
            <a:off x="1464076" y="3853236"/>
            <a:ext cx="1808339" cy="2095254"/>
          </a:xfrm>
          <a:prstGeom prst="rect">
            <a:avLst/>
          </a:prstGeom>
        </p:spPr>
      </p:pic>
      <p:pic>
        <p:nvPicPr>
          <p:cNvPr id="3" name="Picture 2" descr="A person carrying a box of presents&#10;&#10;Description automatically generated">
            <a:extLst>
              <a:ext uri="{FF2B5EF4-FFF2-40B4-BE49-F238E27FC236}">
                <a16:creationId xmlns:a16="http://schemas.microsoft.com/office/drawing/2014/main" id="{3D61D3C8-15CD-A44C-8145-00EA763BCF7E}"/>
              </a:ext>
            </a:extLst>
          </p:cNvPr>
          <p:cNvPicPr>
            <a:picLocks noChangeAspect="1"/>
          </p:cNvPicPr>
          <p:nvPr/>
        </p:nvPicPr>
        <p:blipFill rotWithShape="1">
          <a:blip r:embed="rId6">
            <a:extLst>
              <a:ext uri="{28A0092B-C50C-407E-A947-70E740481C1C}">
                <a14:useLocalDpi xmlns:a14="http://schemas.microsoft.com/office/drawing/2010/main" val="0"/>
              </a:ext>
            </a:extLst>
          </a:blip>
          <a:srcRect l="19782" t="7068" r="26964" b="10055"/>
          <a:stretch/>
        </p:blipFill>
        <p:spPr>
          <a:xfrm>
            <a:off x="-21532" y="3981433"/>
            <a:ext cx="1717533" cy="2672880"/>
          </a:xfrm>
          <a:prstGeom prst="rect">
            <a:avLst/>
          </a:prstGeom>
        </p:spPr>
      </p:pic>
    </p:spTree>
    <p:extLst>
      <p:ext uri="{BB962C8B-B14F-4D97-AF65-F5344CB8AC3E}">
        <p14:creationId xmlns:p14="http://schemas.microsoft.com/office/powerpoint/2010/main" val="2931394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1FE6504-90CD-4278-BB2D-7F28AC4FFABB}"/>
              </a:ext>
            </a:extLst>
          </p:cNvPr>
          <p:cNvGrpSpPr/>
          <p:nvPr/>
        </p:nvGrpSpPr>
        <p:grpSpPr>
          <a:xfrm>
            <a:off x="1428577" y="4625782"/>
            <a:ext cx="4126512" cy="1600585"/>
            <a:chOff x="4142213" y="3183324"/>
            <a:chExt cx="5051757" cy="1959469"/>
          </a:xfrm>
        </p:grpSpPr>
        <p:sp>
          <p:nvSpPr>
            <p:cNvPr id="45" name="Mspham-0936082789">
              <a:extLst>
                <a:ext uri="{FF2B5EF4-FFF2-40B4-BE49-F238E27FC236}">
                  <a16:creationId xmlns:a16="http://schemas.microsoft.com/office/drawing/2014/main" id="{D407FAC0-3408-92E5-AD2A-62002CBD086A}"/>
                </a:ext>
              </a:extLst>
            </p:cNvPr>
            <p:cNvSpPr txBox="1"/>
            <p:nvPr/>
          </p:nvSpPr>
          <p:spPr>
            <a:xfrm>
              <a:off x="7574575" y="4426899"/>
              <a:ext cx="1619395" cy="715894"/>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46" name="MsPham-0936082789">
              <a:extLst>
                <a:ext uri="{FF2B5EF4-FFF2-40B4-BE49-F238E27FC236}">
                  <a16:creationId xmlns:a16="http://schemas.microsoft.com/office/drawing/2014/main" id="{8324FC26-BABB-D4FE-51EA-3FCDE65CED32}"/>
                </a:ext>
              </a:extLst>
            </p:cNvPr>
            <p:cNvPicPr>
              <a:picLocks noChangeAspect="1"/>
            </p:cNvPicPr>
            <p:nvPr/>
          </p:nvPicPr>
          <p:blipFill>
            <a:blip r:embed="rId2"/>
            <a:stretch>
              <a:fillRect/>
            </a:stretch>
          </p:blipFill>
          <p:spPr>
            <a:xfrm>
              <a:off x="4142213" y="3183324"/>
              <a:ext cx="845189" cy="845189"/>
            </a:xfrm>
            <a:prstGeom prst="ellipse">
              <a:avLst/>
            </a:prstGeom>
            <a:ln>
              <a:solidFill>
                <a:srgbClr val="7DBDED"/>
              </a:solidFill>
            </a:ln>
            <a:effectLst>
              <a:outerShdw blurRad="63500" sx="102000" sy="102000" algn="ctr" rotWithShape="0">
                <a:prstClr val="black">
                  <a:alpha val="40000"/>
                </a:prstClr>
              </a:outerShdw>
            </a:effectLst>
          </p:spPr>
        </p:pic>
      </p:grpSp>
      <p:sp>
        <p:nvSpPr>
          <p:cNvPr id="2" name="Mspham-0936082789">
            <a:extLst>
              <a:ext uri="{FF2B5EF4-FFF2-40B4-BE49-F238E27FC236}">
                <a16:creationId xmlns:a16="http://schemas.microsoft.com/office/drawing/2014/main" id="{7A7194D8-AF79-2409-F656-D158BBA31493}"/>
              </a:ext>
            </a:extLst>
          </p:cNvPr>
          <p:cNvSpPr txBox="1">
            <a:spLocks/>
          </p:cNvSpPr>
          <p:nvPr/>
        </p:nvSpPr>
        <p:spPr>
          <a:xfrm>
            <a:off x="3417684" y="1683896"/>
            <a:ext cx="5608320" cy="548640"/>
          </a:xfrm>
          <a:prstGeom prst="wedgeRoundRectCallout">
            <a:avLst>
              <a:gd name="adj1" fmla="val 54315"/>
              <a:gd name="adj2" fmla="val -9063"/>
              <a:gd name="adj3" fmla="val 16667"/>
            </a:avLst>
          </a:prstGeom>
          <a:solidFill>
            <a:schemeClr val="bg1"/>
          </a:solidFill>
          <a:ln>
            <a:solidFill>
              <a:srgbClr val="00BFC3"/>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defPPr>
              <a:defRPr lang="en-US"/>
            </a:defPPr>
            <a:lvl1pPr algn="ctr">
              <a:lnSpc>
                <a:spcPts val="6000"/>
              </a:lnSpc>
              <a:spcAft>
                <a:spcPts val="900"/>
              </a:spcAft>
              <a:defRPr sz="4800" b="1">
                <a:solidFill>
                  <a:schemeClr val="tx1">
                    <a:lumMod val="85000"/>
                    <a:lumOff val="15000"/>
                  </a:schemeClr>
                </a:solidFill>
                <a:latin typeface="Century Gothic" panose="020B0502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ts val="4000"/>
              </a:lnSpc>
              <a:spcAft>
                <a:spcPts val="600"/>
              </a:spcAft>
            </a:pPr>
            <a:r>
              <a:rPr lang="en-US" sz="2700"/>
              <a:t>Where’s the bookshop?</a:t>
            </a:r>
            <a:endParaRPr lang="en-US" sz="2700" dirty="0"/>
          </a:p>
        </p:txBody>
      </p:sp>
      <p:sp>
        <p:nvSpPr>
          <p:cNvPr id="3" name="Mspham-0936082789">
            <a:extLst>
              <a:ext uri="{FF2B5EF4-FFF2-40B4-BE49-F238E27FC236}">
                <a16:creationId xmlns:a16="http://schemas.microsoft.com/office/drawing/2014/main" id="{50F9A82B-A6D1-57DA-CB22-EB1819100857}"/>
              </a:ext>
            </a:extLst>
          </p:cNvPr>
          <p:cNvSpPr txBox="1">
            <a:spLocks/>
          </p:cNvSpPr>
          <p:nvPr/>
        </p:nvSpPr>
        <p:spPr>
          <a:xfrm>
            <a:off x="4985618" y="1118588"/>
            <a:ext cx="3350964" cy="548640"/>
          </a:xfrm>
          <a:prstGeom prst="wedgeRoundRectCallout">
            <a:avLst>
              <a:gd name="adj1" fmla="val 62281"/>
              <a:gd name="adj2" fmla="val 54158"/>
              <a:gd name="adj3" fmla="val 16667"/>
            </a:avLst>
          </a:prstGeom>
          <a:solidFill>
            <a:schemeClr val="bg1"/>
          </a:solidFill>
          <a:ln>
            <a:solidFill>
              <a:srgbClr val="00BFC3"/>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defPPr>
              <a:defRPr lang="en-US"/>
            </a:defPPr>
            <a:lvl1pPr algn="ctr">
              <a:lnSpc>
                <a:spcPts val="6000"/>
              </a:lnSpc>
              <a:spcAft>
                <a:spcPts val="900"/>
              </a:spcAft>
              <a:defRPr sz="4800" b="1">
                <a:solidFill>
                  <a:schemeClr val="tx1">
                    <a:lumMod val="85000"/>
                    <a:lumOff val="15000"/>
                  </a:schemeClr>
                </a:solidFill>
                <a:latin typeface="Century Gothic" panose="020B0502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00000"/>
              </a:lnSpc>
              <a:spcAft>
                <a:spcPts val="0"/>
              </a:spcAft>
            </a:pPr>
            <a:r>
              <a:rPr lang="en-US" sz="2700"/>
              <a:t>It’s _________. </a:t>
            </a:r>
            <a:endParaRPr lang="en-US" sz="2700" dirty="0"/>
          </a:p>
        </p:txBody>
      </p:sp>
      <p:cxnSp>
        <p:nvCxnSpPr>
          <p:cNvPr id="29" name="Mspham-0936082789">
            <a:extLst>
              <a:ext uri="{FF2B5EF4-FFF2-40B4-BE49-F238E27FC236}">
                <a16:creationId xmlns:a16="http://schemas.microsoft.com/office/drawing/2014/main" id="{7AF77855-99DA-69DC-80C7-DE4BAC7D3AC8}"/>
              </a:ext>
            </a:extLst>
          </p:cNvPr>
          <p:cNvCxnSpPr>
            <a:cxnSpLocks/>
            <a:stCxn id="3" idx="2"/>
            <a:endCxn id="5" idx="0"/>
          </p:cNvCxnSpPr>
          <p:nvPr/>
        </p:nvCxnSpPr>
        <p:spPr>
          <a:xfrm flipH="1">
            <a:off x="1706136" y="1667228"/>
            <a:ext cx="4954964" cy="2325873"/>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Mspham-0936082789">
            <a:extLst>
              <a:ext uri="{FF2B5EF4-FFF2-40B4-BE49-F238E27FC236}">
                <a16:creationId xmlns:a16="http://schemas.microsoft.com/office/drawing/2014/main" id="{B5410517-F1C9-351F-5026-09619C527D12}"/>
              </a:ext>
            </a:extLst>
          </p:cNvPr>
          <p:cNvCxnSpPr>
            <a:cxnSpLocks/>
            <a:stCxn id="3" idx="2"/>
            <a:endCxn id="6" idx="0"/>
          </p:cNvCxnSpPr>
          <p:nvPr/>
        </p:nvCxnSpPr>
        <p:spPr>
          <a:xfrm flipH="1">
            <a:off x="4638833" y="1667228"/>
            <a:ext cx="2022267" cy="2873205"/>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Mspham-0936082789">
            <a:extLst>
              <a:ext uri="{FF2B5EF4-FFF2-40B4-BE49-F238E27FC236}">
                <a16:creationId xmlns:a16="http://schemas.microsoft.com/office/drawing/2014/main" id="{36372F84-E79B-F224-88A9-F9A4270CCDE7}"/>
              </a:ext>
            </a:extLst>
          </p:cNvPr>
          <p:cNvCxnSpPr>
            <a:cxnSpLocks/>
            <a:stCxn id="3" idx="2"/>
            <a:endCxn id="7" idx="0"/>
          </p:cNvCxnSpPr>
          <p:nvPr/>
        </p:nvCxnSpPr>
        <p:spPr>
          <a:xfrm>
            <a:off x="6661100" y="1667228"/>
            <a:ext cx="910926" cy="2852504"/>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Mspham-0936082789">
            <a:extLst>
              <a:ext uri="{FF2B5EF4-FFF2-40B4-BE49-F238E27FC236}">
                <a16:creationId xmlns:a16="http://schemas.microsoft.com/office/drawing/2014/main" id="{DA76FEEB-A7C1-00FF-D862-93721E2EE4EA}"/>
              </a:ext>
            </a:extLst>
          </p:cNvPr>
          <p:cNvCxnSpPr>
            <a:cxnSpLocks/>
            <a:stCxn id="3" idx="2"/>
            <a:endCxn id="8" idx="0"/>
          </p:cNvCxnSpPr>
          <p:nvPr/>
        </p:nvCxnSpPr>
        <p:spPr>
          <a:xfrm>
            <a:off x="6661100" y="1667228"/>
            <a:ext cx="3888554" cy="2325873"/>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E78BF05A-5187-384B-E785-588039CE6D3E}"/>
              </a:ext>
            </a:extLst>
          </p:cNvPr>
          <p:cNvGrpSpPr/>
          <p:nvPr/>
        </p:nvGrpSpPr>
        <p:grpSpPr>
          <a:xfrm>
            <a:off x="479429" y="3993101"/>
            <a:ext cx="2453414" cy="1747148"/>
            <a:chOff x="2381034" y="1109002"/>
            <a:chExt cx="3496101" cy="2489676"/>
          </a:xfrm>
        </p:grpSpPr>
        <p:pic>
          <p:nvPicPr>
            <p:cNvPr id="5" name="Picture 4">
              <a:extLst>
                <a:ext uri="{FF2B5EF4-FFF2-40B4-BE49-F238E27FC236}">
                  <a16:creationId xmlns:a16="http://schemas.microsoft.com/office/drawing/2014/main" id="{85BC4869-770B-35E0-D1C5-8FBE8DAF18DC}"/>
                </a:ext>
              </a:extLst>
            </p:cNvPr>
            <p:cNvPicPr>
              <a:picLocks noChangeAspect="1"/>
            </p:cNvPicPr>
            <p:nvPr/>
          </p:nvPicPr>
          <p:blipFill>
            <a:blip r:embed="rId3"/>
            <a:stretch>
              <a:fillRect/>
            </a:stretch>
          </p:blipFill>
          <p:spPr>
            <a:xfrm>
              <a:off x="2381034" y="1109002"/>
              <a:ext cx="3496101" cy="2334941"/>
            </a:xfrm>
            <a:prstGeom prst="rect">
              <a:avLst/>
            </a:prstGeom>
          </p:spPr>
        </p:pic>
        <p:sp>
          <p:nvSpPr>
            <p:cNvPr id="13" name="Mspham-0936082789">
              <a:extLst>
                <a:ext uri="{FF2B5EF4-FFF2-40B4-BE49-F238E27FC236}">
                  <a16:creationId xmlns:a16="http://schemas.microsoft.com/office/drawing/2014/main" id="{D7DA5EAC-288C-0836-4618-D3B328A19B12}"/>
                </a:ext>
              </a:extLst>
            </p:cNvPr>
            <p:cNvSpPr txBox="1">
              <a:spLocks/>
            </p:cNvSpPr>
            <p:nvPr/>
          </p:nvSpPr>
          <p:spPr>
            <a:xfrm>
              <a:off x="2833924" y="3103062"/>
              <a:ext cx="2635861" cy="495616"/>
            </a:xfrm>
            <a:prstGeom prst="roundRect">
              <a:avLst>
                <a:gd name="adj" fmla="val 50000"/>
              </a:avLst>
            </a:prstGeom>
            <a:solidFill>
              <a:schemeClr val="accent4">
                <a:lumMod val="20000"/>
                <a:lumOff val="80000"/>
              </a:schemeClr>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400"/>
                <a:t>near</a:t>
              </a:r>
            </a:p>
          </p:txBody>
        </p:sp>
      </p:grpSp>
      <p:grpSp>
        <p:nvGrpSpPr>
          <p:cNvPr id="25" name="Group 24">
            <a:extLst>
              <a:ext uri="{FF2B5EF4-FFF2-40B4-BE49-F238E27FC236}">
                <a16:creationId xmlns:a16="http://schemas.microsoft.com/office/drawing/2014/main" id="{B9934240-8979-7945-8EE7-8939B014B7B0}"/>
              </a:ext>
            </a:extLst>
          </p:cNvPr>
          <p:cNvGrpSpPr/>
          <p:nvPr/>
        </p:nvGrpSpPr>
        <p:grpSpPr>
          <a:xfrm>
            <a:off x="3417684" y="4540433"/>
            <a:ext cx="2442298" cy="1739949"/>
            <a:chOff x="6706910" y="1109002"/>
            <a:chExt cx="3480263" cy="2479419"/>
          </a:xfrm>
        </p:grpSpPr>
        <p:pic>
          <p:nvPicPr>
            <p:cNvPr id="6" name="Picture 5">
              <a:extLst>
                <a:ext uri="{FF2B5EF4-FFF2-40B4-BE49-F238E27FC236}">
                  <a16:creationId xmlns:a16="http://schemas.microsoft.com/office/drawing/2014/main" id="{87605AEE-908F-0E4C-D467-0D1746793D6D}"/>
                </a:ext>
              </a:extLst>
            </p:cNvPr>
            <p:cNvPicPr>
              <a:picLocks noChangeAspect="1"/>
            </p:cNvPicPr>
            <p:nvPr/>
          </p:nvPicPr>
          <p:blipFill>
            <a:blip r:embed="rId4"/>
            <a:stretch>
              <a:fillRect/>
            </a:stretch>
          </p:blipFill>
          <p:spPr>
            <a:xfrm>
              <a:off x="6706910" y="1109002"/>
              <a:ext cx="3480263" cy="2334941"/>
            </a:xfrm>
            <a:prstGeom prst="rect">
              <a:avLst/>
            </a:prstGeom>
          </p:spPr>
        </p:pic>
        <p:sp>
          <p:nvSpPr>
            <p:cNvPr id="14" name="Mspham-0936082789">
              <a:extLst>
                <a:ext uri="{FF2B5EF4-FFF2-40B4-BE49-F238E27FC236}">
                  <a16:creationId xmlns:a16="http://schemas.microsoft.com/office/drawing/2014/main" id="{4EEA2A03-70B0-6114-F169-EE047CBD8DDD}"/>
                </a:ext>
              </a:extLst>
            </p:cNvPr>
            <p:cNvSpPr txBox="1">
              <a:spLocks/>
            </p:cNvSpPr>
            <p:nvPr/>
          </p:nvSpPr>
          <p:spPr>
            <a:xfrm>
              <a:off x="7175105" y="3092805"/>
              <a:ext cx="2635861" cy="495616"/>
            </a:xfrm>
            <a:prstGeom prst="roundRect">
              <a:avLst>
                <a:gd name="adj" fmla="val 50000"/>
              </a:avLst>
            </a:prstGeom>
            <a:solidFill>
              <a:schemeClr val="accent4">
                <a:lumMod val="20000"/>
                <a:lumOff val="80000"/>
              </a:schemeClr>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400"/>
                <a:t>opposite</a:t>
              </a:r>
            </a:p>
          </p:txBody>
        </p:sp>
      </p:grpSp>
      <p:grpSp>
        <p:nvGrpSpPr>
          <p:cNvPr id="27" name="Group 26">
            <a:extLst>
              <a:ext uri="{FF2B5EF4-FFF2-40B4-BE49-F238E27FC236}">
                <a16:creationId xmlns:a16="http://schemas.microsoft.com/office/drawing/2014/main" id="{F255DC46-0D21-96B3-5B2C-FF0C0EBCCCC6}"/>
              </a:ext>
            </a:extLst>
          </p:cNvPr>
          <p:cNvGrpSpPr/>
          <p:nvPr/>
        </p:nvGrpSpPr>
        <p:grpSpPr>
          <a:xfrm>
            <a:off x="6354116" y="4519732"/>
            <a:ext cx="2435819" cy="1784792"/>
            <a:chOff x="2393571" y="3864669"/>
            <a:chExt cx="3471028" cy="2543318"/>
          </a:xfrm>
        </p:grpSpPr>
        <p:pic>
          <p:nvPicPr>
            <p:cNvPr id="7" name="Picture 6">
              <a:extLst>
                <a:ext uri="{FF2B5EF4-FFF2-40B4-BE49-F238E27FC236}">
                  <a16:creationId xmlns:a16="http://schemas.microsoft.com/office/drawing/2014/main" id="{C0CFD52C-13C1-BDA7-56BC-DEF1D864D162}"/>
                </a:ext>
              </a:extLst>
            </p:cNvPr>
            <p:cNvPicPr>
              <a:picLocks noChangeAspect="1"/>
            </p:cNvPicPr>
            <p:nvPr/>
          </p:nvPicPr>
          <p:blipFill>
            <a:blip r:embed="rId5"/>
            <a:stretch>
              <a:fillRect/>
            </a:stretch>
          </p:blipFill>
          <p:spPr>
            <a:xfrm>
              <a:off x="2393571" y="3864669"/>
              <a:ext cx="3471028" cy="2334941"/>
            </a:xfrm>
            <a:prstGeom prst="rect">
              <a:avLst/>
            </a:prstGeom>
          </p:spPr>
        </p:pic>
        <p:sp>
          <p:nvSpPr>
            <p:cNvPr id="15" name="Mspham-0936082789">
              <a:extLst>
                <a:ext uri="{FF2B5EF4-FFF2-40B4-BE49-F238E27FC236}">
                  <a16:creationId xmlns:a16="http://schemas.microsoft.com/office/drawing/2014/main" id="{C7DF5773-BD5C-4EAB-209D-152F0F243A9F}"/>
                </a:ext>
              </a:extLst>
            </p:cNvPr>
            <p:cNvSpPr txBox="1">
              <a:spLocks/>
            </p:cNvSpPr>
            <p:nvPr/>
          </p:nvSpPr>
          <p:spPr>
            <a:xfrm>
              <a:off x="2833924" y="5912371"/>
              <a:ext cx="2635861" cy="495616"/>
            </a:xfrm>
            <a:prstGeom prst="roundRect">
              <a:avLst>
                <a:gd name="adj" fmla="val 50000"/>
              </a:avLst>
            </a:prstGeom>
            <a:solidFill>
              <a:schemeClr val="accent4">
                <a:lumMod val="20000"/>
                <a:lumOff val="80000"/>
              </a:schemeClr>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400"/>
                <a:t>behind</a:t>
              </a:r>
            </a:p>
          </p:txBody>
        </p:sp>
      </p:grpSp>
      <p:grpSp>
        <p:nvGrpSpPr>
          <p:cNvPr id="30" name="Group 29">
            <a:extLst>
              <a:ext uri="{FF2B5EF4-FFF2-40B4-BE49-F238E27FC236}">
                <a16:creationId xmlns:a16="http://schemas.microsoft.com/office/drawing/2014/main" id="{17ECF314-F10F-21CC-0FE2-1E8F471C97AA}"/>
              </a:ext>
            </a:extLst>
          </p:cNvPr>
          <p:cNvGrpSpPr/>
          <p:nvPr/>
        </p:nvGrpSpPr>
        <p:grpSpPr>
          <a:xfrm>
            <a:off x="9386737" y="3993101"/>
            <a:ext cx="2325834" cy="1784790"/>
            <a:chOff x="6789890" y="3864669"/>
            <a:chExt cx="3314303" cy="2543318"/>
          </a:xfrm>
        </p:grpSpPr>
        <p:pic>
          <p:nvPicPr>
            <p:cNvPr id="8" name="Picture 7">
              <a:extLst>
                <a:ext uri="{FF2B5EF4-FFF2-40B4-BE49-F238E27FC236}">
                  <a16:creationId xmlns:a16="http://schemas.microsoft.com/office/drawing/2014/main" id="{C65D824B-4600-0B4B-647E-6BA9FAB7AB12}"/>
                </a:ext>
              </a:extLst>
            </p:cNvPr>
            <p:cNvPicPr>
              <a:picLocks noChangeAspect="1"/>
            </p:cNvPicPr>
            <p:nvPr/>
          </p:nvPicPr>
          <p:blipFill>
            <a:blip r:embed="rId6"/>
            <a:stretch>
              <a:fillRect/>
            </a:stretch>
          </p:blipFill>
          <p:spPr>
            <a:xfrm>
              <a:off x="6789890" y="3864669"/>
              <a:ext cx="3314303" cy="2334941"/>
            </a:xfrm>
            <a:prstGeom prst="rect">
              <a:avLst/>
            </a:prstGeom>
          </p:spPr>
        </p:pic>
        <p:sp>
          <p:nvSpPr>
            <p:cNvPr id="20" name="Mspham-0936082789">
              <a:extLst>
                <a:ext uri="{FF2B5EF4-FFF2-40B4-BE49-F238E27FC236}">
                  <a16:creationId xmlns:a16="http://schemas.microsoft.com/office/drawing/2014/main" id="{24D74764-6960-99CD-C100-50BE8917E658}"/>
                </a:ext>
              </a:extLst>
            </p:cNvPr>
            <p:cNvSpPr txBox="1">
              <a:spLocks/>
            </p:cNvSpPr>
            <p:nvPr/>
          </p:nvSpPr>
          <p:spPr>
            <a:xfrm>
              <a:off x="7175105" y="5912371"/>
              <a:ext cx="2635861" cy="495616"/>
            </a:xfrm>
            <a:prstGeom prst="roundRect">
              <a:avLst>
                <a:gd name="adj" fmla="val 50000"/>
              </a:avLst>
            </a:prstGeom>
            <a:solidFill>
              <a:schemeClr val="accent4">
                <a:lumMod val="20000"/>
                <a:lumOff val="80000"/>
              </a:schemeClr>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3000" b="1" i="0" u="none" strike="noStrike" cap="none">
                  <a:solidFill>
                    <a:schemeClr val="tx1">
                      <a:lumMod val="85000"/>
                      <a:lumOff val="15000"/>
                    </a:schemeClr>
                  </a:solidFill>
                  <a:latin typeface=".VnAvant" panose="020B7200000000000000" pitchFamily="34" charset="0"/>
                  <a:ea typeface="Kirang Haerang"/>
                  <a:cs typeface="Kirang Haerang"/>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2400"/>
                <a:t>between</a:t>
              </a:r>
            </a:p>
          </p:txBody>
        </p:sp>
      </p:grpSp>
    </p:spTree>
    <p:extLst>
      <p:ext uri="{BB962C8B-B14F-4D97-AF65-F5344CB8AC3E}">
        <p14:creationId xmlns:p14="http://schemas.microsoft.com/office/powerpoint/2010/main" val="231119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B1FE6504-90CD-4278-BB2D-7F28AC4FFABB}"/>
              </a:ext>
            </a:extLst>
          </p:cNvPr>
          <p:cNvGrpSpPr/>
          <p:nvPr/>
        </p:nvGrpSpPr>
        <p:grpSpPr>
          <a:xfrm>
            <a:off x="1315456" y="3869838"/>
            <a:ext cx="4126512" cy="1600585"/>
            <a:chOff x="4142213" y="3183324"/>
            <a:chExt cx="5051757" cy="1959469"/>
          </a:xfrm>
        </p:grpSpPr>
        <p:sp>
          <p:nvSpPr>
            <p:cNvPr id="45" name="Mspham-0936082789">
              <a:extLst>
                <a:ext uri="{FF2B5EF4-FFF2-40B4-BE49-F238E27FC236}">
                  <a16:creationId xmlns:a16="http://schemas.microsoft.com/office/drawing/2014/main" id="{D407FAC0-3408-92E5-AD2A-62002CBD086A}"/>
                </a:ext>
              </a:extLst>
            </p:cNvPr>
            <p:cNvSpPr txBox="1"/>
            <p:nvPr/>
          </p:nvSpPr>
          <p:spPr>
            <a:xfrm>
              <a:off x="7574575" y="4426899"/>
              <a:ext cx="1619395" cy="715894"/>
            </a:xfrm>
            <a:prstGeom prst="rect">
              <a:avLst/>
            </a:prstGeom>
            <a:noFill/>
            <a:effectLst/>
          </p:spPr>
          <p:txBody>
            <a:bodyPr wrap="none" rtlCol="0">
              <a:spAutoFit/>
            </a:bodyPr>
            <a:lstStyle/>
            <a:p>
              <a:pPr algn="ctr"/>
              <a:r>
                <a:rPr lang="en-US" sz="1600" b="1">
                  <a:solidFill>
                    <a:schemeClr val="bg1">
                      <a:lumMod val="65000"/>
                    </a:schemeClr>
                  </a:solidFill>
                  <a:latin typeface="Arial" panose="020B0604020202020204" pitchFamily="34" charset="0"/>
                  <a:cs typeface="Arial" panose="020B0604020202020204" pitchFamily="34" charset="0"/>
                </a:rPr>
                <a:t>MsPham </a:t>
              </a:r>
            </a:p>
            <a:p>
              <a:pPr algn="ctr"/>
              <a:r>
                <a:rPr lang="en-US" sz="1600" b="1">
                  <a:solidFill>
                    <a:schemeClr val="bg1">
                      <a:lumMod val="65000"/>
                    </a:schemeClr>
                  </a:solidFill>
                  <a:latin typeface="Arial" panose="020B0604020202020204" pitchFamily="34" charset="0"/>
                  <a:cs typeface="Arial" panose="020B0604020202020204" pitchFamily="34" charset="0"/>
                </a:rPr>
                <a:t>0936082789</a:t>
              </a:r>
            </a:p>
          </p:txBody>
        </p:sp>
        <p:pic>
          <p:nvPicPr>
            <p:cNvPr id="46" name="MsPham-0936082789">
              <a:extLst>
                <a:ext uri="{FF2B5EF4-FFF2-40B4-BE49-F238E27FC236}">
                  <a16:creationId xmlns:a16="http://schemas.microsoft.com/office/drawing/2014/main" id="{8324FC26-BABB-D4FE-51EA-3FCDE65CED32}"/>
                </a:ext>
              </a:extLst>
            </p:cNvPr>
            <p:cNvPicPr>
              <a:picLocks noChangeAspect="1"/>
            </p:cNvPicPr>
            <p:nvPr/>
          </p:nvPicPr>
          <p:blipFill>
            <a:blip r:embed="rId2"/>
            <a:stretch>
              <a:fillRect/>
            </a:stretch>
          </p:blipFill>
          <p:spPr>
            <a:xfrm>
              <a:off x="4142213" y="3183324"/>
              <a:ext cx="845189" cy="845189"/>
            </a:xfrm>
            <a:prstGeom prst="ellipse">
              <a:avLst/>
            </a:prstGeom>
            <a:ln>
              <a:solidFill>
                <a:srgbClr val="7DBDED"/>
              </a:solidFill>
            </a:ln>
            <a:effectLst>
              <a:outerShdw blurRad="63500" sx="102000" sy="102000" algn="ctr" rotWithShape="0">
                <a:prstClr val="black">
                  <a:alpha val="40000"/>
                </a:prstClr>
              </a:outerShdw>
            </a:effectLst>
          </p:spPr>
        </p:pic>
      </p:grpSp>
      <p:pic>
        <p:nvPicPr>
          <p:cNvPr id="9" name="Picture 8">
            <a:extLst>
              <a:ext uri="{FF2B5EF4-FFF2-40B4-BE49-F238E27FC236}">
                <a16:creationId xmlns:a16="http://schemas.microsoft.com/office/drawing/2014/main" id="{A6E02EFC-0719-E74E-9B56-747CE15FD466}"/>
              </a:ext>
            </a:extLst>
          </p:cNvPr>
          <p:cNvPicPr>
            <a:picLocks noChangeAspect="1"/>
          </p:cNvPicPr>
          <p:nvPr/>
        </p:nvPicPr>
        <p:blipFill>
          <a:blip r:embed="rId3"/>
          <a:stretch>
            <a:fillRect/>
          </a:stretch>
        </p:blipFill>
        <p:spPr>
          <a:xfrm>
            <a:off x="2978204" y="4685744"/>
            <a:ext cx="2725891" cy="1638662"/>
          </a:xfrm>
          <a:prstGeom prst="rect">
            <a:avLst/>
          </a:prstGeom>
        </p:spPr>
      </p:pic>
      <p:pic>
        <p:nvPicPr>
          <p:cNvPr id="10" name="Picture 9">
            <a:extLst>
              <a:ext uri="{FF2B5EF4-FFF2-40B4-BE49-F238E27FC236}">
                <a16:creationId xmlns:a16="http://schemas.microsoft.com/office/drawing/2014/main" id="{83484066-E14B-E542-6CCB-965801592C2A}"/>
              </a:ext>
            </a:extLst>
          </p:cNvPr>
          <p:cNvPicPr>
            <a:picLocks noChangeAspect="1"/>
          </p:cNvPicPr>
          <p:nvPr/>
        </p:nvPicPr>
        <p:blipFill>
          <a:blip r:embed="rId4"/>
          <a:stretch>
            <a:fillRect/>
          </a:stretch>
        </p:blipFill>
        <p:spPr>
          <a:xfrm>
            <a:off x="302866" y="3291790"/>
            <a:ext cx="2678960" cy="1634752"/>
          </a:xfrm>
          <a:prstGeom prst="rect">
            <a:avLst/>
          </a:prstGeom>
        </p:spPr>
      </p:pic>
      <p:pic>
        <p:nvPicPr>
          <p:cNvPr id="11" name="Picture 10">
            <a:extLst>
              <a:ext uri="{FF2B5EF4-FFF2-40B4-BE49-F238E27FC236}">
                <a16:creationId xmlns:a16="http://schemas.microsoft.com/office/drawing/2014/main" id="{19CB99AB-71D4-877F-A5D7-A7C6CB86B016}"/>
              </a:ext>
            </a:extLst>
          </p:cNvPr>
          <p:cNvPicPr>
            <a:picLocks noChangeAspect="1"/>
          </p:cNvPicPr>
          <p:nvPr/>
        </p:nvPicPr>
        <p:blipFill>
          <a:blip r:embed="rId5"/>
          <a:stretch>
            <a:fillRect/>
          </a:stretch>
        </p:blipFill>
        <p:spPr>
          <a:xfrm>
            <a:off x="5929533" y="4685744"/>
            <a:ext cx="2749356" cy="1630841"/>
          </a:xfrm>
          <a:prstGeom prst="rect">
            <a:avLst/>
          </a:prstGeom>
        </p:spPr>
      </p:pic>
      <p:pic>
        <p:nvPicPr>
          <p:cNvPr id="12" name="Picture 11">
            <a:extLst>
              <a:ext uri="{FF2B5EF4-FFF2-40B4-BE49-F238E27FC236}">
                <a16:creationId xmlns:a16="http://schemas.microsoft.com/office/drawing/2014/main" id="{B92E5C22-6CC0-9046-6526-494FA117147C}"/>
              </a:ext>
            </a:extLst>
          </p:cNvPr>
          <p:cNvPicPr>
            <a:picLocks noChangeAspect="1"/>
          </p:cNvPicPr>
          <p:nvPr/>
        </p:nvPicPr>
        <p:blipFill>
          <a:blip r:embed="rId6"/>
          <a:stretch>
            <a:fillRect/>
          </a:stretch>
        </p:blipFill>
        <p:spPr>
          <a:xfrm>
            <a:off x="8675267" y="3303523"/>
            <a:ext cx="3249950" cy="1623019"/>
          </a:xfrm>
          <a:prstGeom prst="rect">
            <a:avLst/>
          </a:prstGeom>
        </p:spPr>
      </p:pic>
      <p:sp>
        <p:nvSpPr>
          <p:cNvPr id="2" name="Mspham-0936082789">
            <a:extLst>
              <a:ext uri="{FF2B5EF4-FFF2-40B4-BE49-F238E27FC236}">
                <a16:creationId xmlns:a16="http://schemas.microsoft.com/office/drawing/2014/main" id="{7A7194D8-AF79-2409-F656-D158BBA31493}"/>
              </a:ext>
            </a:extLst>
          </p:cNvPr>
          <p:cNvSpPr txBox="1">
            <a:spLocks/>
          </p:cNvSpPr>
          <p:nvPr/>
        </p:nvSpPr>
        <p:spPr>
          <a:xfrm>
            <a:off x="3491833" y="1329337"/>
            <a:ext cx="5608320" cy="612880"/>
          </a:xfrm>
          <a:prstGeom prst="wedgeRoundRectCallout">
            <a:avLst>
              <a:gd name="adj1" fmla="val 54315"/>
              <a:gd name="adj2" fmla="val -9063"/>
              <a:gd name="adj3" fmla="val 16667"/>
            </a:avLst>
          </a:prstGeom>
          <a:solidFill>
            <a:schemeClr val="bg1"/>
          </a:solidFill>
          <a:ln>
            <a:solidFill>
              <a:srgbClr val="00BFC3"/>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defPPr>
              <a:defRPr lang="en-US"/>
            </a:defPPr>
            <a:lvl1pPr algn="ctr">
              <a:lnSpc>
                <a:spcPts val="6000"/>
              </a:lnSpc>
              <a:spcAft>
                <a:spcPts val="900"/>
              </a:spcAft>
              <a:defRPr sz="4800" b="1">
                <a:solidFill>
                  <a:schemeClr val="tx1">
                    <a:lumMod val="85000"/>
                    <a:lumOff val="15000"/>
                  </a:schemeClr>
                </a:solidFill>
                <a:latin typeface="Century Gothic" panose="020B0502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lnSpc>
                <a:spcPts val="4000"/>
              </a:lnSpc>
              <a:spcAft>
                <a:spcPts val="600"/>
              </a:spcAft>
            </a:pPr>
            <a:r>
              <a:rPr lang="en-US" sz="2700" b="1">
                <a:solidFill>
                  <a:schemeClr val="tx1">
                    <a:lumMod val="85000"/>
                    <a:lumOff val="15000"/>
                  </a:schemeClr>
                </a:solidFill>
                <a:latin typeface="Century Gothic" panose="020B0502020202020204" pitchFamily="34" charset="0"/>
              </a:rPr>
              <a:t>How much is the _________</a:t>
            </a:r>
            <a:endParaRPr lang="en-US" sz="2700" b="1" dirty="0">
              <a:solidFill>
                <a:schemeClr val="tx1">
                  <a:lumMod val="85000"/>
                  <a:lumOff val="15000"/>
                </a:schemeClr>
              </a:solidFill>
              <a:latin typeface="Century Gothic" panose="020B0502020202020204" pitchFamily="34" charset="0"/>
            </a:endParaRPr>
          </a:p>
        </p:txBody>
      </p:sp>
      <p:sp>
        <p:nvSpPr>
          <p:cNvPr id="3" name="Mspham-0936082789">
            <a:extLst>
              <a:ext uri="{FF2B5EF4-FFF2-40B4-BE49-F238E27FC236}">
                <a16:creationId xmlns:a16="http://schemas.microsoft.com/office/drawing/2014/main" id="{50F9A82B-A6D1-57DA-CB22-EB1819100857}"/>
              </a:ext>
            </a:extLst>
          </p:cNvPr>
          <p:cNvSpPr txBox="1">
            <a:spLocks/>
          </p:cNvSpPr>
          <p:nvPr/>
        </p:nvSpPr>
        <p:spPr>
          <a:xfrm>
            <a:off x="3613467" y="595095"/>
            <a:ext cx="5608320" cy="707076"/>
          </a:xfrm>
          <a:prstGeom prst="wedgeRoundRectCallout">
            <a:avLst>
              <a:gd name="adj1" fmla="val -57628"/>
              <a:gd name="adj2" fmla="val -38669"/>
              <a:gd name="adj3" fmla="val 16667"/>
            </a:avLst>
          </a:prstGeom>
          <a:solidFill>
            <a:schemeClr val="bg1"/>
          </a:solidFill>
          <a:ln>
            <a:solidFill>
              <a:srgbClr val="00BFC3"/>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nchor="ctr">
            <a:noAutofit/>
          </a:bodyPr>
          <a:lstStyle>
            <a:defPPr>
              <a:defRPr lang="en-US"/>
            </a:defPPr>
            <a:lvl1pPr algn="ctr">
              <a:lnSpc>
                <a:spcPts val="6000"/>
              </a:lnSpc>
              <a:spcAft>
                <a:spcPts val="900"/>
              </a:spcAft>
              <a:defRPr sz="4800" b="1">
                <a:solidFill>
                  <a:schemeClr val="tx1">
                    <a:lumMod val="85000"/>
                    <a:lumOff val="15000"/>
                  </a:schemeClr>
                </a:solidFill>
                <a:latin typeface="Century Gothic" panose="020B0502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nSpc>
                <a:spcPct val="100000"/>
              </a:lnSpc>
              <a:spcAft>
                <a:spcPts val="0"/>
              </a:spcAft>
            </a:pPr>
            <a:r>
              <a:rPr lang="en-US" sz="2700"/>
              <a:t>It’s ________thousand dong. </a:t>
            </a:r>
            <a:endParaRPr lang="en-US" sz="2700" dirty="0"/>
          </a:p>
        </p:txBody>
      </p:sp>
      <p:cxnSp>
        <p:nvCxnSpPr>
          <p:cNvPr id="29" name="Mspham-0936082789">
            <a:extLst>
              <a:ext uri="{FF2B5EF4-FFF2-40B4-BE49-F238E27FC236}">
                <a16:creationId xmlns:a16="http://schemas.microsoft.com/office/drawing/2014/main" id="{7AF77855-99DA-69DC-80C7-DE4BAC7D3AC8}"/>
              </a:ext>
            </a:extLst>
          </p:cNvPr>
          <p:cNvCxnSpPr>
            <a:cxnSpLocks/>
            <a:stCxn id="3" idx="2"/>
          </p:cNvCxnSpPr>
          <p:nvPr/>
        </p:nvCxnSpPr>
        <p:spPr>
          <a:xfrm flipH="1">
            <a:off x="2894180" y="1302171"/>
            <a:ext cx="3523447" cy="1525603"/>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Mspham-0936082789">
            <a:extLst>
              <a:ext uri="{FF2B5EF4-FFF2-40B4-BE49-F238E27FC236}">
                <a16:creationId xmlns:a16="http://schemas.microsoft.com/office/drawing/2014/main" id="{B5410517-F1C9-351F-5026-09619C527D12}"/>
              </a:ext>
            </a:extLst>
          </p:cNvPr>
          <p:cNvCxnSpPr>
            <a:cxnSpLocks/>
            <a:stCxn id="3" idx="2"/>
            <a:endCxn id="9" idx="0"/>
          </p:cNvCxnSpPr>
          <p:nvPr/>
        </p:nvCxnSpPr>
        <p:spPr>
          <a:xfrm flipH="1">
            <a:off x="4341150" y="1302171"/>
            <a:ext cx="2076477" cy="3383573"/>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37" name="Mspham-0936082789">
            <a:extLst>
              <a:ext uri="{FF2B5EF4-FFF2-40B4-BE49-F238E27FC236}">
                <a16:creationId xmlns:a16="http://schemas.microsoft.com/office/drawing/2014/main" id="{36372F84-E79B-F224-88A9-F9A4270CCDE7}"/>
              </a:ext>
            </a:extLst>
          </p:cNvPr>
          <p:cNvCxnSpPr>
            <a:cxnSpLocks/>
            <a:stCxn id="3" idx="2"/>
            <a:endCxn id="11" idx="0"/>
          </p:cNvCxnSpPr>
          <p:nvPr/>
        </p:nvCxnSpPr>
        <p:spPr>
          <a:xfrm>
            <a:off x="6417627" y="1302171"/>
            <a:ext cx="886584" cy="3383573"/>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Mspham-0936082789">
            <a:extLst>
              <a:ext uri="{FF2B5EF4-FFF2-40B4-BE49-F238E27FC236}">
                <a16:creationId xmlns:a16="http://schemas.microsoft.com/office/drawing/2014/main" id="{DA76FEEB-A7C1-00FF-D862-93721E2EE4EA}"/>
              </a:ext>
            </a:extLst>
          </p:cNvPr>
          <p:cNvCxnSpPr>
            <a:cxnSpLocks/>
            <a:stCxn id="3" idx="2"/>
          </p:cNvCxnSpPr>
          <p:nvPr/>
        </p:nvCxnSpPr>
        <p:spPr>
          <a:xfrm>
            <a:off x="6417627" y="1302171"/>
            <a:ext cx="2834787" cy="1476007"/>
          </a:xfrm>
          <a:prstGeom prst="straightConnector1">
            <a:avLst/>
          </a:prstGeom>
          <a:ln>
            <a:solidFill>
              <a:srgbClr val="F2652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0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E008D84-B462-FB61-FA99-8404359F401D}"/>
              </a:ext>
            </a:extLst>
          </p:cNvPr>
          <p:cNvPicPr>
            <a:picLocks noChangeAspect="1"/>
          </p:cNvPicPr>
          <p:nvPr/>
        </p:nvPicPr>
        <p:blipFill rotWithShape="1">
          <a:blip r:embed="rId2"/>
          <a:srcRect l="536"/>
          <a:stretch/>
        </p:blipFill>
        <p:spPr>
          <a:xfrm>
            <a:off x="1112278" y="2519497"/>
            <a:ext cx="10280156" cy="3710813"/>
          </a:xfrm>
          <a:prstGeom prst="roundRect">
            <a:avLst>
              <a:gd name="adj" fmla="val 3025"/>
            </a:avLst>
          </a:prstGeom>
        </p:spPr>
      </p:pic>
      <p:sp>
        <p:nvSpPr>
          <p:cNvPr id="2" name="Mspham-0936082789">
            <a:extLst>
              <a:ext uri="{FF2B5EF4-FFF2-40B4-BE49-F238E27FC236}">
                <a16:creationId xmlns:a16="http://schemas.microsoft.com/office/drawing/2014/main" id="{FECFF051-9A92-F936-1AFC-8513652D5A67}"/>
              </a:ext>
            </a:extLst>
          </p:cNvPr>
          <p:cNvSpPr txBox="1">
            <a:spLocks/>
          </p:cNvSpPr>
          <p:nvPr/>
        </p:nvSpPr>
        <p:spPr>
          <a:xfrm>
            <a:off x="1333500" y="384585"/>
            <a:ext cx="4844005" cy="386482"/>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Kirang Haerang"/>
              <a:buNone/>
              <a:defRPr sz="3200" b="0" i="0" u="none" strike="noStrike" cap="none">
                <a:solidFill>
                  <a:schemeClr val="dk2"/>
                </a:solidFill>
                <a:latin typeface="Comic Sans MS" panose="030F0702030302020204" pitchFamily="66" charset="0"/>
                <a:ea typeface="Kirang Haerang"/>
                <a:cs typeface="Kirang Haerang"/>
                <a:sym typeface="Kirang Haerang"/>
              </a:defRPr>
            </a:lvl1pPr>
            <a:lvl2pPr marR="0" lvl="1"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2pPr>
            <a:lvl3pPr marR="0" lvl="2"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3pPr>
            <a:lvl4pPr marR="0" lvl="3"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4pPr>
            <a:lvl5pPr marR="0" lvl="4"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5pPr>
            <a:lvl6pPr marR="0" lvl="5"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6pPr>
            <a:lvl7pPr marR="0" lvl="6"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7pPr>
            <a:lvl8pPr marR="0" lvl="7"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8pPr>
            <a:lvl9pPr marR="0" lvl="8"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9pPr>
          </a:lstStyle>
          <a:p>
            <a:pPr algn="l"/>
            <a:r>
              <a:rPr lang="en-US" sz="2800" b="1">
                <a:solidFill>
                  <a:srgbClr val="002060"/>
                </a:solidFill>
                <a:latin typeface="Arial" panose="020B0604020202020204" pitchFamily="34" charset="0"/>
                <a:cs typeface="Arial" panose="020B0604020202020204" pitchFamily="34" charset="0"/>
              </a:rPr>
              <a:t>Read and complete.</a:t>
            </a:r>
          </a:p>
        </p:txBody>
      </p:sp>
      <p:sp>
        <p:nvSpPr>
          <p:cNvPr id="3" name="Mspham-0936082789">
            <a:extLst>
              <a:ext uri="{FF2B5EF4-FFF2-40B4-BE49-F238E27FC236}">
                <a16:creationId xmlns:a16="http://schemas.microsoft.com/office/drawing/2014/main" id="{14FB24E6-4C2A-C86B-607B-B90EB012EFF9}"/>
              </a:ext>
            </a:extLst>
          </p:cNvPr>
          <p:cNvSpPr txBox="1">
            <a:spLocks/>
          </p:cNvSpPr>
          <p:nvPr/>
        </p:nvSpPr>
        <p:spPr>
          <a:xfrm>
            <a:off x="749075" y="326366"/>
            <a:ext cx="502920" cy="502920"/>
          </a:xfrm>
          <a:prstGeom prst="ellipse">
            <a:avLst/>
          </a:prstGeom>
          <a:solidFill>
            <a:srgbClr val="D06C6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Kirang Haerang"/>
              <a:buNone/>
              <a:defRPr sz="3200" b="0" i="0" u="none" strike="noStrike" cap="none">
                <a:solidFill>
                  <a:schemeClr val="dk2"/>
                </a:solidFill>
                <a:latin typeface="Comic Sans MS" panose="030F0702030302020204" pitchFamily="66" charset="0"/>
                <a:ea typeface="Kirang Haerang"/>
                <a:cs typeface="Kirang Haerang"/>
                <a:sym typeface="Kirang Haerang"/>
              </a:defRPr>
            </a:lvl1pPr>
            <a:lvl2pPr marR="0" lvl="1"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2pPr>
            <a:lvl3pPr marR="0" lvl="2"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3pPr>
            <a:lvl4pPr marR="0" lvl="3"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4pPr>
            <a:lvl5pPr marR="0" lvl="4"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5pPr>
            <a:lvl6pPr marR="0" lvl="5"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6pPr>
            <a:lvl7pPr marR="0" lvl="6"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7pPr>
            <a:lvl8pPr marR="0" lvl="7"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8pPr>
            <a:lvl9pPr marR="0" lvl="8"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9pPr>
          </a:lstStyle>
          <a:p>
            <a:r>
              <a:rPr lang="en-US" sz="2700" b="1">
                <a:solidFill>
                  <a:schemeClr val="bg1"/>
                </a:solidFill>
                <a:latin typeface="Arial" panose="020B0604020202020204" pitchFamily="34" charset="0"/>
                <a:cs typeface="Arial" panose="020B0604020202020204" pitchFamily="34" charset="0"/>
              </a:rPr>
              <a:t>4</a:t>
            </a:r>
          </a:p>
        </p:txBody>
      </p:sp>
      <p:sp>
        <p:nvSpPr>
          <p:cNvPr id="9" name="Mspham-0936082789">
            <a:extLst>
              <a:ext uri="{FF2B5EF4-FFF2-40B4-BE49-F238E27FC236}">
                <a16:creationId xmlns:a16="http://schemas.microsoft.com/office/drawing/2014/main" id="{B6C42B20-1361-AF5C-2B05-D5E25E8E1332}"/>
              </a:ext>
            </a:extLst>
          </p:cNvPr>
          <p:cNvSpPr txBox="1">
            <a:spLocks/>
          </p:cNvSpPr>
          <p:nvPr/>
        </p:nvSpPr>
        <p:spPr>
          <a:xfrm>
            <a:off x="655525" y="948092"/>
            <a:ext cx="10736909" cy="1938572"/>
          </a:xfrm>
          <a:prstGeom prst="rect">
            <a:avLst/>
          </a:prstGeom>
          <a:solidFill>
            <a:schemeClr val="bg1"/>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Kirang Haerang"/>
              <a:buNone/>
              <a:defRPr sz="3200" b="0" i="0" u="none" strike="noStrike" cap="none">
                <a:solidFill>
                  <a:schemeClr val="dk2"/>
                </a:solidFill>
                <a:latin typeface="Comic Sans MS" panose="030F0702030302020204" pitchFamily="66" charset="0"/>
                <a:ea typeface="Kirang Haerang"/>
                <a:cs typeface="Kirang Haerang"/>
                <a:sym typeface="Kirang Haerang"/>
              </a:defRPr>
            </a:lvl1pPr>
            <a:lvl2pPr marR="0" lvl="1"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2pPr>
            <a:lvl3pPr marR="0" lvl="2"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3pPr>
            <a:lvl4pPr marR="0" lvl="3"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4pPr>
            <a:lvl5pPr marR="0" lvl="4"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5pPr>
            <a:lvl6pPr marR="0" lvl="5"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6pPr>
            <a:lvl7pPr marR="0" lvl="6"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7pPr>
            <a:lvl8pPr marR="0" lvl="7"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8pPr>
            <a:lvl9pPr marR="0" lvl="8" algn="l" rtl="0">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sym typeface="Kirang Haerang"/>
              </a:defRPr>
            </a:lvl9pPr>
          </a:lstStyle>
          <a:p>
            <a:pPr algn="just"/>
            <a:r>
              <a:rPr lang="en-US" sz="2600">
                <a:solidFill>
                  <a:srgbClr val="002060"/>
                </a:solidFill>
                <a:latin typeface="Arial" panose="020B0604020202020204" pitchFamily="34" charset="0"/>
                <a:cs typeface="Arial" panose="020B0604020202020204" pitchFamily="34" charset="0"/>
              </a:rPr>
              <a:t>We are at the shopping centre. We can see many shops. The bookshop is opposite the shoe shop. The toy shop is behind the shoe shop. The bakery is between the bookshop and the gift shop.</a:t>
            </a:r>
          </a:p>
          <a:p>
            <a:pPr algn="just"/>
            <a:r>
              <a:rPr lang="en-US" sz="2600">
                <a:solidFill>
                  <a:srgbClr val="002060"/>
                </a:solidFill>
                <a:latin typeface="Arial" panose="020B0604020202020204" pitchFamily="34" charset="0"/>
                <a:cs typeface="Arial" panose="020B0604020202020204" pitchFamily="34" charset="0"/>
              </a:rPr>
              <a:t>Mai wants to buy a book. It is 30,000 dong. Linh wants to buy a doll. It is 50,000 dong. I want to buy an ice cream. It is 10,000 dong.</a:t>
            </a:r>
          </a:p>
        </p:txBody>
      </p:sp>
      <p:grpSp>
        <p:nvGrpSpPr>
          <p:cNvPr id="24" name="Group 23">
            <a:extLst>
              <a:ext uri="{FF2B5EF4-FFF2-40B4-BE49-F238E27FC236}">
                <a16:creationId xmlns:a16="http://schemas.microsoft.com/office/drawing/2014/main" id="{7DBCE908-6562-4529-0DD9-9562B9E84846}"/>
              </a:ext>
            </a:extLst>
          </p:cNvPr>
          <p:cNvGrpSpPr/>
          <p:nvPr/>
        </p:nvGrpSpPr>
        <p:grpSpPr>
          <a:xfrm>
            <a:off x="3594209" y="4374904"/>
            <a:ext cx="2312070" cy="829481"/>
            <a:chOff x="3594209" y="4374904"/>
            <a:chExt cx="2312070" cy="829481"/>
          </a:xfrm>
        </p:grpSpPr>
        <p:sp>
          <p:nvSpPr>
            <p:cNvPr id="23" name="TextBox 22">
              <a:extLst>
                <a:ext uri="{FF2B5EF4-FFF2-40B4-BE49-F238E27FC236}">
                  <a16:creationId xmlns:a16="http://schemas.microsoft.com/office/drawing/2014/main" id="{F8FD488A-6C29-A0DE-A247-9DC4D801B80B}"/>
                </a:ext>
              </a:extLst>
            </p:cNvPr>
            <p:cNvSpPr txBox="1"/>
            <p:nvPr/>
          </p:nvSpPr>
          <p:spPr>
            <a:xfrm>
              <a:off x="3594209" y="4742720"/>
              <a:ext cx="1360348" cy="461665"/>
            </a:xfrm>
            <a:prstGeom prst="rect">
              <a:avLst/>
            </a:prstGeom>
            <a:solidFill>
              <a:schemeClr val="bg1"/>
            </a:solidFill>
          </p:spPr>
          <p:txBody>
            <a:bodyPr wrap="square">
              <a:spAutoFit/>
            </a:bodyPr>
            <a:lstStyle/>
            <a:p>
              <a:r>
                <a:rPr lang="en-US" sz="2400">
                  <a:solidFill>
                    <a:srgbClr val="002060"/>
                  </a:solidFill>
                  <a:latin typeface="Arial" panose="020B0604020202020204" pitchFamily="34" charset="0"/>
                  <a:cs typeface="Arial" panose="020B0604020202020204" pitchFamily="34" charset="0"/>
                </a:rPr>
                <a:t> </a:t>
              </a:r>
              <a:endParaRPr lang="en-US" sz="2400">
                <a:solidFill>
                  <a:srgbClr val="FF0000"/>
                </a:solidFill>
              </a:endParaRPr>
            </a:p>
          </p:txBody>
        </p:sp>
        <p:sp>
          <p:nvSpPr>
            <p:cNvPr id="22" name="TextBox 21">
              <a:extLst>
                <a:ext uri="{FF2B5EF4-FFF2-40B4-BE49-F238E27FC236}">
                  <a16:creationId xmlns:a16="http://schemas.microsoft.com/office/drawing/2014/main" id="{605F0560-70CA-A5D0-2886-16D34747DAEF}"/>
                </a:ext>
              </a:extLst>
            </p:cNvPr>
            <p:cNvSpPr txBox="1"/>
            <p:nvPr/>
          </p:nvSpPr>
          <p:spPr>
            <a:xfrm>
              <a:off x="3970197" y="4374904"/>
              <a:ext cx="1936082" cy="461665"/>
            </a:xfrm>
            <a:prstGeom prst="rect">
              <a:avLst/>
            </a:prstGeom>
            <a:solidFill>
              <a:schemeClr val="bg1"/>
            </a:solidFill>
          </p:spPr>
          <p:txBody>
            <a:bodyPr wrap="square">
              <a:spAutoFit/>
            </a:bodyPr>
            <a:lstStyle/>
            <a:p>
              <a:r>
                <a:rPr lang="en-US" sz="2400">
                  <a:solidFill>
                    <a:srgbClr val="002060"/>
                  </a:solidFill>
                  <a:latin typeface="Arial" panose="020B0604020202020204" pitchFamily="34" charset="0"/>
                  <a:cs typeface="Arial" panose="020B0604020202020204" pitchFamily="34" charset="0"/>
                </a:rPr>
                <a:t>__________</a:t>
              </a:r>
              <a:endParaRPr lang="en-US" sz="2400">
                <a:solidFill>
                  <a:srgbClr val="FF0000"/>
                </a:solidFill>
              </a:endParaRPr>
            </a:p>
          </p:txBody>
        </p:sp>
      </p:grpSp>
      <p:sp>
        <p:nvSpPr>
          <p:cNvPr id="25" name="TextBox 24">
            <a:extLst>
              <a:ext uri="{FF2B5EF4-FFF2-40B4-BE49-F238E27FC236}">
                <a16:creationId xmlns:a16="http://schemas.microsoft.com/office/drawing/2014/main" id="{F5C8ACAC-305E-F52B-570D-4F2B5DE72660}"/>
              </a:ext>
            </a:extLst>
          </p:cNvPr>
          <p:cNvSpPr txBox="1"/>
          <p:nvPr/>
        </p:nvSpPr>
        <p:spPr>
          <a:xfrm>
            <a:off x="6511233" y="3447270"/>
            <a:ext cx="1936082" cy="461665"/>
          </a:xfrm>
          <a:prstGeom prst="rect">
            <a:avLst/>
          </a:prstGeom>
          <a:solidFill>
            <a:schemeClr val="bg1"/>
          </a:solidFill>
        </p:spPr>
        <p:txBody>
          <a:bodyPr wrap="square">
            <a:spAutoFit/>
          </a:bodyPr>
          <a:lstStyle/>
          <a:p>
            <a:r>
              <a:rPr lang="en-US" sz="2400">
                <a:solidFill>
                  <a:srgbClr val="002060"/>
                </a:solidFill>
                <a:latin typeface="Arial" panose="020B0604020202020204" pitchFamily="34" charset="0"/>
                <a:cs typeface="Arial" panose="020B0604020202020204" pitchFamily="34" charset="0"/>
              </a:rPr>
              <a:t>__________</a:t>
            </a:r>
            <a:endParaRPr lang="en-US" sz="2400">
              <a:solidFill>
                <a:srgbClr val="FF0000"/>
              </a:solidFill>
            </a:endParaRPr>
          </a:p>
        </p:txBody>
      </p:sp>
      <p:sp>
        <p:nvSpPr>
          <p:cNvPr id="26" name="TextBox 25">
            <a:extLst>
              <a:ext uri="{FF2B5EF4-FFF2-40B4-BE49-F238E27FC236}">
                <a16:creationId xmlns:a16="http://schemas.microsoft.com/office/drawing/2014/main" id="{942050A7-9155-3646-7618-3C623DFF8B87}"/>
              </a:ext>
            </a:extLst>
          </p:cNvPr>
          <p:cNvSpPr txBox="1"/>
          <p:nvPr/>
        </p:nvSpPr>
        <p:spPr>
          <a:xfrm>
            <a:off x="6511233" y="5322723"/>
            <a:ext cx="1936082" cy="461665"/>
          </a:xfrm>
          <a:prstGeom prst="rect">
            <a:avLst/>
          </a:prstGeom>
          <a:solidFill>
            <a:schemeClr val="bg1"/>
          </a:solidFill>
        </p:spPr>
        <p:txBody>
          <a:bodyPr wrap="square">
            <a:spAutoFit/>
          </a:bodyPr>
          <a:lstStyle/>
          <a:p>
            <a:r>
              <a:rPr lang="en-US" sz="2400">
                <a:solidFill>
                  <a:srgbClr val="002060"/>
                </a:solidFill>
                <a:latin typeface="Arial" panose="020B0604020202020204" pitchFamily="34" charset="0"/>
                <a:cs typeface="Arial" panose="020B0604020202020204" pitchFamily="34" charset="0"/>
              </a:rPr>
              <a:t>__________</a:t>
            </a:r>
            <a:endParaRPr lang="en-US" sz="2400">
              <a:solidFill>
                <a:srgbClr val="FF0000"/>
              </a:solidFill>
            </a:endParaRPr>
          </a:p>
        </p:txBody>
      </p:sp>
      <p:sp>
        <p:nvSpPr>
          <p:cNvPr id="27" name="TextBox 26">
            <a:extLst>
              <a:ext uri="{FF2B5EF4-FFF2-40B4-BE49-F238E27FC236}">
                <a16:creationId xmlns:a16="http://schemas.microsoft.com/office/drawing/2014/main" id="{9AA7B314-3FE8-DDEB-B4EE-50CE924131D7}"/>
              </a:ext>
            </a:extLst>
          </p:cNvPr>
          <p:cNvSpPr txBox="1"/>
          <p:nvPr/>
        </p:nvSpPr>
        <p:spPr>
          <a:xfrm>
            <a:off x="9011236" y="4352670"/>
            <a:ext cx="1233777" cy="461665"/>
          </a:xfrm>
          <a:prstGeom prst="rect">
            <a:avLst/>
          </a:prstGeom>
          <a:solidFill>
            <a:schemeClr val="bg1"/>
          </a:solidFill>
        </p:spPr>
        <p:txBody>
          <a:bodyPr wrap="square">
            <a:spAutoFit/>
          </a:bodyPr>
          <a:lstStyle/>
          <a:p>
            <a:r>
              <a:rPr lang="en-US" sz="2400">
                <a:solidFill>
                  <a:srgbClr val="002060"/>
                </a:solidFill>
                <a:latin typeface="Arial" panose="020B0604020202020204" pitchFamily="34" charset="0"/>
                <a:cs typeface="Arial" panose="020B0604020202020204" pitchFamily="34" charset="0"/>
              </a:rPr>
              <a:t>______</a:t>
            </a:r>
            <a:endParaRPr lang="en-US" sz="2400">
              <a:solidFill>
                <a:srgbClr val="FF0000"/>
              </a:solidFill>
            </a:endParaRPr>
          </a:p>
        </p:txBody>
      </p:sp>
      <p:sp>
        <p:nvSpPr>
          <p:cNvPr id="11" name="TextBox 10">
            <a:extLst>
              <a:ext uri="{FF2B5EF4-FFF2-40B4-BE49-F238E27FC236}">
                <a16:creationId xmlns:a16="http://schemas.microsoft.com/office/drawing/2014/main" id="{86AAE7CE-119C-5702-A9FB-594697291013}"/>
              </a:ext>
            </a:extLst>
          </p:cNvPr>
          <p:cNvSpPr txBox="1"/>
          <p:nvPr/>
        </p:nvSpPr>
        <p:spPr>
          <a:xfrm>
            <a:off x="6587411" y="3484595"/>
            <a:ext cx="1859903" cy="800219"/>
          </a:xfrm>
          <a:prstGeom prst="rect">
            <a:avLst/>
          </a:prstGeom>
          <a:solidFill>
            <a:schemeClr val="bg1"/>
          </a:solidFill>
        </p:spPr>
        <p:txBody>
          <a:bodyPr wrap="square">
            <a:spAutoFit/>
          </a:bodyPr>
          <a:lstStyle/>
          <a:p>
            <a:r>
              <a:rPr lang="en-US" sz="2600">
                <a:solidFill>
                  <a:srgbClr val="FF0000"/>
                </a:solidFill>
                <a:latin typeface="Arial" panose="020B0604020202020204" pitchFamily="34" charset="0"/>
                <a:cs typeface="Arial" panose="020B0604020202020204" pitchFamily="34" charset="0"/>
              </a:rPr>
              <a:t>book</a:t>
            </a:r>
          </a:p>
          <a:p>
            <a:endParaRPr lang="en-US" sz="2000">
              <a:solidFill>
                <a:srgbClr val="FF0000"/>
              </a:solidFill>
            </a:endParaRPr>
          </a:p>
        </p:txBody>
      </p:sp>
      <p:sp>
        <p:nvSpPr>
          <p:cNvPr id="12" name="TextBox 11">
            <a:extLst>
              <a:ext uri="{FF2B5EF4-FFF2-40B4-BE49-F238E27FC236}">
                <a16:creationId xmlns:a16="http://schemas.microsoft.com/office/drawing/2014/main" id="{E57B5E87-CF5A-4F07-10CA-D07628A6191E}"/>
              </a:ext>
            </a:extLst>
          </p:cNvPr>
          <p:cNvSpPr txBox="1"/>
          <p:nvPr/>
        </p:nvSpPr>
        <p:spPr>
          <a:xfrm>
            <a:off x="3970197" y="4362300"/>
            <a:ext cx="1936082" cy="822960"/>
          </a:xfrm>
          <a:prstGeom prst="rect">
            <a:avLst/>
          </a:prstGeom>
          <a:solidFill>
            <a:schemeClr val="bg1"/>
          </a:solidFill>
        </p:spPr>
        <p:txBody>
          <a:bodyPr wrap="square">
            <a:spAutoFit/>
          </a:bodyPr>
          <a:lstStyle/>
          <a:p>
            <a:r>
              <a:rPr lang="en-US" sz="2600">
                <a:solidFill>
                  <a:srgbClr val="FF0000"/>
                </a:solidFill>
                <a:latin typeface="Arial" panose="020B0604020202020204" pitchFamily="34" charset="0"/>
                <a:cs typeface="Arial" panose="020B0604020202020204" pitchFamily="34" charset="0"/>
              </a:rPr>
              <a:t>behind the </a:t>
            </a:r>
          </a:p>
          <a:p>
            <a:r>
              <a:rPr lang="en-US" sz="2600">
                <a:solidFill>
                  <a:srgbClr val="FF0000"/>
                </a:solidFill>
                <a:latin typeface="Arial" panose="020B0604020202020204" pitchFamily="34" charset="0"/>
                <a:cs typeface="Arial" panose="020B0604020202020204" pitchFamily="34" charset="0"/>
              </a:rPr>
              <a:t>shoe shop</a:t>
            </a:r>
            <a:endParaRPr lang="en-US" sz="2600">
              <a:solidFill>
                <a:srgbClr val="FF0000"/>
              </a:solidFill>
            </a:endParaRPr>
          </a:p>
        </p:txBody>
      </p:sp>
      <p:sp>
        <p:nvSpPr>
          <p:cNvPr id="28" name="TextBox 27">
            <a:extLst>
              <a:ext uri="{FF2B5EF4-FFF2-40B4-BE49-F238E27FC236}">
                <a16:creationId xmlns:a16="http://schemas.microsoft.com/office/drawing/2014/main" id="{520CED05-35A7-9DDF-32DD-CD7D412AFF1E}"/>
              </a:ext>
            </a:extLst>
          </p:cNvPr>
          <p:cNvSpPr txBox="1"/>
          <p:nvPr/>
        </p:nvSpPr>
        <p:spPr>
          <a:xfrm>
            <a:off x="9034096" y="4377540"/>
            <a:ext cx="1233777" cy="800219"/>
          </a:xfrm>
          <a:prstGeom prst="rect">
            <a:avLst/>
          </a:prstGeom>
          <a:solidFill>
            <a:schemeClr val="bg1"/>
          </a:solidFill>
        </p:spPr>
        <p:txBody>
          <a:bodyPr wrap="square">
            <a:spAutoFit/>
          </a:bodyPr>
          <a:lstStyle/>
          <a:p>
            <a:r>
              <a:rPr lang="en-US" sz="2600">
                <a:solidFill>
                  <a:srgbClr val="FF0000"/>
                </a:solidFill>
                <a:latin typeface="Arial" panose="020B0604020202020204" pitchFamily="34" charset="0"/>
                <a:cs typeface="Arial" panose="020B0604020202020204" pitchFamily="34" charset="0"/>
              </a:rPr>
              <a:t>50,000</a:t>
            </a:r>
          </a:p>
          <a:p>
            <a:endParaRPr lang="en-US" sz="2000">
              <a:solidFill>
                <a:srgbClr val="FF0000"/>
              </a:solidFill>
            </a:endParaRPr>
          </a:p>
        </p:txBody>
      </p:sp>
      <p:sp>
        <p:nvSpPr>
          <p:cNvPr id="29" name="TextBox 28">
            <a:extLst>
              <a:ext uri="{FF2B5EF4-FFF2-40B4-BE49-F238E27FC236}">
                <a16:creationId xmlns:a16="http://schemas.microsoft.com/office/drawing/2014/main" id="{0CA0D100-F2A6-9992-B0FF-A1CB8D4F7BF1}"/>
              </a:ext>
            </a:extLst>
          </p:cNvPr>
          <p:cNvSpPr txBox="1"/>
          <p:nvPr/>
        </p:nvSpPr>
        <p:spPr>
          <a:xfrm>
            <a:off x="6490774" y="5411329"/>
            <a:ext cx="2014323" cy="492443"/>
          </a:xfrm>
          <a:prstGeom prst="rect">
            <a:avLst/>
          </a:prstGeom>
          <a:solidFill>
            <a:schemeClr val="bg1"/>
          </a:solidFill>
        </p:spPr>
        <p:txBody>
          <a:bodyPr wrap="square">
            <a:spAutoFit/>
          </a:bodyPr>
          <a:lstStyle/>
          <a:p>
            <a:r>
              <a:rPr lang="en-US" sz="2600">
                <a:solidFill>
                  <a:srgbClr val="FF0000"/>
                </a:solidFill>
                <a:latin typeface="Arial" panose="020B0604020202020204" pitchFamily="34" charset="0"/>
                <a:cs typeface="Arial" panose="020B0604020202020204" pitchFamily="34" charset="0"/>
              </a:rPr>
              <a:t>ice cream</a:t>
            </a:r>
            <a:endParaRPr lang="en-US" sz="2000">
              <a:solidFill>
                <a:srgbClr val="FF0000"/>
              </a:solidFill>
            </a:endParaRPr>
          </a:p>
        </p:txBody>
      </p:sp>
    </p:spTree>
    <p:extLst>
      <p:ext uri="{BB962C8B-B14F-4D97-AF65-F5344CB8AC3E}">
        <p14:creationId xmlns:p14="http://schemas.microsoft.com/office/powerpoint/2010/main" val="385222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26E3CCB-C7FE-57B5-67F1-A9F32B5988CF}"/>
              </a:ext>
            </a:extLst>
          </p:cNvPr>
          <p:cNvPicPr>
            <a:picLocks noChangeAspect="1"/>
          </p:cNvPicPr>
          <p:nvPr/>
        </p:nvPicPr>
        <p:blipFill rotWithShape="1">
          <a:blip r:embed="rId2"/>
          <a:srcRect t="2798" b="3090"/>
          <a:stretch/>
        </p:blipFill>
        <p:spPr>
          <a:xfrm>
            <a:off x="1000535" y="1007736"/>
            <a:ext cx="10028789" cy="1922106"/>
          </a:xfrm>
          <a:prstGeom prst="rect">
            <a:avLst/>
          </a:prstGeom>
        </p:spPr>
      </p:pic>
      <p:sp>
        <p:nvSpPr>
          <p:cNvPr id="2" name="Mspham-0936082789">
            <a:extLst>
              <a:ext uri="{FF2B5EF4-FFF2-40B4-BE49-F238E27FC236}">
                <a16:creationId xmlns:a16="http://schemas.microsoft.com/office/drawing/2014/main" id="{FECFF051-9A92-F936-1AFC-8513652D5A67}"/>
              </a:ext>
            </a:extLst>
          </p:cNvPr>
          <p:cNvSpPr txBox="1">
            <a:spLocks/>
          </p:cNvSpPr>
          <p:nvPr/>
        </p:nvSpPr>
        <p:spPr>
          <a:xfrm>
            <a:off x="1333500" y="384585"/>
            <a:ext cx="4844005" cy="386482"/>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chemeClr val="dk2"/>
              </a:buClr>
              <a:buSzPts val="3000"/>
              <a:buFont typeface="Kirang Haerang"/>
              <a:buNone/>
              <a:defRPr sz="6000" b="1" i="0" u="none" strike="noStrike" cap="none">
                <a:solidFill>
                  <a:srgbClr val="002060"/>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3000"/>
              <a:t>Let’s write.</a:t>
            </a:r>
          </a:p>
        </p:txBody>
      </p:sp>
      <p:sp>
        <p:nvSpPr>
          <p:cNvPr id="3" name="Mspham-0936082789">
            <a:extLst>
              <a:ext uri="{FF2B5EF4-FFF2-40B4-BE49-F238E27FC236}">
                <a16:creationId xmlns:a16="http://schemas.microsoft.com/office/drawing/2014/main" id="{14FB24E6-4C2A-C86B-607B-B90EB012EFF9}"/>
              </a:ext>
            </a:extLst>
          </p:cNvPr>
          <p:cNvSpPr txBox="1">
            <a:spLocks/>
          </p:cNvSpPr>
          <p:nvPr/>
        </p:nvSpPr>
        <p:spPr>
          <a:xfrm>
            <a:off x="749075" y="326366"/>
            <a:ext cx="502920" cy="502920"/>
          </a:xfrm>
          <a:prstGeom prst="ellipse">
            <a:avLst/>
          </a:prstGeom>
          <a:solidFill>
            <a:srgbClr val="D06C6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2700" b="1" i="0" u="none" strike="noStrike" cap="none">
                <a:solidFill>
                  <a:schemeClr val="bg1"/>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a:t>5</a:t>
            </a:r>
          </a:p>
        </p:txBody>
      </p:sp>
      <p:pic>
        <p:nvPicPr>
          <p:cNvPr id="13" name="Picture 12">
            <a:extLst>
              <a:ext uri="{FF2B5EF4-FFF2-40B4-BE49-F238E27FC236}">
                <a16:creationId xmlns:a16="http://schemas.microsoft.com/office/drawing/2014/main" id="{9D7CF8B7-407C-B52A-104A-7CC1E1F54141}"/>
              </a:ext>
            </a:extLst>
          </p:cNvPr>
          <p:cNvPicPr>
            <a:picLocks noChangeAspect="1"/>
          </p:cNvPicPr>
          <p:nvPr/>
        </p:nvPicPr>
        <p:blipFill>
          <a:blip r:embed="rId3"/>
          <a:stretch>
            <a:fillRect/>
          </a:stretch>
        </p:blipFill>
        <p:spPr>
          <a:xfrm>
            <a:off x="615352" y="3108292"/>
            <a:ext cx="10799154" cy="3601792"/>
          </a:xfrm>
          <a:prstGeom prst="rect">
            <a:avLst/>
          </a:prstGeom>
        </p:spPr>
      </p:pic>
    </p:spTree>
    <p:extLst>
      <p:ext uri="{BB962C8B-B14F-4D97-AF65-F5344CB8AC3E}">
        <p14:creationId xmlns:p14="http://schemas.microsoft.com/office/powerpoint/2010/main" val="19420431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spham-0936082789">
            <a:extLst>
              <a:ext uri="{FF2B5EF4-FFF2-40B4-BE49-F238E27FC236}">
                <a16:creationId xmlns:a16="http://schemas.microsoft.com/office/drawing/2014/main" id="{091C2446-C6A5-7866-78B1-E7D2D5E5B22C}"/>
              </a:ext>
            </a:extLst>
          </p:cNvPr>
          <p:cNvSpPr txBox="1">
            <a:spLocks/>
          </p:cNvSpPr>
          <p:nvPr/>
        </p:nvSpPr>
        <p:spPr>
          <a:xfrm>
            <a:off x="1333500" y="384585"/>
            <a:ext cx="4844005" cy="386482"/>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chemeClr val="dk2"/>
              </a:buClr>
              <a:buSzPts val="3000"/>
              <a:buFont typeface="Kirang Haerang"/>
              <a:buNone/>
              <a:defRPr sz="6000" b="1" i="0" u="none" strike="noStrike" cap="none">
                <a:solidFill>
                  <a:srgbClr val="002060"/>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sz="3000"/>
              <a:t>Project.</a:t>
            </a:r>
          </a:p>
        </p:txBody>
      </p:sp>
      <p:sp>
        <p:nvSpPr>
          <p:cNvPr id="7" name="Mspham-0936082789">
            <a:extLst>
              <a:ext uri="{FF2B5EF4-FFF2-40B4-BE49-F238E27FC236}">
                <a16:creationId xmlns:a16="http://schemas.microsoft.com/office/drawing/2014/main" id="{12222723-6144-671E-5724-2A6070CBA2E5}"/>
              </a:ext>
            </a:extLst>
          </p:cNvPr>
          <p:cNvSpPr txBox="1">
            <a:spLocks/>
          </p:cNvSpPr>
          <p:nvPr/>
        </p:nvSpPr>
        <p:spPr>
          <a:xfrm>
            <a:off x="749075" y="326366"/>
            <a:ext cx="502920" cy="502920"/>
          </a:xfrm>
          <a:prstGeom prst="ellipse">
            <a:avLst/>
          </a:prstGeom>
          <a:solidFill>
            <a:srgbClr val="D06C6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chemeClr val="dk2"/>
              </a:buClr>
              <a:buSzPts val="3000"/>
              <a:buFont typeface="Kirang Haerang"/>
              <a:buNone/>
              <a:defRPr sz="2700" b="1" i="0" u="none" strike="noStrike" cap="none">
                <a:solidFill>
                  <a:schemeClr val="bg1"/>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r>
              <a:rPr lang="en-US"/>
              <a:t>6</a:t>
            </a:r>
          </a:p>
        </p:txBody>
      </p:sp>
      <p:pic>
        <p:nvPicPr>
          <p:cNvPr id="9" name="Picture 8">
            <a:extLst>
              <a:ext uri="{FF2B5EF4-FFF2-40B4-BE49-F238E27FC236}">
                <a16:creationId xmlns:a16="http://schemas.microsoft.com/office/drawing/2014/main" id="{8C1E09A9-AB95-8B43-A927-25156931049A}"/>
              </a:ext>
            </a:extLst>
          </p:cNvPr>
          <p:cNvPicPr>
            <a:picLocks noChangeAspect="1"/>
          </p:cNvPicPr>
          <p:nvPr/>
        </p:nvPicPr>
        <p:blipFill>
          <a:blip r:embed="rId2"/>
          <a:stretch>
            <a:fillRect/>
          </a:stretch>
        </p:blipFill>
        <p:spPr>
          <a:xfrm>
            <a:off x="597799" y="1452437"/>
            <a:ext cx="11159412" cy="5236892"/>
          </a:xfrm>
          <a:prstGeom prst="rect">
            <a:avLst/>
          </a:prstGeom>
        </p:spPr>
      </p:pic>
      <p:sp>
        <p:nvSpPr>
          <p:cNvPr id="10" name="Mspham-0936082789">
            <a:extLst>
              <a:ext uri="{FF2B5EF4-FFF2-40B4-BE49-F238E27FC236}">
                <a16:creationId xmlns:a16="http://schemas.microsoft.com/office/drawing/2014/main" id="{0D743B4E-4F7F-1E15-B7E5-77EF0133D7D0}"/>
              </a:ext>
            </a:extLst>
          </p:cNvPr>
          <p:cNvSpPr txBox="1">
            <a:spLocks/>
          </p:cNvSpPr>
          <p:nvPr/>
        </p:nvSpPr>
        <p:spPr>
          <a:xfrm>
            <a:off x="3229473" y="725270"/>
            <a:ext cx="4844005" cy="386482"/>
          </a:xfrm>
          <a:prstGeom prst="rect">
            <a:avLst/>
          </a:prstGeom>
          <a:no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chemeClr val="dk2"/>
              </a:buClr>
              <a:buSzPts val="3000"/>
              <a:buFont typeface="Kirang Haerang"/>
              <a:buNone/>
              <a:defRPr sz="6000" b="1" i="0" u="none" strike="noStrike" cap="none">
                <a:solidFill>
                  <a:srgbClr val="002060"/>
                </a:solidFill>
                <a:latin typeface="Arial" panose="020B0604020202020204" pitchFamily="34" charset="0"/>
                <a:ea typeface="Kirang Haerang"/>
                <a:cs typeface="Arial" panose="020B0604020202020204" pitchFamily="34" charset="0"/>
              </a:defRPr>
            </a:lvl1pPr>
            <a:lvl2pPr marR="0" lvl="1">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2pPr>
            <a:lvl3pPr marR="0" lvl="2">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3pPr>
            <a:lvl4pPr marR="0" lvl="3">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4pPr>
            <a:lvl5pPr marR="0" lvl="4">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5pPr>
            <a:lvl6pPr marR="0" lvl="5">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6pPr>
            <a:lvl7pPr marR="0" lvl="6">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7pPr>
            <a:lvl8pPr marR="0" lvl="7">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8pPr>
            <a:lvl9pPr marR="0" lvl="8">
              <a:lnSpc>
                <a:spcPct val="100000"/>
              </a:lnSpc>
              <a:spcBef>
                <a:spcPts val="0"/>
              </a:spcBef>
              <a:spcAft>
                <a:spcPts val="0"/>
              </a:spcAft>
              <a:buClr>
                <a:schemeClr val="dk2"/>
              </a:buClr>
              <a:buSzPts val="3000"/>
              <a:buFont typeface="Kirang Haerang"/>
              <a:buNone/>
              <a:defRPr sz="3000" b="0" i="0" u="none" strike="noStrike" cap="none">
                <a:solidFill>
                  <a:schemeClr val="dk2"/>
                </a:solidFill>
                <a:latin typeface="Kirang Haerang"/>
                <a:ea typeface="Kirang Haerang"/>
                <a:cs typeface="Kirang Haerang"/>
              </a:defRPr>
            </a:lvl9pPr>
          </a:lstStyle>
          <a:p>
            <a:pPr algn="ctr"/>
            <a:r>
              <a:rPr lang="en-US" sz="3000">
                <a:solidFill>
                  <a:srgbClr val="C00000"/>
                </a:solidFill>
              </a:rPr>
              <a:t>At the shopping centre</a:t>
            </a:r>
          </a:p>
        </p:txBody>
      </p:sp>
    </p:spTree>
    <p:extLst>
      <p:ext uri="{BB962C8B-B14F-4D97-AF65-F5344CB8AC3E}">
        <p14:creationId xmlns:p14="http://schemas.microsoft.com/office/powerpoint/2010/main" val="3563409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1108</TotalTime>
  <Words>143</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.VnAvant</vt:lpstr>
      <vt:lpstr>.VnHelvetIns</vt:lpstr>
      <vt:lpstr>Calibri Light</vt:lpstr>
      <vt:lpstr>Calibri</vt:lpstr>
      <vt:lpstr>Comic Sans MS</vt:lpstr>
      <vt:lpstr>Kirang Haerang</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Huyen</dc:creator>
  <cp:lastModifiedBy>STD_PHUONG</cp:lastModifiedBy>
  <cp:revision>131</cp:revision>
  <dcterms:created xsi:type="dcterms:W3CDTF">2023-07-16T02:50:57Z</dcterms:created>
  <dcterms:modified xsi:type="dcterms:W3CDTF">2025-04-16T02:46:48Z</dcterms:modified>
</cp:coreProperties>
</file>