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"/>
  </p:notesMasterIdLst>
  <p:sldIdLst>
    <p:sldId id="2007577333" r:id="rId2"/>
    <p:sldId id="2007577325" r:id="rId3"/>
    <p:sldId id="2007577292" r:id="rId4"/>
    <p:sldId id="2007577303" r:id="rId5"/>
    <p:sldId id="2007577304" r:id="rId6"/>
    <p:sldId id="2007577327" r:id="rId7"/>
  </p:sldIdLst>
  <p:sldSz cx="12192000" cy="6858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.VnHelvetInsH" panose="020B7200000000000000" pitchFamily="34" charset="0"/>
      <p:regular r:id="rId13"/>
    </p:embeddedFon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.VnAvant" panose="020B7200000000000000" pitchFamily="34" charset="0"/>
      <p:regular r:id="rId18"/>
      <p:bold r:id="rId19"/>
      <p:italic r:id="rId20"/>
      <p:boldItalic r:id="rId21"/>
    </p:embeddedFont>
    <p:embeddedFont>
      <p:font typeface="Century Gothic" panose="020B050202020202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92A7"/>
    <a:srgbClr val="FFFF00"/>
    <a:srgbClr val="FF2929"/>
    <a:srgbClr val="FF0909"/>
    <a:srgbClr val="FF8080"/>
    <a:srgbClr val="FFA64D"/>
    <a:srgbClr val="4DAC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font" Target="fonts/font18.fntdata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28" Type="http://schemas.openxmlformats.org/officeDocument/2006/relationships/presProps" Target="presProp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font" Target="fonts/font19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2C2F1-0438-4E97-9983-C1481C0A55EB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0B04C1-8B63-407C-B21B-56E4294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407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98248-676A-8CAE-7BE9-0B126572AC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241645-B2AD-EFFE-DA0A-09D57AB5D4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81795-D992-D28F-0B57-00833FDD13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D3DBC-067A-51A4-FACA-754E4FB08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C9E7E-704D-2199-842D-F6A288B43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95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78586-9F9C-EC4E-94FE-66D29FC9B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EC1CBD-6E7D-4676-7E63-FDCF80C20B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7C31C-017F-166F-BDB5-0933747BF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88005-2870-E98A-B72B-8B277D8FB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5F274-BED2-992C-5B86-ACE5AB59D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1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618772-7FB4-4BC6-B4A7-BE456164B3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3EF47C-410B-4751-8D2F-73606B2925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386A0-07EE-9792-9E57-3C4C627673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94717-55D2-5958-BFA5-1AA6DE999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F37D2-53E8-B12C-F970-D86E71147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73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1354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D684A-7F6C-2A37-EB80-1475F34DB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FDA90-D673-E118-B494-61EFEE4DF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C5AC7-84B4-7E24-F1EB-3C47028C8B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8D9A3-7198-E9F9-1462-7202EA69C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E0A5E-AEE0-CD07-944E-E3A90A449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92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014A-6E7E-267F-D3ED-5154DB7C7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EE725-B98D-F2ED-E8B4-F4067CD54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A95C0-965D-E622-99A8-D41E597A2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635AA-B364-747B-10AA-7A05724C8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5B11C-94F4-F5F9-289E-751F8279B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11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810F2-6410-A735-D3D1-A69A4CCF7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B4D92-07A9-38FC-5878-5487057C20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6CE114-C3CC-8EE5-17B1-CA207AC81D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FCAAD9-D817-2358-409D-5E87C077A1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60E40-4C49-FB2B-ED66-7A8325EBD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C763D-11C4-1E4F-4277-4D32F4E8F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31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F0AF0-33F3-DC29-278C-51DAE695A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07F522-4BAB-D0A8-C92B-B697D52CA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C59BE9-41BF-5A89-68EC-E0140C20F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899948-1627-48EA-4CC7-970AFD2E23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AB1C12-49B8-641C-11A3-6AA4FE9B0E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0A7769-2819-3F1E-2096-EF70B713EC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2A94-4938-5C5A-836E-182103C0D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89C556-824E-6CBE-A90D-63D4087E5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88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61F67-576D-82E3-50E7-6FB81A94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BE43BA-78D0-8307-D2D6-E6029307E1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CB17B8-8D9F-9958-89DB-0BF9FE8CB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E5E74-23E1-CFC7-CC3E-602293447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315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8B47D0-B643-73DF-A0BB-9D3578BEB2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C3EFF3-E642-1E0C-1559-3EBDCC92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8C8444-1CAC-B6DA-DAC6-8E6569895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47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9389A-5568-CEC7-1BF3-060CEAC32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63D61-D407-09C8-37F2-1E49C979D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05044D-D883-A722-A72C-F37B19E44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66940-B547-C109-16F6-8B9DAB96CD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D56477-A376-B9AC-0A8F-1703C9067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7B0AD-A33D-1EB1-57DE-541572489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59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9449B-2DFF-B05D-F96A-04496A768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D7612E-9C84-523B-48D3-C97B2B2B4A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96536F-F836-A80A-4A32-807F7FAA10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145F48-CDCD-9C5E-A7EF-E1B5BDEEA2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20347D-A51B-C81E-1931-F2E2F1E05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DC1520-8661-DC07-8B13-0A451A405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62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frame with a white border&#10;&#10;Description automatically generated with medium confidence">
            <a:extLst>
              <a:ext uri="{FF2B5EF4-FFF2-40B4-BE49-F238E27FC236}">
                <a16:creationId xmlns:a16="http://schemas.microsoft.com/office/drawing/2014/main" id="{81829DAD-5788-FCA7-209D-A2B21F3894B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6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FA1680F5-37EA-3E44-401E-E3F46784F1CB}"/>
              </a:ext>
            </a:extLst>
          </p:cNvPr>
          <p:cNvGrpSpPr/>
          <p:nvPr/>
        </p:nvGrpSpPr>
        <p:grpSpPr>
          <a:xfrm>
            <a:off x="4284162" y="3976102"/>
            <a:ext cx="4521200" cy="525597"/>
            <a:chOff x="8517469" y="8626817"/>
            <a:chExt cx="9042400" cy="1051194"/>
          </a:xfrm>
        </p:grpSpPr>
        <p:grpSp>
          <p:nvGrpSpPr>
            <p:cNvPr id="3" name="Group 9">
              <a:extLst>
                <a:ext uri="{FF2B5EF4-FFF2-40B4-BE49-F238E27FC236}">
                  <a16:creationId xmlns:a16="http://schemas.microsoft.com/office/drawing/2014/main" id="{7FD27205-CB95-6503-E404-5E39F7986A88}"/>
                </a:ext>
              </a:extLst>
            </p:cNvPr>
            <p:cNvGrpSpPr/>
            <p:nvPr/>
          </p:nvGrpSpPr>
          <p:grpSpPr>
            <a:xfrm>
              <a:off x="9561833" y="8647782"/>
              <a:ext cx="6729155" cy="1009265"/>
              <a:chOff x="0" y="0"/>
              <a:chExt cx="1103341" cy="243348"/>
            </a:xfrm>
          </p:grpSpPr>
          <p:sp>
            <p:nvSpPr>
              <p:cNvPr id="5" name="Freeform 10">
                <a:extLst>
                  <a:ext uri="{FF2B5EF4-FFF2-40B4-BE49-F238E27FC236}">
                    <a16:creationId xmlns:a16="http://schemas.microsoft.com/office/drawing/2014/main" id="{18D05B43-99AE-111A-236A-2FF09B99C611}"/>
                  </a:ext>
                </a:extLst>
              </p:cNvPr>
              <p:cNvSpPr/>
              <p:nvPr/>
            </p:nvSpPr>
            <p:spPr>
              <a:xfrm>
                <a:off x="0" y="0"/>
                <a:ext cx="1103341" cy="243348"/>
              </a:xfrm>
              <a:custGeom>
                <a:avLst/>
                <a:gdLst/>
                <a:ahLst/>
                <a:cxnLst/>
                <a:rect l="l" t="t" r="r" b="b"/>
                <a:pathLst>
                  <a:path w="1103341" h="243348">
                    <a:moveTo>
                      <a:pt x="0" y="0"/>
                    </a:moveTo>
                    <a:lnTo>
                      <a:pt x="1103341" y="0"/>
                    </a:lnTo>
                    <a:lnTo>
                      <a:pt x="1103341" y="243348"/>
                    </a:lnTo>
                    <a:lnTo>
                      <a:pt x="0" y="243348"/>
                    </a:lnTo>
                    <a:close/>
                  </a:path>
                </a:pathLst>
              </a:custGeom>
              <a:solidFill>
                <a:srgbClr val="4DACC4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F4F5564-C3AC-0F62-932C-36483B5DD69E}"/>
                </a:ext>
              </a:extLst>
            </p:cNvPr>
            <p:cNvSpPr txBox="1">
              <a:spLocks/>
            </p:cNvSpPr>
            <p:nvPr/>
          </p:nvSpPr>
          <p:spPr>
            <a:xfrm>
              <a:off x="8517469" y="8626817"/>
              <a:ext cx="9042400" cy="1051194"/>
            </a:xfrm>
            <a:prstGeom prst="rect">
              <a:avLst/>
            </a:prstGeom>
          </p:spPr>
          <p:txBody>
            <a:bodyPr spcFirstLastPara="1" wrap="square" lIns="60950" tIns="60950" rIns="60950" bIns="609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1 – Period 2</a:t>
              </a:r>
            </a:p>
          </p:txBody>
        </p:sp>
      </p:grp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E42C2015-3847-34A8-9A1A-81D7A9789811}"/>
              </a:ext>
            </a:extLst>
          </p:cNvPr>
          <p:cNvSpPr txBox="1"/>
          <p:nvPr/>
        </p:nvSpPr>
        <p:spPr>
          <a:xfrm>
            <a:off x="683844" y="2037974"/>
            <a:ext cx="1112176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HelvetInsH" panose="020B7200000000000000" pitchFamily="34" charset="0"/>
              </a:rPr>
              <a:t>weather</a:t>
            </a:r>
            <a:endParaRPr lang="en-US" sz="287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HelvetInsH" panose="020B7200000000000000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3ADDE80E-B91D-D7C3-57EA-A234C19F4F00}"/>
              </a:ext>
            </a:extLst>
          </p:cNvPr>
          <p:cNvSpPr txBox="1">
            <a:spLocks/>
          </p:cNvSpPr>
          <p:nvPr/>
        </p:nvSpPr>
        <p:spPr>
          <a:xfrm>
            <a:off x="2337368" y="1292238"/>
            <a:ext cx="3389600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solidFill>
                  <a:srgbClr val="3792A7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16</a:t>
            </a:r>
            <a:endParaRPr lang="en-US" sz="4267" b="1">
              <a:solidFill>
                <a:srgbClr val="3792A7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41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3391F8C-1B9B-5789-2F67-BE4A0EEF0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976290" y="1262955"/>
            <a:ext cx="605443" cy="6054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A8801D-1E3A-3B5A-2CC2-775A39EC2A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13" b="-1"/>
          <a:stretch/>
        </p:blipFill>
        <p:spPr>
          <a:xfrm>
            <a:off x="881665" y="2635767"/>
            <a:ext cx="2253188" cy="20581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0FABB1-76E2-E129-8DFE-D25C10DC8C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35" b="17633"/>
          <a:stretch/>
        </p:blipFill>
        <p:spPr>
          <a:xfrm>
            <a:off x="9332549" y="3249199"/>
            <a:ext cx="2288544" cy="1478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FD9458-129E-33A4-5FA8-FE605C3B77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5712" y="3167015"/>
            <a:ext cx="1890985" cy="18322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5C1A2E-2892-EA85-69F0-453C01C60F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29039" t="-3594" b="-12177"/>
          <a:stretch/>
        </p:blipFill>
        <p:spPr>
          <a:xfrm>
            <a:off x="3339854" y="3167015"/>
            <a:ext cx="2266994" cy="1960179"/>
          </a:xfrm>
          <a:prstGeom prst="ellipse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DAB8699F-160D-8ACD-00B1-04A9063AD8A7}"/>
              </a:ext>
            </a:extLst>
          </p:cNvPr>
          <p:cNvSpPr txBox="1">
            <a:spLocks/>
          </p:cNvSpPr>
          <p:nvPr/>
        </p:nvSpPr>
        <p:spPr>
          <a:xfrm>
            <a:off x="752354" y="5891099"/>
            <a:ext cx="1997538" cy="474976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rainy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BE276593-9B0C-2CA6-65C8-5B243CC1DCFB}"/>
              </a:ext>
            </a:extLst>
          </p:cNvPr>
          <p:cNvSpPr txBox="1">
            <a:spLocks/>
          </p:cNvSpPr>
          <p:nvPr/>
        </p:nvSpPr>
        <p:spPr>
          <a:xfrm>
            <a:off x="3552391" y="5887675"/>
            <a:ext cx="1997538" cy="474976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windy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2E93569F-1DDC-7AEB-0BA9-0E11608AD485}"/>
              </a:ext>
            </a:extLst>
          </p:cNvPr>
          <p:cNvSpPr txBox="1">
            <a:spLocks/>
          </p:cNvSpPr>
          <p:nvPr/>
        </p:nvSpPr>
        <p:spPr>
          <a:xfrm>
            <a:off x="6352428" y="5883103"/>
            <a:ext cx="1997538" cy="474976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sunny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91D839FC-5AA4-D6A1-E5BF-99D3B7926A4E}"/>
              </a:ext>
            </a:extLst>
          </p:cNvPr>
          <p:cNvSpPr txBox="1">
            <a:spLocks/>
          </p:cNvSpPr>
          <p:nvPr/>
        </p:nvSpPr>
        <p:spPr>
          <a:xfrm>
            <a:off x="9152465" y="5883103"/>
            <a:ext cx="1997538" cy="474976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cloudy</a:t>
            </a:r>
          </a:p>
        </p:txBody>
      </p: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34" idx="2"/>
          </p:cNvCxnSpPr>
          <p:nvPr/>
        </p:nvCxnSpPr>
        <p:spPr>
          <a:xfrm flipH="1">
            <a:off x="2287465" y="1936937"/>
            <a:ext cx="3237222" cy="214760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34" idx="2"/>
          </p:cNvCxnSpPr>
          <p:nvPr/>
        </p:nvCxnSpPr>
        <p:spPr>
          <a:xfrm flipH="1">
            <a:off x="4959475" y="1936937"/>
            <a:ext cx="565212" cy="205137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34" idx="2"/>
            <a:endCxn id="7" idx="0"/>
          </p:cNvCxnSpPr>
          <p:nvPr/>
        </p:nvCxnSpPr>
        <p:spPr>
          <a:xfrm>
            <a:off x="5524687" y="1936937"/>
            <a:ext cx="1726518" cy="123007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34" idx="2"/>
          </p:cNvCxnSpPr>
          <p:nvPr/>
        </p:nvCxnSpPr>
        <p:spPr>
          <a:xfrm>
            <a:off x="5524687" y="1936937"/>
            <a:ext cx="4117024" cy="231471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D866EEA2-CB6E-43CF-8037-185DABDB288D}"/>
              </a:ext>
            </a:extLst>
          </p:cNvPr>
          <p:cNvSpPr txBox="1">
            <a:spLocks/>
          </p:cNvSpPr>
          <p:nvPr/>
        </p:nvSpPr>
        <p:spPr>
          <a:xfrm>
            <a:off x="2248141" y="618229"/>
            <a:ext cx="7393570" cy="709376"/>
          </a:xfrm>
          <a:prstGeom prst="wedgeRoundRectCallout">
            <a:avLst>
              <a:gd name="adj1" fmla="val -53260"/>
              <a:gd name="adj2" fmla="val -19374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What was the weather like last weekend?</a:t>
            </a:r>
            <a:endParaRPr lang="en-US" sz="2700" dirty="0"/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02416DE6-D529-01DC-5F72-B55CA353EA60}"/>
              </a:ext>
            </a:extLst>
          </p:cNvPr>
          <p:cNvSpPr txBox="1">
            <a:spLocks/>
          </p:cNvSpPr>
          <p:nvPr/>
        </p:nvSpPr>
        <p:spPr>
          <a:xfrm>
            <a:off x="3527617" y="1311525"/>
            <a:ext cx="3994139" cy="625412"/>
          </a:xfrm>
          <a:prstGeom prst="wedgeRoundRectCallout">
            <a:avLst>
              <a:gd name="adj1" fmla="val 59619"/>
              <a:gd name="adj2" fmla="val 13410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It was _______.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32538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1DB474E-1ECC-5669-0985-8D2DA4E07A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880" y="1227827"/>
            <a:ext cx="11615194" cy="3322277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A2036D39-232B-F7DC-EAED-DDD53F1B38D1}"/>
              </a:ext>
            </a:extLst>
          </p:cNvPr>
          <p:cNvSpPr txBox="1">
            <a:spLocks/>
          </p:cNvSpPr>
          <p:nvPr/>
        </p:nvSpPr>
        <p:spPr>
          <a:xfrm>
            <a:off x="7402595" y="4193357"/>
            <a:ext cx="548640" cy="548640"/>
          </a:xfrm>
          <a:prstGeom prst="roundRect">
            <a:avLst>
              <a:gd name="adj" fmla="val 3944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E7FC792F-D559-1935-59C4-844984CE820E}"/>
              </a:ext>
            </a:extLst>
          </p:cNvPr>
          <p:cNvSpPr txBox="1">
            <a:spLocks/>
          </p:cNvSpPr>
          <p:nvPr/>
        </p:nvSpPr>
        <p:spPr>
          <a:xfrm>
            <a:off x="10310230" y="4193357"/>
            <a:ext cx="548640" cy="548640"/>
          </a:xfrm>
          <a:prstGeom prst="roundRect">
            <a:avLst>
              <a:gd name="adj" fmla="val 2248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67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AF50414E-6190-17E2-ED1C-C6D418E83231}"/>
              </a:ext>
            </a:extLst>
          </p:cNvPr>
          <p:cNvSpPr txBox="1">
            <a:spLocks/>
          </p:cNvSpPr>
          <p:nvPr/>
        </p:nvSpPr>
        <p:spPr>
          <a:xfrm>
            <a:off x="4398358" y="4193357"/>
            <a:ext cx="548640" cy="548640"/>
          </a:xfrm>
          <a:prstGeom prst="roundRect">
            <a:avLst>
              <a:gd name="adj" fmla="val 3944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F8085CF2-5DD0-F16B-0E36-B2CA7CC65F22}"/>
              </a:ext>
            </a:extLst>
          </p:cNvPr>
          <p:cNvSpPr txBox="1">
            <a:spLocks/>
          </p:cNvSpPr>
          <p:nvPr/>
        </p:nvSpPr>
        <p:spPr>
          <a:xfrm>
            <a:off x="1490723" y="4218195"/>
            <a:ext cx="548640" cy="548640"/>
          </a:xfrm>
          <a:prstGeom prst="roundRect">
            <a:avLst>
              <a:gd name="adj" fmla="val 2248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67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33B60D6-1D5B-C6A6-C099-6C1C0E443F80}"/>
              </a:ext>
            </a:extLst>
          </p:cNvPr>
          <p:cNvGrpSpPr/>
          <p:nvPr/>
        </p:nvGrpSpPr>
        <p:grpSpPr>
          <a:xfrm>
            <a:off x="7848601" y="-1181105"/>
            <a:ext cx="1705512" cy="720038"/>
            <a:chOff x="1465986" y="3587904"/>
            <a:chExt cx="1150999" cy="485932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A7731C0C-DDF9-F151-34F1-EFB744265556}"/>
                </a:ext>
              </a:extLst>
            </p:cNvPr>
            <p:cNvSpPr txBox="1"/>
            <p:nvPr/>
          </p:nvSpPr>
          <p:spPr>
            <a:xfrm>
              <a:off x="1918996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A2AB2307-8838-B994-476D-849407B11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88EBE906-A0CB-C865-8224-6085BEBF2230}"/>
              </a:ext>
            </a:extLst>
          </p:cNvPr>
          <p:cNvSpPr txBox="1">
            <a:spLocks/>
          </p:cNvSpPr>
          <p:nvPr/>
        </p:nvSpPr>
        <p:spPr>
          <a:xfrm>
            <a:off x="7407048" y="4202366"/>
            <a:ext cx="548640" cy="548640"/>
          </a:xfrm>
          <a:prstGeom prst="roundRect">
            <a:avLst>
              <a:gd name="adj" fmla="val 3944"/>
            </a:avLst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AD87E051-7C29-AFED-6565-2DD0B70B71E6}"/>
              </a:ext>
            </a:extLst>
          </p:cNvPr>
          <p:cNvSpPr txBox="1">
            <a:spLocks/>
          </p:cNvSpPr>
          <p:nvPr/>
        </p:nvSpPr>
        <p:spPr>
          <a:xfrm>
            <a:off x="10314683" y="4202366"/>
            <a:ext cx="548640" cy="548640"/>
          </a:xfrm>
          <a:prstGeom prst="roundRect">
            <a:avLst>
              <a:gd name="adj" fmla="val 2248"/>
            </a:avLst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1C7ECD0E-84E4-E44D-D180-142C6BE5ADF1}"/>
              </a:ext>
            </a:extLst>
          </p:cNvPr>
          <p:cNvSpPr txBox="1">
            <a:spLocks/>
          </p:cNvSpPr>
          <p:nvPr/>
        </p:nvSpPr>
        <p:spPr>
          <a:xfrm>
            <a:off x="4402811" y="4202366"/>
            <a:ext cx="548640" cy="548640"/>
          </a:xfrm>
          <a:prstGeom prst="roundRect">
            <a:avLst>
              <a:gd name="adj" fmla="val 3944"/>
            </a:avLst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AAC8A1A9-00BF-9C5B-5F5C-4063FE4A4AE4}"/>
              </a:ext>
            </a:extLst>
          </p:cNvPr>
          <p:cNvSpPr txBox="1">
            <a:spLocks/>
          </p:cNvSpPr>
          <p:nvPr/>
        </p:nvSpPr>
        <p:spPr>
          <a:xfrm>
            <a:off x="1495176" y="4227204"/>
            <a:ext cx="548640" cy="548640"/>
          </a:xfrm>
          <a:prstGeom prst="roundRect">
            <a:avLst>
              <a:gd name="adj" fmla="val 2248"/>
            </a:avLst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3C0530C9-11F6-10A3-8996-899D3B4CFA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361" y="5600688"/>
            <a:ext cx="818089" cy="811096"/>
          </a:xfrm>
          <a:prstGeom prst="rect">
            <a:avLst/>
          </a:prstGeom>
        </p:spPr>
      </p:pic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843B4393-0C85-1C23-A3D7-6CD98CB662A9}"/>
              </a:ext>
            </a:extLst>
          </p:cNvPr>
          <p:cNvSpPr txBox="1">
            <a:spLocks/>
          </p:cNvSpPr>
          <p:nvPr/>
        </p:nvSpPr>
        <p:spPr>
          <a:xfrm>
            <a:off x="7380528" y="5709056"/>
            <a:ext cx="594360" cy="594360"/>
          </a:xfrm>
          <a:prstGeom prst="ellipse">
            <a:avLst/>
          </a:prstGeom>
          <a:solidFill>
            <a:srgbClr val="F4A30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D53F1CC6-09C7-BB2A-560A-5F38A8229EFE}"/>
              </a:ext>
            </a:extLst>
          </p:cNvPr>
          <p:cNvSpPr txBox="1">
            <a:spLocks/>
          </p:cNvSpPr>
          <p:nvPr/>
        </p:nvSpPr>
        <p:spPr>
          <a:xfrm>
            <a:off x="8131967" y="5709056"/>
            <a:ext cx="594360" cy="594360"/>
          </a:xfrm>
          <a:prstGeom prst="ellipse">
            <a:avLst/>
          </a:prstGeom>
          <a:solidFill>
            <a:srgbClr val="F4A30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EFAFE6F8-8AD8-8D6D-1A08-77FDD8B21E0F}"/>
              </a:ext>
            </a:extLst>
          </p:cNvPr>
          <p:cNvSpPr txBox="1">
            <a:spLocks/>
          </p:cNvSpPr>
          <p:nvPr/>
        </p:nvSpPr>
        <p:spPr>
          <a:xfrm>
            <a:off x="8883407" y="5709056"/>
            <a:ext cx="594360" cy="594360"/>
          </a:xfrm>
          <a:prstGeom prst="ellipse">
            <a:avLst/>
          </a:prstGeom>
          <a:solidFill>
            <a:srgbClr val="F4A30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6F2C2D4F-6B64-CD5A-C569-46809E9088E9}"/>
              </a:ext>
            </a:extLst>
          </p:cNvPr>
          <p:cNvSpPr txBox="1">
            <a:spLocks/>
          </p:cNvSpPr>
          <p:nvPr/>
        </p:nvSpPr>
        <p:spPr>
          <a:xfrm>
            <a:off x="9634847" y="5709056"/>
            <a:ext cx="594360" cy="594360"/>
          </a:xfrm>
          <a:prstGeom prst="ellipse">
            <a:avLst/>
          </a:prstGeom>
          <a:solidFill>
            <a:srgbClr val="F4A30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29125F4-99E6-744F-F65C-018B56632B1B}"/>
              </a:ext>
            </a:extLst>
          </p:cNvPr>
          <p:cNvSpPr txBox="1">
            <a:spLocks/>
          </p:cNvSpPr>
          <p:nvPr/>
        </p:nvSpPr>
        <p:spPr>
          <a:xfrm>
            <a:off x="136398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 and number.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65CC6177-E39D-C7CF-981D-B9C2627BC1C5}"/>
              </a:ext>
            </a:extLst>
          </p:cNvPr>
          <p:cNvSpPr txBox="1">
            <a:spLocks/>
          </p:cNvSpPr>
          <p:nvPr/>
        </p:nvSpPr>
        <p:spPr>
          <a:xfrm>
            <a:off x="86083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3469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4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4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4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54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54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9" grpId="0"/>
      <p:bldP spid="20" grpId="0"/>
      <p:bldP spid="30" grpId="0" animBg="1"/>
      <p:bldP spid="31" grpId="0" animBg="1"/>
      <p:bldP spid="3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3B60D6-1D5B-C6A6-C099-6C1C0E443F80}"/>
              </a:ext>
            </a:extLst>
          </p:cNvPr>
          <p:cNvGrpSpPr/>
          <p:nvPr/>
        </p:nvGrpSpPr>
        <p:grpSpPr>
          <a:xfrm>
            <a:off x="7848601" y="-1181105"/>
            <a:ext cx="1705512" cy="720038"/>
            <a:chOff x="1465986" y="3587904"/>
            <a:chExt cx="1150999" cy="485932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A7731C0C-DDF9-F151-34F1-EFB744265556}"/>
                </a:ext>
              </a:extLst>
            </p:cNvPr>
            <p:cNvSpPr txBox="1"/>
            <p:nvPr/>
          </p:nvSpPr>
          <p:spPr>
            <a:xfrm>
              <a:off x="1918996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A2AB2307-8838-B994-476D-849407B11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29125F4-99E6-744F-F65C-018B56632B1B}"/>
              </a:ext>
            </a:extLst>
          </p:cNvPr>
          <p:cNvSpPr txBox="1">
            <a:spLocks/>
          </p:cNvSpPr>
          <p:nvPr/>
        </p:nvSpPr>
        <p:spPr>
          <a:xfrm>
            <a:off x="136398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Look, complete and read.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65CC6177-E39D-C7CF-981D-B9C2627BC1C5}"/>
              </a:ext>
            </a:extLst>
          </p:cNvPr>
          <p:cNvSpPr txBox="1">
            <a:spLocks/>
          </p:cNvSpPr>
          <p:nvPr/>
        </p:nvSpPr>
        <p:spPr>
          <a:xfrm>
            <a:off x="86083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9E0B4C-B602-2394-8DEC-7642E67F6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755" y="829286"/>
            <a:ext cx="8626900" cy="27103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F1AD20-11FC-9697-AABF-941BE6084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6511" y="3198312"/>
            <a:ext cx="8643804" cy="2732884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7BBA3542-2F8E-6C60-5EE3-E3C149AD99A8}"/>
              </a:ext>
            </a:extLst>
          </p:cNvPr>
          <p:cNvSpPr txBox="1">
            <a:spLocks/>
          </p:cNvSpPr>
          <p:nvPr/>
        </p:nvSpPr>
        <p:spPr>
          <a:xfrm>
            <a:off x="2970530" y="3242310"/>
            <a:ext cx="2512060" cy="305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FF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00B050"/>
                </a:solidFill>
              </a:rPr>
              <a:t> __________</a:t>
            </a:r>
            <a:r>
              <a:rPr lang="en-US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226974BA-2208-A9ED-F4AD-D9010D0844D4}"/>
              </a:ext>
            </a:extLst>
          </p:cNvPr>
          <p:cNvSpPr txBox="1">
            <a:spLocks/>
          </p:cNvSpPr>
          <p:nvPr/>
        </p:nvSpPr>
        <p:spPr>
          <a:xfrm>
            <a:off x="7628255" y="3272790"/>
            <a:ext cx="2512060" cy="305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FF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00B050"/>
                </a:solidFill>
              </a:rPr>
              <a:t> __________</a:t>
            </a:r>
            <a:r>
              <a:rPr lang="en-US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E06F1E2A-10D7-7DF1-21C2-2CF018D04EC9}"/>
              </a:ext>
            </a:extLst>
          </p:cNvPr>
          <p:cNvSpPr txBox="1">
            <a:spLocks/>
          </p:cNvSpPr>
          <p:nvPr/>
        </p:nvSpPr>
        <p:spPr>
          <a:xfrm>
            <a:off x="2362201" y="5534660"/>
            <a:ext cx="1082040" cy="305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FF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00B050"/>
                </a:solidFill>
              </a:rPr>
              <a:t> _____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03B3067F-A915-A476-F376-FF3165125214}"/>
              </a:ext>
            </a:extLst>
          </p:cNvPr>
          <p:cNvSpPr txBox="1">
            <a:spLocks/>
          </p:cNvSpPr>
          <p:nvPr/>
        </p:nvSpPr>
        <p:spPr>
          <a:xfrm>
            <a:off x="8467344" y="5595620"/>
            <a:ext cx="822960" cy="305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FF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>
                <a:solidFill>
                  <a:srgbClr val="00B050"/>
                </a:solidFill>
              </a:rPr>
              <a:t>____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6CF6EE79-EF19-266F-9B1A-6180684E74B4}"/>
              </a:ext>
            </a:extLst>
          </p:cNvPr>
          <p:cNvSpPr txBox="1">
            <a:spLocks/>
          </p:cNvSpPr>
          <p:nvPr/>
        </p:nvSpPr>
        <p:spPr>
          <a:xfrm>
            <a:off x="2560955" y="6196400"/>
            <a:ext cx="2512060" cy="305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FF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00B050"/>
                </a:solidFill>
              </a:rPr>
              <a:t> __________</a:t>
            </a:r>
            <a:r>
              <a:rPr lang="en-US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A4A2A914-1F57-4CE6-4A52-C68818E6220A}"/>
              </a:ext>
            </a:extLst>
          </p:cNvPr>
          <p:cNvSpPr txBox="1">
            <a:spLocks/>
          </p:cNvSpPr>
          <p:nvPr/>
        </p:nvSpPr>
        <p:spPr>
          <a:xfrm>
            <a:off x="7042053" y="6196399"/>
            <a:ext cx="2512060" cy="305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FF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00B050"/>
                </a:solidFill>
              </a:rPr>
              <a:t> __________</a:t>
            </a:r>
            <a:r>
              <a:rPr lang="en-US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344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0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29125F4-99E6-744F-F65C-018B56632B1B}"/>
              </a:ext>
            </a:extLst>
          </p:cNvPr>
          <p:cNvSpPr txBox="1">
            <a:spLocks/>
          </p:cNvSpPr>
          <p:nvPr/>
        </p:nvSpPr>
        <p:spPr>
          <a:xfrm>
            <a:off x="136398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sing.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65CC6177-E39D-C7CF-981D-B9C2627BC1C5}"/>
              </a:ext>
            </a:extLst>
          </p:cNvPr>
          <p:cNvSpPr txBox="1">
            <a:spLocks/>
          </p:cNvSpPr>
          <p:nvPr/>
        </p:nvSpPr>
        <p:spPr>
          <a:xfrm>
            <a:off x="86083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009E36-54BF-FB81-6F68-D9FE71C000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4" t="11966" r="2583" b="906"/>
          <a:stretch/>
        </p:blipFill>
        <p:spPr>
          <a:xfrm>
            <a:off x="568960" y="887505"/>
            <a:ext cx="11623040" cy="4920640"/>
          </a:xfrm>
          <a:prstGeom prst="rect">
            <a:avLst/>
          </a:prstGeom>
        </p:spPr>
      </p:pic>
      <p:pic>
        <p:nvPicPr>
          <p:cNvPr id="10" name="Mspham-0936082789" descr="A picture containing logo, symbol, graphics, circle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62367EA-5120-5F30-AB6B-920061185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938" y="172278"/>
            <a:ext cx="818089" cy="81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76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3391F8C-1B9B-5789-2F67-BE4A0EEF0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976290" y="1262955"/>
            <a:ext cx="605443" cy="6054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A8801D-1E3A-3B5A-2CC2-775A39EC2A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13" b="-1"/>
          <a:stretch/>
        </p:blipFill>
        <p:spPr>
          <a:xfrm>
            <a:off x="582403" y="2260387"/>
            <a:ext cx="2253188" cy="20581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0FABB1-76E2-E129-8DFE-D25C10DC8C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35" b="17633"/>
          <a:stretch/>
        </p:blipFill>
        <p:spPr>
          <a:xfrm>
            <a:off x="9058229" y="4147105"/>
            <a:ext cx="2288544" cy="1478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FD9458-129E-33A4-5FA8-FE605C3B77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1941" y="3988316"/>
            <a:ext cx="1890985" cy="18322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5C1A2E-2892-EA85-69F0-453C01C60F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29039" t="-3594" b="-12177"/>
          <a:stretch/>
        </p:blipFill>
        <p:spPr>
          <a:xfrm>
            <a:off x="3266334" y="2843860"/>
            <a:ext cx="2266994" cy="1960179"/>
          </a:xfrm>
          <a:prstGeom prst="ellipse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DAB8699F-160D-8ACD-00B1-04A9063AD8A7}"/>
              </a:ext>
            </a:extLst>
          </p:cNvPr>
          <p:cNvSpPr txBox="1">
            <a:spLocks/>
          </p:cNvSpPr>
          <p:nvPr/>
        </p:nvSpPr>
        <p:spPr>
          <a:xfrm>
            <a:off x="752354" y="5891099"/>
            <a:ext cx="1997538" cy="474976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rainy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BE276593-9B0C-2CA6-65C8-5B243CC1DCFB}"/>
              </a:ext>
            </a:extLst>
          </p:cNvPr>
          <p:cNvSpPr txBox="1">
            <a:spLocks/>
          </p:cNvSpPr>
          <p:nvPr/>
        </p:nvSpPr>
        <p:spPr>
          <a:xfrm>
            <a:off x="3552391" y="5887675"/>
            <a:ext cx="1997538" cy="474976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windy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2E93569F-1DDC-7AEB-0BA9-0E11608AD485}"/>
              </a:ext>
            </a:extLst>
          </p:cNvPr>
          <p:cNvSpPr txBox="1">
            <a:spLocks/>
          </p:cNvSpPr>
          <p:nvPr/>
        </p:nvSpPr>
        <p:spPr>
          <a:xfrm>
            <a:off x="6352428" y="5883103"/>
            <a:ext cx="1997538" cy="474976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sunny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91D839FC-5AA4-D6A1-E5BF-99D3B7926A4E}"/>
              </a:ext>
            </a:extLst>
          </p:cNvPr>
          <p:cNvSpPr txBox="1">
            <a:spLocks/>
          </p:cNvSpPr>
          <p:nvPr/>
        </p:nvSpPr>
        <p:spPr>
          <a:xfrm>
            <a:off x="9152465" y="5883103"/>
            <a:ext cx="1997538" cy="474976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cloudy</a:t>
            </a:r>
          </a:p>
        </p:txBody>
      </p: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34" idx="2"/>
          </p:cNvCxnSpPr>
          <p:nvPr/>
        </p:nvCxnSpPr>
        <p:spPr>
          <a:xfrm flipH="1">
            <a:off x="2287465" y="1936937"/>
            <a:ext cx="3237222" cy="214760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34" idx="2"/>
          </p:cNvCxnSpPr>
          <p:nvPr/>
        </p:nvCxnSpPr>
        <p:spPr>
          <a:xfrm flipH="1">
            <a:off x="4959475" y="1936937"/>
            <a:ext cx="565212" cy="205137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34" idx="2"/>
            <a:endCxn id="7" idx="0"/>
          </p:cNvCxnSpPr>
          <p:nvPr/>
        </p:nvCxnSpPr>
        <p:spPr>
          <a:xfrm>
            <a:off x="5524687" y="1936937"/>
            <a:ext cx="1832747" cy="205137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34" idx="2"/>
          </p:cNvCxnSpPr>
          <p:nvPr/>
        </p:nvCxnSpPr>
        <p:spPr>
          <a:xfrm>
            <a:off x="5524687" y="1936937"/>
            <a:ext cx="4117024" cy="231471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D866EEA2-CB6E-43CF-8037-185DABDB288D}"/>
              </a:ext>
            </a:extLst>
          </p:cNvPr>
          <p:cNvSpPr txBox="1">
            <a:spLocks/>
          </p:cNvSpPr>
          <p:nvPr/>
        </p:nvSpPr>
        <p:spPr>
          <a:xfrm>
            <a:off x="1974865" y="560167"/>
            <a:ext cx="7393570" cy="709376"/>
          </a:xfrm>
          <a:prstGeom prst="wedgeRoundRectCallout">
            <a:avLst>
              <a:gd name="adj1" fmla="val -53260"/>
              <a:gd name="adj2" fmla="val -19374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What was the weather like last weekend?</a:t>
            </a:r>
            <a:endParaRPr lang="en-US" sz="2700" dirty="0"/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02416DE6-D529-01DC-5F72-B55CA353EA60}"/>
              </a:ext>
            </a:extLst>
          </p:cNvPr>
          <p:cNvSpPr txBox="1">
            <a:spLocks/>
          </p:cNvSpPr>
          <p:nvPr/>
        </p:nvSpPr>
        <p:spPr>
          <a:xfrm>
            <a:off x="3527617" y="1311525"/>
            <a:ext cx="3994139" cy="625412"/>
          </a:xfrm>
          <a:prstGeom prst="wedgeRoundRectCallout">
            <a:avLst>
              <a:gd name="adj1" fmla="val 59619"/>
              <a:gd name="adj2" fmla="val 13410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It was _______.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83709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81</Words>
  <Application>Microsoft Office PowerPoint</Application>
  <PresentationFormat>Widescreen</PresentationFormat>
  <Paragraphs>43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Calibri</vt:lpstr>
      <vt:lpstr>.VnHelvetInsH</vt:lpstr>
      <vt:lpstr>Comic Sans MS</vt:lpstr>
      <vt:lpstr>.VnAvant</vt:lpstr>
      <vt:lpstr>Arial</vt:lpstr>
      <vt:lpstr>Century Gothic</vt:lpstr>
      <vt:lpstr>Kirang Haerang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STD_PHUONG</cp:lastModifiedBy>
  <cp:revision>35</cp:revision>
  <dcterms:created xsi:type="dcterms:W3CDTF">2023-12-05T02:41:47Z</dcterms:created>
  <dcterms:modified xsi:type="dcterms:W3CDTF">2025-04-16T01:12:31Z</dcterms:modified>
</cp:coreProperties>
</file>