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007577318" r:id="rId2"/>
    <p:sldId id="2007577233" r:id="rId3"/>
    <p:sldId id="2007577298" r:id="rId4"/>
    <p:sldId id="2007577296" r:id="rId5"/>
    <p:sldId id="2007577297" r:id="rId6"/>
    <p:sldId id="2007577331" r:id="rId7"/>
    <p:sldId id="2007577228" r:id="rId8"/>
    <p:sldId id="2007577293" r:id="rId9"/>
    <p:sldId id="549" r:id="rId10"/>
    <p:sldId id="2007577294" r:id="rId11"/>
    <p:sldId id="2007577295" r:id="rId12"/>
    <p:sldId id="2007577322" r:id="rId13"/>
    <p:sldId id="2007577327" r:id="rId14"/>
    <p:sldId id="2007577328" r:id="rId15"/>
    <p:sldId id="2007577333" r:id="rId16"/>
    <p:sldId id="484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.VnHelvetInsH" panose="020B7200000000000000" pitchFamily="34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.VnCooper" panose="020B7200000000000000" pitchFamily="34" charset="0"/>
      <p:regular r:id="rId36"/>
    </p:embeddedFont>
    <p:embeddedFont>
      <p:font typeface="Kirang Haerang" panose="020B0604020202020204" charset="0"/>
      <p:regular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9"/>
    <a:srgbClr val="FFFFFF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18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audio" Target="../media/audio8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F92FF-7C6B-1B68-8298-63D24C656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90"/>
          <a:stretch/>
        </p:blipFill>
        <p:spPr>
          <a:xfrm>
            <a:off x="2027708" y="1019596"/>
            <a:ext cx="8363910" cy="259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B5D95-03DD-2159-94E8-388C8758D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0"/>
          <a:stretch/>
        </p:blipFill>
        <p:spPr>
          <a:xfrm>
            <a:off x="1937559" y="3645203"/>
            <a:ext cx="8363910" cy="2599301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439AC1F-482A-6A7B-F46C-79F6B04F3182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6AE15A-D00B-537F-A651-F6879F4229E0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7CEA52A-394D-F232-5DD1-2117D3DE143D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188BAC2-AD5B-44F9-BF04-F4513BDB42FB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4A71AA-EC3F-AFA5-38D7-D47D7A426D2F}"/>
              </a:ext>
            </a:extLst>
          </p:cNvPr>
          <p:cNvSpPr txBox="1">
            <a:spLocks/>
          </p:cNvSpPr>
          <p:nvPr/>
        </p:nvSpPr>
        <p:spPr>
          <a:xfrm>
            <a:off x="5795059" y="280646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886F436-0CEC-AA77-62C1-005BF90CB490}"/>
              </a:ext>
            </a:extLst>
          </p:cNvPr>
          <p:cNvSpPr txBox="1">
            <a:spLocks/>
          </p:cNvSpPr>
          <p:nvPr/>
        </p:nvSpPr>
        <p:spPr>
          <a:xfrm>
            <a:off x="8013973" y="949275"/>
            <a:ext cx="3395480" cy="548640"/>
          </a:xfrm>
          <a:prstGeom prst="wedgeRoundRectCallout">
            <a:avLst>
              <a:gd name="adj1" fmla="val 60448"/>
              <a:gd name="adj2" fmla="val -1671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Great! Let’s go.</a:t>
            </a:r>
            <a:endParaRPr lang="en-US" sz="24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3B06DB7-BC9A-57FC-F9EE-0F5CCF15C6A8}"/>
              </a:ext>
            </a:extLst>
          </p:cNvPr>
          <p:cNvSpPr txBox="1">
            <a:spLocks/>
          </p:cNvSpPr>
          <p:nvPr/>
        </p:nvSpPr>
        <p:spPr>
          <a:xfrm>
            <a:off x="8013973" y="1578442"/>
            <a:ext cx="3395480" cy="548640"/>
          </a:xfrm>
          <a:prstGeom prst="wedgeRoundRectCallout">
            <a:avLst>
              <a:gd name="adj1" fmla="val 61999"/>
              <a:gd name="adj2" fmla="val 676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Sorry. I can’t.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18D015D-2FBE-710B-9911-B27782C414A7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food stall/yes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6F9259B-6E66-D25E-F099-2787996F473D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bookshop/no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EB021-12EC-5C02-D84B-B1ED8E6969B7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supermarket/yes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6B3FF50-A7B7-5FD6-CD64-DB52DD5590CC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bakery/no</a:t>
            </a:r>
          </a:p>
        </p:txBody>
      </p:sp>
    </p:spTree>
    <p:extLst>
      <p:ext uri="{BB962C8B-B14F-4D97-AF65-F5344CB8AC3E}">
        <p14:creationId xmlns:p14="http://schemas.microsoft.com/office/powerpoint/2010/main" val="453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275715-D21C-9F70-5279-7755163C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FCBE0-270F-FD4D-0CAF-73A42305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AC0EA-EC77-0330-F072-586E096D0A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323"/>
          <a:stretch/>
        </p:blipFill>
        <p:spPr>
          <a:xfrm>
            <a:off x="3206647" y="905954"/>
            <a:ext cx="5288443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food stall?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food stall/yes</a:t>
            </a:r>
          </a:p>
        </p:txBody>
      </p:sp>
    </p:spTree>
    <p:extLst>
      <p:ext uri="{BB962C8B-B14F-4D97-AF65-F5344CB8AC3E}">
        <p14:creationId xmlns:p14="http://schemas.microsoft.com/office/powerpoint/2010/main" val="3794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67B0C5-804E-7C91-960D-612980ABB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7" r="51706"/>
          <a:stretch/>
        </p:blipFill>
        <p:spPr>
          <a:xfrm>
            <a:off x="3383908" y="905954"/>
            <a:ext cx="5288443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bookshop?</a:t>
            </a:r>
            <a:endParaRPr lang="en-US" sz="2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Sorry. I can’t.</a:t>
            </a:r>
            <a:endParaRPr lang="en-US" sz="28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1F1DB30-C9B8-77BC-9E5E-F6859C63FDCB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bookshop/no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A8823-01C7-18BA-382B-4EBBB2B63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976" y="5665060"/>
            <a:ext cx="782751" cy="80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F0DE8-6DB8-CE79-1AB5-31602B450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261" y="5587494"/>
            <a:ext cx="782751" cy="7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D9832C-D71B-A1C1-1E2A-DA106761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56C8F-E253-D8D2-4885-9B6939985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supermarket?</a:t>
            </a:r>
            <a:endParaRPr lang="en-US" sz="28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Great! Let’s go.</a:t>
            </a:r>
            <a:endParaRPr lang="en-US" sz="2800" dirty="0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48ECA-1A26-5295-C675-82C5147AD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95" t="1535" r="25828" b="-1535"/>
          <a:stretch/>
        </p:blipFill>
        <p:spPr>
          <a:xfrm>
            <a:off x="3853800" y="1228828"/>
            <a:ext cx="5288443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D835164-750C-642D-5D00-4FCE4B44017E}"/>
              </a:ext>
            </a:extLst>
          </p:cNvPr>
          <p:cNvSpPr txBox="1">
            <a:spLocks/>
          </p:cNvSpPr>
          <p:nvPr/>
        </p:nvSpPr>
        <p:spPr>
          <a:xfrm>
            <a:off x="4084320" y="4112586"/>
            <a:ext cx="3942080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supermarket/yes</a:t>
            </a:r>
          </a:p>
        </p:txBody>
      </p:sp>
    </p:spTree>
    <p:extLst>
      <p:ext uri="{BB962C8B-B14F-4D97-AF65-F5344CB8AC3E}">
        <p14:creationId xmlns:p14="http://schemas.microsoft.com/office/powerpoint/2010/main" val="9826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481257" y="4962646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Do you want to go to the bakery?</a:t>
            </a:r>
            <a:endParaRPr lang="en-US" sz="28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Sorry. I can’t.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038891-A822-6B09-1FF7-B51DF4273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40" r="49"/>
          <a:stretch/>
        </p:blipFill>
        <p:spPr>
          <a:xfrm>
            <a:off x="3853800" y="1161385"/>
            <a:ext cx="5273040" cy="3515711"/>
          </a:xfrm>
          <a:prstGeom prst="roundRect">
            <a:avLst>
              <a:gd name="adj" fmla="val 4199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E4CF3B9-34D2-DDB4-EC9A-034B9D9A9F45}"/>
              </a:ext>
            </a:extLst>
          </p:cNvPr>
          <p:cNvSpPr txBox="1">
            <a:spLocks/>
          </p:cNvSpPr>
          <p:nvPr/>
        </p:nvSpPr>
        <p:spPr>
          <a:xfrm>
            <a:off x="4395759" y="4112586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bakery/no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12D17-3641-57FF-48EE-995FE4EF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976" y="5665060"/>
            <a:ext cx="782751" cy="80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F35489-4AC0-3298-7AFA-9552F9DD8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261" y="5587494"/>
            <a:ext cx="782751" cy="7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F92FF-7C6B-1B68-8298-63D24C656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90"/>
          <a:stretch/>
        </p:blipFill>
        <p:spPr>
          <a:xfrm>
            <a:off x="2097151" y="1034158"/>
            <a:ext cx="8363910" cy="2599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B5D95-03DD-2159-94E8-388C8758D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0"/>
          <a:stretch/>
        </p:blipFill>
        <p:spPr>
          <a:xfrm>
            <a:off x="1937559" y="3449139"/>
            <a:ext cx="8363910" cy="2599301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439AC1F-482A-6A7B-F46C-79F6B04F3182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6AE15A-D00B-537F-A651-F6879F4229E0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7CEA52A-394D-F232-5DD1-2117D3DE143D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188BAC2-AD5B-44F9-BF04-F4513BDB42FB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4A71AA-EC3F-AFA5-38D7-D47D7A426D2F}"/>
              </a:ext>
            </a:extLst>
          </p:cNvPr>
          <p:cNvSpPr txBox="1">
            <a:spLocks/>
          </p:cNvSpPr>
          <p:nvPr/>
        </p:nvSpPr>
        <p:spPr>
          <a:xfrm>
            <a:off x="5795059" y="280646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886F436-0CEC-AA77-62C1-005BF90CB490}"/>
              </a:ext>
            </a:extLst>
          </p:cNvPr>
          <p:cNvSpPr txBox="1">
            <a:spLocks/>
          </p:cNvSpPr>
          <p:nvPr/>
        </p:nvSpPr>
        <p:spPr>
          <a:xfrm>
            <a:off x="8013973" y="949275"/>
            <a:ext cx="3395480" cy="548640"/>
          </a:xfrm>
          <a:prstGeom prst="wedgeRoundRectCallout">
            <a:avLst>
              <a:gd name="adj1" fmla="val 60448"/>
              <a:gd name="adj2" fmla="val -1671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Great! Let’s go.</a:t>
            </a:r>
            <a:endParaRPr lang="en-US" sz="24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3B06DB7-BC9A-57FC-F9EE-0F5CCF15C6A8}"/>
              </a:ext>
            </a:extLst>
          </p:cNvPr>
          <p:cNvSpPr txBox="1">
            <a:spLocks/>
          </p:cNvSpPr>
          <p:nvPr/>
        </p:nvSpPr>
        <p:spPr>
          <a:xfrm>
            <a:off x="8013973" y="1578442"/>
            <a:ext cx="3395480" cy="548640"/>
          </a:xfrm>
          <a:prstGeom prst="wedgeRoundRectCallout">
            <a:avLst>
              <a:gd name="adj1" fmla="val 61999"/>
              <a:gd name="adj2" fmla="val 676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Sorry. I can’t.</a:t>
            </a:r>
            <a:endParaRPr lang="en-US" sz="2400" dirty="0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618D015D-2FBE-710B-9911-B27782C414A7}"/>
              </a:ext>
            </a:extLst>
          </p:cNvPr>
          <p:cNvSpPr txBox="1">
            <a:spLocks/>
          </p:cNvSpPr>
          <p:nvPr/>
        </p:nvSpPr>
        <p:spPr>
          <a:xfrm>
            <a:off x="2393339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food stall/yes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6F9259B-6E66-D25E-F099-2787996F473D}"/>
              </a:ext>
            </a:extLst>
          </p:cNvPr>
          <p:cNvSpPr txBox="1">
            <a:spLocks/>
          </p:cNvSpPr>
          <p:nvPr/>
        </p:nvSpPr>
        <p:spPr>
          <a:xfrm>
            <a:off x="6930615" y="316688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bookshop/no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EB021-12EC-5C02-D84B-B1ED8E6969B7}"/>
              </a:ext>
            </a:extLst>
          </p:cNvPr>
          <p:cNvSpPr txBox="1">
            <a:spLocks/>
          </p:cNvSpPr>
          <p:nvPr/>
        </p:nvSpPr>
        <p:spPr>
          <a:xfrm>
            <a:off x="2393339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supermarket/yes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96B3FF50-A7B7-5FD6-CD64-DB52DD5590CC}"/>
              </a:ext>
            </a:extLst>
          </p:cNvPr>
          <p:cNvSpPr txBox="1">
            <a:spLocks/>
          </p:cNvSpPr>
          <p:nvPr/>
        </p:nvSpPr>
        <p:spPr>
          <a:xfrm>
            <a:off x="6930615" y="6025174"/>
            <a:ext cx="3370854" cy="564510"/>
          </a:xfrm>
          <a:prstGeom prst="roundRect">
            <a:avLst>
              <a:gd name="adj" fmla="val 27446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cs typeface="Arial" panose="020B0604020202020204" pitchFamily="34" charset="0"/>
              </a:rPr>
              <a:t> bakery/no</a:t>
            </a:r>
          </a:p>
        </p:txBody>
      </p:sp>
    </p:spTree>
    <p:extLst>
      <p:ext uri="{BB962C8B-B14F-4D97-AF65-F5344CB8AC3E}">
        <p14:creationId xmlns:p14="http://schemas.microsoft.com/office/powerpoint/2010/main" val="23508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2550555"/>
            <a:ext cx="3001921" cy="161147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2550555"/>
            <a:ext cx="694755" cy="2087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483589" y="2550555"/>
            <a:ext cx="3919577" cy="208264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483589" y="2550555"/>
            <a:ext cx="6226743" cy="17011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444717" y="1841179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483589" y="2550555"/>
            <a:ext cx="1612411" cy="23085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820679" y="4339719"/>
            <a:ext cx="471092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hàng thực phẩm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(Hàng ăn)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0569"/>
            <a:ext cx="2649166" cy="59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/>
              <a:t>/fuːd stɔːl/ 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food stall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2FB1EE69-4850-09DE-0417-089C9773BC31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6935A-F499-059A-A341-E6FC66F79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7"/>
          <a:stretch/>
        </p:blipFill>
        <p:spPr>
          <a:xfrm>
            <a:off x="1318262" y="1496673"/>
            <a:ext cx="5819192" cy="384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398293" y="4140201"/>
            <a:ext cx="379396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sách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904999" y="3420569"/>
            <a:ext cx="2676475" cy="59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/>
              <a:t>/ˈbʊkʃɒp/ 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907778" y="2540250"/>
            <a:ext cx="48757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bookshop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833CCF02-4E7F-3A19-1450-5738A94A980B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7B3AD-DFF0-CF9B-BF3D-F170F59F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33" y="1610594"/>
            <a:ext cx="6499305" cy="42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 thị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352523" y="3389310"/>
            <a:ext cx="3643706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/ˈsuːpəmɑːkɪt/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supermarket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0119708A-B56D-77D9-CCFA-93ED0ED4CADF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0597E-5174-D859-4F74-6C49B42B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20" y="1631114"/>
            <a:ext cx="6173755" cy="3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376024" y="4082328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bánh mì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929068" y="3331437"/>
            <a:ext cx="2649166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/ˈbeɪkəri/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840651" y="24888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bakery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ECAAB-C19A-D57C-C49F-6196C2909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92" y="1308295"/>
            <a:ext cx="6279296" cy="40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viên nước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539135" y="3389311"/>
            <a:ext cx="3172408" cy="655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/>
              <a:t>/ˈwɔːtə pɑːk/ 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water park</a:t>
            </a:r>
            <a:endParaRPr lang="en-US" sz="4800">
              <a:latin typeface=".VnAvant" panose="020B7200000000000000" pitchFamily="34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98DB5-C7D0-35B0-506D-A3BABDA1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14" y="1580962"/>
            <a:ext cx="5968761" cy="38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39981" y="114670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food stall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39981" y="33999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supermarket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39981" y="227331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bookshop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539981" y="452654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bakery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02531" y="1146700"/>
            <a:ext cx="44729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Gian hàng thực phẩm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02532" y="3399930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Siêu thị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02532" y="227331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Hiệu sách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702532" y="452654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Hiệu bánh mì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1930A51-CD4B-DA92-6734-FC0BB6340EF3}"/>
              </a:ext>
            </a:extLst>
          </p:cNvPr>
          <p:cNvSpPr txBox="1">
            <a:spLocks/>
          </p:cNvSpPr>
          <p:nvPr/>
        </p:nvSpPr>
        <p:spPr>
          <a:xfrm>
            <a:off x="3539981" y="565316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water park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F8C5E44-2B7F-414F-399B-6BEF66C9A5C6}"/>
              </a:ext>
            </a:extLst>
          </p:cNvPr>
          <p:cNvSpPr txBox="1">
            <a:spLocks/>
          </p:cNvSpPr>
          <p:nvPr/>
        </p:nvSpPr>
        <p:spPr>
          <a:xfrm>
            <a:off x="6702532" y="565316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Công viên nước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F868F-E25A-06EC-05E3-D6EEA392B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79" y="5441708"/>
            <a:ext cx="1463040" cy="93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DDDE37-5C75-EC71-5063-EBE780CAF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059" y="4260868"/>
            <a:ext cx="1463040" cy="94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E3798-4B1F-FE8F-2FFB-9752C5CE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049" y="3234861"/>
            <a:ext cx="1463040" cy="87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9553D-FCF0-5F09-C112-19A8C5CD9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049" y="2138375"/>
            <a:ext cx="1463040" cy="94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4F1F8-2208-B3F1-1FDC-88BE3F78B4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37"/>
          <a:stretch/>
        </p:blipFill>
        <p:spPr>
          <a:xfrm>
            <a:off x="1888049" y="980267"/>
            <a:ext cx="1463040" cy="9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17EDD-0AA6-17EF-9D94-ADC8969DC556}"/>
              </a:ext>
            </a:extLst>
          </p:cNvPr>
          <p:cNvGrpSpPr/>
          <p:nvPr/>
        </p:nvGrpSpPr>
        <p:grpSpPr>
          <a:xfrm>
            <a:off x="2192291" y="2109343"/>
            <a:ext cx="1322799" cy="1874503"/>
            <a:chOff x="4131377" y="3183324"/>
            <a:chExt cx="866861" cy="122840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D04818B-AE82-663D-3EED-DBC3AB4296A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7033BDFD-D8B6-4C2F-64E8-868095A8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502229" y="384585"/>
            <a:ext cx="5598367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907701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9EF89-3C3E-5C6D-A44D-5D12BD537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747" r="51709"/>
          <a:stretch/>
        </p:blipFill>
        <p:spPr>
          <a:xfrm>
            <a:off x="475861" y="2283908"/>
            <a:ext cx="5467739" cy="2887745"/>
          </a:xfrm>
          <a:prstGeom prst="roundRect">
            <a:avLst>
              <a:gd name="adj" fmla="val 258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AECD1F-CF10-399D-5791-0E9F7E1F5D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42" t="8689" r="55882" b="77437"/>
          <a:stretch/>
        </p:blipFill>
        <p:spPr>
          <a:xfrm>
            <a:off x="1341119" y="1965960"/>
            <a:ext cx="4130041" cy="487059"/>
          </a:xfrm>
          <a:prstGeom prst="roundRect">
            <a:avLst>
              <a:gd name="adj" fmla="val 2585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9704AD-F7E9-8BFB-82BE-9A2E020FF3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759" t="16818" r="6" b="190"/>
          <a:stretch/>
        </p:blipFill>
        <p:spPr>
          <a:xfrm>
            <a:off x="6102220" y="2258007"/>
            <a:ext cx="5461519" cy="2913645"/>
          </a:xfrm>
          <a:prstGeom prst="roundRect">
            <a:avLst>
              <a:gd name="adj" fmla="val 2585"/>
            </a:avLst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595AE2-3C5B-8511-695E-C937D466B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880" t="226" r="10251" b="75057"/>
          <a:stretch/>
        </p:blipFill>
        <p:spPr>
          <a:xfrm>
            <a:off x="6568751" y="1679510"/>
            <a:ext cx="3834882" cy="867747"/>
          </a:xfrm>
          <a:prstGeom prst="roundRect">
            <a:avLst>
              <a:gd name="adj" fmla="val 258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0F64-73D4-3210-AB46-E3799F63D6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101" t="62721" r="52204" b="25319"/>
          <a:stretch/>
        </p:blipFill>
        <p:spPr>
          <a:xfrm>
            <a:off x="3657600" y="3862873"/>
            <a:ext cx="2230016" cy="419878"/>
          </a:xfrm>
          <a:prstGeom prst="roundRect">
            <a:avLst>
              <a:gd name="adj" fmla="val 25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ACE4B-3C1B-E0E5-067A-485B8F28D3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911" t="74490" r="13136" b="13284"/>
          <a:stretch/>
        </p:blipFill>
        <p:spPr>
          <a:xfrm>
            <a:off x="7931020" y="4282752"/>
            <a:ext cx="2146041" cy="429208"/>
          </a:xfrm>
          <a:prstGeom prst="roundRect">
            <a:avLst>
              <a:gd name="adj" fmla="val 2585"/>
            </a:avLst>
          </a:prstGeom>
        </p:spPr>
      </p:pic>
    </p:spTree>
    <p:extLst>
      <p:ext uri="{BB962C8B-B14F-4D97-AF65-F5344CB8AC3E}">
        <p14:creationId xmlns:p14="http://schemas.microsoft.com/office/powerpoint/2010/main" val="1042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72425" y="278223"/>
            <a:ext cx="9943225" cy="712756"/>
            <a:chOff x="1105774" y="247259"/>
            <a:chExt cx="99432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281543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trường bạn (hoặc1 nơi nào đó) ở đâu: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72425" y="3261076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671256" y="1108381"/>
            <a:ext cx="5288901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muốn đi </a:t>
            </a:r>
          </a:p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không?)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4278E2C-7D69-327E-1304-946F7897F8A5}"/>
              </a:ext>
            </a:extLst>
          </p:cNvPr>
          <p:cNvSpPr txBox="1">
            <a:spLocks/>
          </p:cNvSpPr>
          <p:nvPr/>
        </p:nvSpPr>
        <p:spPr>
          <a:xfrm>
            <a:off x="2501936" y="1044334"/>
            <a:ext cx="5970732" cy="548640"/>
          </a:xfrm>
          <a:prstGeom prst="wedgeRoundRectCallout">
            <a:avLst>
              <a:gd name="adj1" fmla="val -53703"/>
              <a:gd name="adj2" fmla="val -7745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Do you want to go to the __________?</a:t>
            </a:r>
            <a:endParaRPr lang="en-US" sz="24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9BB7FD4-04F3-CE52-C3F6-A2F5B119127F}"/>
              </a:ext>
            </a:extLst>
          </p:cNvPr>
          <p:cNvSpPr txBox="1">
            <a:spLocks/>
          </p:cNvSpPr>
          <p:nvPr/>
        </p:nvSpPr>
        <p:spPr>
          <a:xfrm>
            <a:off x="7071649" y="1806708"/>
            <a:ext cx="483341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(Tuyệt quá! Cùng đi nào.)</a:t>
            </a:r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C51A624-05D1-B1F8-803F-1A9FC073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01936" y="1956794"/>
            <a:ext cx="605443" cy="605443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1F665432-BD8C-15E1-1BF3-3B4C117F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106" y="1167394"/>
            <a:ext cx="596496" cy="5964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B9C4AE-89D0-4CEE-A85F-D89504881073}"/>
              </a:ext>
            </a:extLst>
          </p:cNvPr>
          <p:cNvGrpSpPr/>
          <p:nvPr/>
        </p:nvGrpSpPr>
        <p:grpSpPr>
          <a:xfrm>
            <a:off x="3751640" y="2721024"/>
            <a:ext cx="5140839" cy="3287097"/>
            <a:chOff x="6102220" y="1679510"/>
            <a:chExt cx="5461519" cy="349214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CAFD6B-342B-E58C-4D3E-4D867AA2C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59" t="16818" r="6" b="190"/>
            <a:stretch/>
          </p:blipFill>
          <p:spPr>
            <a:xfrm>
              <a:off x="6102220" y="2258007"/>
              <a:ext cx="5461519" cy="2913645"/>
            </a:xfrm>
            <a:prstGeom prst="roundRect">
              <a:avLst>
                <a:gd name="adj" fmla="val 2585"/>
              </a:avLst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D0F00E-1FE5-011B-C0CA-09F85E94C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80" t="226" r="10251" b="75057"/>
            <a:stretch/>
          </p:blipFill>
          <p:spPr>
            <a:xfrm>
              <a:off x="6568751" y="1679510"/>
              <a:ext cx="3834882" cy="867747"/>
            </a:xfrm>
            <a:prstGeom prst="roundRect">
              <a:avLst>
                <a:gd name="adj" fmla="val 2585"/>
              </a:avLst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EF6FF22-43FD-BB90-9F92-BB20839AEDAC}"/>
              </a:ext>
            </a:extLst>
          </p:cNvPr>
          <p:cNvSpPr txBox="1">
            <a:spLocks/>
          </p:cNvSpPr>
          <p:nvPr/>
        </p:nvSpPr>
        <p:spPr>
          <a:xfrm>
            <a:off x="7071649" y="2512022"/>
            <a:ext cx="4833414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lỗi. Tớ không thể đi được.)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CC465A-7892-8B76-96DF-D57E9D350DF9}"/>
              </a:ext>
            </a:extLst>
          </p:cNvPr>
          <p:cNvGrpSpPr/>
          <p:nvPr/>
        </p:nvGrpSpPr>
        <p:grpSpPr>
          <a:xfrm>
            <a:off x="3549330" y="2365351"/>
            <a:ext cx="3395480" cy="751029"/>
            <a:chOff x="3549330" y="2365351"/>
            <a:chExt cx="3395480" cy="751029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B0087664-1664-D606-3362-39BB4880D241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3395480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16028352-B316-02B2-4596-720311D8F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2BD56B-7264-6617-00C3-B7F580091356}"/>
              </a:ext>
            </a:extLst>
          </p:cNvPr>
          <p:cNvGrpSpPr/>
          <p:nvPr/>
        </p:nvGrpSpPr>
        <p:grpSpPr>
          <a:xfrm>
            <a:off x="3390493" y="1560240"/>
            <a:ext cx="3535404" cy="793107"/>
            <a:chOff x="3390493" y="1560240"/>
            <a:chExt cx="3535404" cy="79310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CAFB67D-1415-E367-A192-D67439949D9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3395480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id="{8B121F60-E6C5-1F13-FFBA-172DDECE1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8" grpId="0"/>
      <p:bldP spid="4" grpId="0" animBg="1"/>
      <p:bldP spid="11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346</Words>
  <Application>Microsoft Office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Comic Sans MS</vt:lpstr>
      <vt:lpstr>.VnAvant</vt:lpstr>
      <vt:lpstr>.VnHelvetInsH</vt:lpstr>
      <vt:lpstr>Arial</vt:lpstr>
      <vt:lpstr>Century Gothic</vt:lpstr>
      <vt:lpstr>.VnCooper</vt:lpstr>
      <vt:lpstr>Kirang Haerang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74</cp:revision>
  <dcterms:created xsi:type="dcterms:W3CDTF">2023-12-05T02:41:47Z</dcterms:created>
  <dcterms:modified xsi:type="dcterms:W3CDTF">2025-04-16T01:15:35Z</dcterms:modified>
</cp:coreProperties>
</file>