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007577331" r:id="rId2"/>
    <p:sldId id="2007577330" r:id="rId3"/>
    <p:sldId id="2007577292" r:id="rId4"/>
    <p:sldId id="2007577303" r:id="rId5"/>
    <p:sldId id="2007577304" r:id="rId6"/>
    <p:sldId id="484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Kirang Haerang" panose="020B0604020202020204" charset="0"/>
      <p:regular r:id="rId25"/>
    </p:embeddedFont>
    <p:embeddedFont>
      <p:font typeface=".VnHelvetInsH" panose="020B7200000000000000" pitchFamily="34" charset="0"/>
      <p:regular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2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40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5EA49F0-07B5-61ED-F798-CB915134D22D}"/>
              </a:ext>
            </a:extLst>
          </p:cNvPr>
          <p:cNvSpPr txBox="1">
            <a:spLocks/>
          </p:cNvSpPr>
          <p:nvPr/>
        </p:nvSpPr>
        <p:spPr>
          <a:xfrm>
            <a:off x="11871" y="5471744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food stall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58785" y="4361504"/>
            <a:ext cx="3325316" cy="1275166"/>
            <a:chOff x="3687712" y="3152006"/>
            <a:chExt cx="4080374" cy="1561085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6148691" y="3997196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7712" y="3152006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91582" y="831621"/>
            <a:ext cx="605443" cy="60544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2" idx="2"/>
            <a:endCxn id="13" idx="0"/>
          </p:cNvCxnSpPr>
          <p:nvPr/>
        </p:nvCxnSpPr>
        <p:spPr>
          <a:xfrm flipH="1">
            <a:off x="1481668" y="2403870"/>
            <a:ext cx="3375146" cy="175815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2" idx="2"/>
            <a:endCxn id="9" idx="0"/>
          </p:cNvCxnSpPr>
          <p:nvPr/>
        </p:nvCxnSpPr>
        <p:spPr>
          <a:xfrm flipH="1">
            <a:off x="3788834" y="2403870"/>
            <a:ext cx="1067980" cy="22340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2" idx="2"/>
            <a:endCxn id="11" idx="0"/>
          </p:cNvCxnSpPr>
          <p:nvPr/>
        </p:nvCxnSpPr>
        <p:spPr>
          <a:xfrm>
            <a:off x="4856814" y="2403870"/>
            <a:ext cx="3546352" cy="22293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2" idx="2"/>
            <a:endCxn id="8" idx="0"/>
          </p:cNvCxnSpPr>
          <p:nvPr/>
        </p:nvCxnSpPr>
        <p:spPr>
          <a:xfrm>
            <a:off x="4856814" y="2403870"/>
            <a:ext cx="5853518" cy="184778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1817942" y="1694494"/>
            <a:ext cx="6077744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Do you want to go to the _________?</a:t>
            </a:r>
            <a:endParaRPr lang="en-US" sz="240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142E03D-A388-0DD9-D153-89729E2AFA1D}"/>
              </a:ext>
            </a:extLst>
          </p:cNvPr>
          <p:cNvSpPr txBox="1">
            <a:spLocks/>
          </p:cNvSpPr>
          <p:nvPr/>
        </p:nvSpPr>
        <p:spPr>
          <a:xfrm>
            <a:off x="4779206" y="5980890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supermarket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8EBD2B8-61F0-CB28-3817-1F3422E1BBFA}"/>
              </a:ext>
            </a:extLst>
          </p:cNvPr>
          <p:cNvSpPr txBox="1">
            <a:spLocks/>
          </p:cNvSpPr>
          <p:nvPr/>
        </p:nvSpPr>
        <p:spPr>
          <a:xfrm>
            <a:off x="7092370" y="5901528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bookshop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C8597-3629-94B8-3CE6-E5AE84C524A3}"/>
              </a:ext>
            </a:extLst>
          </p:cNvPr>
          <p:cNvSpPr txBox="1">
            <a:spLocks/>
          </p:cNvSpPr>
          <p:nvPr/>
        </p:nvSpPr>
        <p:spPr>
          <a:xfrm>
            <a:off x="2457935" y="5853053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bakery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CC86874-C7A2-3351-06F9-8144DC895E20}"/>
              </a:ext>
            </a:extLst>
          </p:cNvPr>
          <p:cNvSpPr txBox="1">
            <a:spLocks/>
          </p:cNvSpPr>
          <p:nvPr/>
        </p:nvSpPr>
        <p:spPr>
          <a:xfrm>
            <a:off x="9413641" y="5462069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water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62F5B-D8B0-AFCF-E9FA-497B73121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960" y="4251656"/>
            <a:ext cx="1980744" cy="126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C6C96-26E5-AB7D-52D6-6E827F710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462" y="4637934"/>
            <a:ext cx="1980744" cy="127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B5314-12F9-9950-EEB3-D5B91B35E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628" y="4859058"/>
            <a:ext cx="1980744" cy="118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438FC-5B53-BFB0-4290-8674C3055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794" y="4633201"/>
            <a:ext cx="1980744" cy="1283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1671F-0DC3-249C-7863-131CFD9E63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37"/>
          <a:stretch/>
        </p:blipFill>
        <p:spPr>
          <a:xfrm>
            <a:off x="491296" y="4162026"/>
            <a:ext cx="1980744" cy="1309718"/>
          </a:xfrm>
          <a:prstGeom prst="rect">
            <a:avLst/>
          </a:prstGeom>
        </p:spPr>
      </p:pic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F41652E-CB9D-D53D-9063-AE9024EA67B9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>
          <a:xfrm>
            <a:off x="4856814" y="2403870"/>
            <a:ext cx="1239186" cy="245518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1A302-74C8-1E0E-9372-DD59B0A6643B}"/>
              </a:ext>
            </a:extLst>
          </p:cNvPr>
          <p:cNvGrpSpPr/>
          <p:nvPr/>
        </p:nvGrpSpPr>
        <p:grpSpPr>
          <a:xfrm>
            <a:off x="8942288" y="1231443"/>
            <a:ext cx="2758416" cy="751029"/>
            <a:chOff x="3549330" y="2365351"/>
            <a:chExt cx="2758416" cy="7510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C6B7F049-610B-A4D2-2E0D-971C1D029772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2758416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11608C-FF0C-F529-15FF-9A931A3D9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1410E7-7EB1-36CE-836E-57A63AE6738A}"/>
              </a:ext>
            </a:extLst>
          </p:cNvPr>
          <p:cNvGrpSpPr/>
          <p:nvPr/>
        </p:nvGrpSpPr>
        <p:grpSpPr>
          <a:xfrm>
            <a:off x="8802113" y="426332"/>
            <a:ext cx="2898340" cy="793107"/>
            <a:chOff x="3390493" y="1560240"/>
            <a:chExt cx="2898340" cy="793107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877AB656-FC97-9139-F78D-E12C2B0CCE0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2758416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32008D1E-740F-F509-9A23-E6BD8E72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52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match.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  <p:pic>
        <p:nvPicPr>
          <p:cNvPr id="1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C0530C9-11F6-10A3-8996-899D3B4CF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86" y="220884"/>
            <a:ext cx="720039" cy="713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48651-093D-B0C4-DB98-9AA352FA9F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4404"/>
          <a:stretch/>
        </p:blipFill>
        <p:spPr>
          <a:xfrm>
            <a:off x="1363755" y="1387555"/>
            <a:ext cx="5128704" cy="1914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F71A3C-42B6-D0CF-3B62-40FA64C6DB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4321"/>
          <a:stretch/>
        </p:blipFill>
        <p:spPr>
          <a:xfrm>
            <a:off x="6710283" y="1432484"/>
            <a:ext cx="5067739" cy="1914580"/>
          </a:xfrm>
          <a:prstGeom prst="rect">
            <a:avLst/>
          </a:prstGeom>
        </p:spPr>
      </p:pic>
      <p:pic>
        <p:nvPicPr>
          <p:cNvPr id="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EF90A82-EC30-A03C-B1E3-E1E1B88B8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79" y="1242514"/>
            <a:ext cx="529893" cy="525363"/>
          </a:xfrm>
          <a:prstGeom prst="rect">
            <a:avLst/>
          </a:prstGeom>
        </p:spPr>
      </p:pic>
      <p:pic>
        <p:nvPicPr>
          <p:cNvPr id="1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C95EE6E-B988-64B5-704A-0846A9564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40" y="1216208"/>
            <a:ext cx="529893" cy="525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85F39-4CE3-E05F-ACE5-BFF0AF403E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7" t="54998" r="467" b="-594"/>
          <a:stretch/>
        </p:blipFill>
        <p:spPr>
          <a:xfrm>
            <a:off x="871382" y="4392913"/>
            <a:ext cx="5128704" cy="1914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1B395-E404-3AAC-6E16-D22E372BB2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08" t="54321" r="208"/>
          <a:stretch/>
        </p:blipFill>
        <p:spPr>
          <a:xfrm>
            <a:off x="6492565" y="4392913"/>
            <a:ext cx="5067739" cy="1914580"/>
          </a:xfrm>
          <a:prstGeom prst="rect">
            <a:avLst/>
          </a:prstGeom>
        </p:spPr>
      </p:pic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E1CB55C5-83A6-01F8-D67E-52246D809F70}"/>
              </a:ext>
            </a:extLst>
          </p:cNvPr>
          <p:cNvCxnSpPr>
            <a:stCxn id="4" idx="2"/>
          </p:cNvCxnSpPr>
          <p:nvPr/>
        </p:nvCxnSpPr>
        <p:spPr>
          <a:xfrm>
            <a:off x="3928107" y="3302135"/>
            <a:ext cx="1278295" cy="13418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Mspham-0936082789">
            <a:extLst>
              <a:ext uri="{FF2B5EF4-FFF2-40B4-BE49-F238E27FC236}">
                <a16:creationId xmlns:a16="http://schemas.microsoft.com/office/drawing/2014/main" id="{CA3D5864-3CB3-14E3-4170-0D4D7F23D6D6}"/>
              </a:ext>
            </a:extLst>
          </p:cNvPr>
          <p:cNvCxnSpPr>
            <a:cxnSpLocks/>
          </p:cNvCxnSpPr>
          <p:nvPr/>
        </p:nvCxnSpPr>
        <p:spPr>
          <a:xfrm flipH="1">
            <a:off x="7538487" y="3022828"/>
            <a:ext cx="634029" cy="14236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6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38C298-4A5B-F89A-23E5-D821479FF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774"/>
          <a:stretch/>
        </p:blipFill>
        <p:spPr>
          <a:xfrm>
            <a:off x="1165077" y="981903"/>
            <a:ext cx="4949869" cy="32620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8992536" y="2060984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4A2A914-1F57-4CE6-4A52-C68818E6220A}"/>
              </a:ext>
            </a:extLst>
          </p:cNvPr>
          <p:cNvSpPr txBox="1">
            <a:spLocks/>
          </p:cNvSpPr>
          <p:nvPr/>
        </p:nvSpPr>
        <p:spPr>
          <a:xfrm>
            <a:off x="891549" y="4271093"/>
            <a:ext cx="5447581" cy="20837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A: </a:t>
            </a:r>
            <a:r>
              <a:rPr lang="en-US" sz="2800">
                <a:solidFill>
                  <a:schemeClr val="tx1"/>
                </a:solidFill>
              </a:rPr>
              <a:t>What's the weather like today?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B: </a:t>
            </a:r>
            <a:r>
              <a:rPr lang="en-US" sz="2800">
                <a:solidFill>
                  <a:schemeClr val="tx1"/>
                </a:solidFill>
              </a:rPr>
              <a:t>It’s _________.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A: </a:t>
            </a:r>
            <a:r>
              <a:rPr lang="en-US" sz="2800">
                <a:solidFill>
                  <a:schemeClr val="tx1"/>
                </a:solidFill>
              </a:rPr>
              <a:t>Lovely! Do you want to go to the bookshop?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B: </a:t>
            </a:r>
            <a:r>
              <a:rPr lang="en-US" sz="2800">
                <a:solidFill>
                  <a:schemeClr val="tx1"/>
                </a:solidFill>
              </a:rPr>
              <a:t>_________! Let's go.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955117B-DE97-631A-FF50-E6D6D338C151}"/>
              </a:ext>
            </a:extLst>
          </p:cNvPr>
          <p:cNvSpPr txBox="1">
            <a:spLocks/>
          </p:cNvSpPr>
          <p:nvPr/>
        </p:nvSpPr>
        <p:spPr>
          <a:xfrm>
            <a:off x="7020091" y="3902020"/>
            <a:ext cx="5171909" cy="20837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A: </a:t>
            </a:r>
            <a:r>
              <a:rPr lang="en-US" sz="2800">
                <a:solidFill>
                  <a:schemeClr val="tx1"/>
                </a:solidFill>
              </a:rPr>
              <a:t>Look! It's sunny today.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B: </a:t>
            </a:r>
            <a:r>
              <a:rPr lang="en-US" sz="2800">
                <a:solidFill>
                  <a:schemeClr val="tx1"/>
                </a:solidFill>
              </a:rPr>
              <a:t>Yes, it is.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A: </a:t>
            </a:r>
            <a:r>
              <a:rPr lang="en-US" sz="2800">
                <a:solidFill>
                  <a:schemeClr val="tx1"/>
                </a:solidFill>
              </a:rPr>
              <a:t>Do you want to go to the __________ with me?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B: </a:t>
            </a:r>
            <a:r>
              <a:rPr lang="en-US" sz="2800">
                <a:solidFill>
                  <a:schemeClr val="tx1"/>
                </a:solidFill>
              </a:rPr>
              <a:t>Sorry, ______. I'm doing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tx1"/>
                </a:solidFill>
              </a:rPr>
              <a:t>my homework.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E8B1E83-0A65-5EC1-E7A9-210F0D057E06}"/>
              </a:ext>
            </a:extLst>
          </p:cNvPr>
          <p:cNvSpPr txBox="1"/>
          <p:nvPr/>
        </p:nvSpPr>
        <p:spPr>
          <a:xfrm>
            <a:off x="8464951" y="5712581"/>
            <a:ext cx="2871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can’t 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9FCF62D-65E4-C1B3-76B8-BEAC2F16F91B}"/>
              </a:ext>
            </a:extLst>
          </p:cNvPr>
          <p:cNvSpPr txBox="1"/>
          <p:nvPr/>
        </p:nvSpPr>
        <p:spPr>
          <a:xfrm>
            <a:off x="7103029" y="5244834"/>
            <a:ext cx="2871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park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422093-C9EF-4181-408E-480778267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13" r="-239"/>
          <a:stretch/>
        </p:blipFill>
        <p:spPr>
          <a:xfrm>
            <a:off x="6707579" y="690345"/>
            <a:ext cx="4844005" cy="319224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1386F98-3822-3362-6BA1-70FF0E6BA4BB}"/>
              </a:ext>
            </a:extLst>
          </p:cNvPr>
          <p:cNvSpPr txBox="1"/>
          <p:nvPr/>
        </p:nvSpPr>
        <p:spPr>
          <a:xfrm>
            <a:off x="1836548" y="4721614"/>
            <a:ext cx="2871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593F841-1371-70D8-C75C-8A060335ACE9}"/>
              </a:ext>
            </a:extLst>
          </p:cNvPr>
          <p:cNvSpPr txBox="1"/>
          <p:nvPr/>
        </p:nvSpPr>
        <p:spPr>
          <a:xfrm>
            <a:off x="1620456" y="6054714"/>
            <a:ext cx="2510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</a:p>
        </p:txBody>
      </p:sp>
    </p:spTree>
    <p:extLst>
      <p:ext uri="{BB962C8B-B14F-4D97-AF65-F5344CB8AC3E}">
        <p14:creationId xmlns:p14="http://schemas.microsoft.com/office/powerpoint/2010/main" val="26534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play.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F1386-0B21-7463-24A0-73FF03180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9"/>
          <a:stretch/>
        </p:blipFill>
        <p:spPr>
          <a:xfrm>
            <a:off x="194630" y="1529235"/>
            <a:ext cx="11534569" cy="4864638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2DAD77B-400A-28C5-D68A-92A1D53CD7D0}"/>
              </a:ext>
            </a:extLst>
          </p:cNvPr>
          <p:cNvSpPr txBox="1">
            <a:spLocks/>
          </p:cNvSpPr>
          <p:nvPr/>
        </p:nvSpPr>
        <p:spPr>
          <a:xfrm>
            <a:off x="3159890" y="787610"/>
            <a:ext cx="693323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3600">
                <a:solidFill>
                  <a:srgbClr val="FF9900"/>
                </a:solidFill>
              </a:rPr>
              <a:t>Slap the board and say</a:t>
            </a:r>
          </a:p>
        </p:txBody>
      </p:sp>
    </p:spTree>
    <p:extLst>
      <p:ext uri="{BB962C8B-B14F-4D97-AF65-F5344CB8AC3E}">
        <p14:creationId xmlns:p14="http://schemas.microsoft.com/office/powerpoint/2010/main" val="26367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5EA49F0-07B5-61ED-F798-CB915134D22D}"/>
              </a:ext>
            </a:extLst>
          </p:cNvPr>
          <p:cNvSpPr txBox="1">
            <a:spLocks/>
          </p:cNvSpPr>
          <p:nvPr/>
        </p:nvSpPr>
        <p:spPr>
          <a:xfrm>
            <a:off x="11871" y="5471744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food stall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58785" y="4361504"/>
            <a:ext cx="3325316" cy="1275166"/>
            <a:chOff x="3687712" y="3152006"/>
            <a:chExt cx="4080374" cy="1561085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6148691" y="3997196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7712" y="3152006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91582" y="831621"/>
            <a:ext cx="605443" cy="60544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2" idx="2"/>
            <a:endCxn id="13" idx="0"/>
          </p:cNvCxnSpPr>
          <p:nvPr/>
        </p:nvCxnSpPr>
        <p:spPr>
          <a:xfrm flipH="1">
            <a:off x="1481668" y="2503698"/>
            <a:ext cx="3617962" cy="165832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2" idx="2"/>
            <a:endCxn id="9" idx="0"/>
          </p:cNvCxnSpPr>
          <p:nvPr/>
        </p:nvCxnSpPr>
        <p:spPr>
          <a:xfrm flipH="1">
            <a:off x="3788834" y="2503698"/>
            <a:ext cx="1310796" cy="213423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2" idx="2"/>
            <a:endCxn id="11" idx="0"/>
          </p:cNvCxnSpPr>
          <p:nvPr/>
        </p:nvCxnSpPr>
        <p:spPr>
          <a:xfrm>
            <a:off x="5099630" y="2503698"/>
            <a:ext cx="3303536" cy="21295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2" idx="2"/>
            <a:endCxn id="8" idx="0"/>
          </p:cNvCxnSpPr>
          <p:nvPr/>
        </p:nvCxnSpPr>
        <p:spPr>
          <a:xfrm>
            <a:off x="5099630" y="2503698"/>
            <a:ext cx="5610702" cy="174795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2060758" y="1794322"/>
            <a:ext cx="6077744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Do you want to go to the _________?</a:t>
            </a:r>
            <a:endParaRPr lang="en-US" sz="240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142E03D-A388-0DD9-D153-89729E2AFA1D}"/>
              </a:ext>
            </a:extLst>
          </p:cNvPr>
          <p:cNvSpPr txBox="1">
            <a:spLocks/>
          </p:cNvSpPr>
          <p:nvPr/>
        </p:nvSpPr>
        <p:spPr>
          <a:xfrm>
            <a:off x="4779206" y="5980890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supermarket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8EBD2B8-61F0-CB28-3817-1F3422E1BBFA}"/>
              </a:ext>
            </a:extLst>
          </p:cNvPr>
          <p:cNvSpPr txBox="1">
            <a:spLocks/>
          </p:cNvSpPr>
          <p:nvPr/>
        </p:nvSpPr>
        <p:spPr>
          <a:xfrm>
            <a:off x="7092370" y="5901528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bookshop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C8597-3629-94B8-3CE6-E5AE84C524A3}"/>
              </a:ext>
            </a:extLst>
          </p:cNvPr>
          <p:cNvSpPr txBox="1">
            <a:spLocks/>
          </p:cNvSpPr>
          <p:nvPr/>
        </p:nvSpPr>
        <p:spPr>
          <a:xfrm>
            <a:off x="2457935" y="5853053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bakery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CC86874-C7A2-3351-06F9-8144DC895E20}"/>
              </a:ext>
            </a:extLst>
          </p:cNvPr>
          <p:cNvSpPr txBox="1">
            <a:spLocks/>
          </p:cNvSpPr>
          <p:nvPr/>
        </p:nvSpPr>
        <p:spPr>
          <a:xfrm>
            <a:off x="9413641" y="5462069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water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62F5B-D8B0-AFCF-E9FA-497B73121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960" y="4251656"/>
            <a:ext cx="1980744" cy="126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C6C96-26E5-AB7D-52D6-6E827F710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462" y="4637934"/>
            <a:ext cx="1980744" cy="127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B5314-12F9-9950-EEB3-D5B91B35E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628" y="4859058"/>
            <a:ext cx="1980744" cy="118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438FC-5B53-BFB0-4290-8674C3055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794" y="4633201"/>
            <a:ext cx="1980744" cy="1283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1671F-0DC3-249C-7863-131CFD9E63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37"/>
          <a:stretch/>
        </p:blipFill>
        <p:spPr>
          <a:xfrm>
            <a:off x="491296" y="4162026"/>
            <a:ext cx="1980744" cy="1309718"/>
          </a:xfrm>
          <a:prstGeom prst="rect">
            <a:avLst/>
          </a:prstGeom>
        </p:spPr>
      </p:pic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F41652E-CB9D-D53D-9063-AE9024EA67B9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>
          <a:xfrm>
            <a:off x="5099630" y="2503698"/>
            <a:ext cx="996370" cy="235536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1A302-74C8-1E0E-9372-DD59B0A6643B}"/>
              </a:ext>
            </a:extLst>
          </p:cNvPr>
          <p:cNvGrpSpPr/>
          <p:nvPr/>
        </p:nvGrpSpPr>
        <p:grpSpPr>
          <a:xfrm>
            <a:off x="8942288" y="1231443"/>
            <a:ext cx="2758416" cy="751029"/>
            <a:chOff x="3549330" y="2365351"/>
            <a:chExt cx="2758416" cy="7510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C6B7F049-610B-A4D2-2E0D-971C1D029772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2758416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11608C-FF0C-F529-15FF-9A931A3D9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1410E7-7EB1-36CE-836E-57A63AE6738A}"/>
              </a:ext>
            </a:extLst>
          </p:cNvPr>
          <p:cNvGrpSpPr/>
          <p:nvPr/>
        </p:nvGrpSpPr>
        <p:grpSpPr>
          <a:xfrm>
            <a:off x="8802113" y="426332"/>
            <a:ext cx="2898340" cy="793107"/>
            <a:chOff x="3390493" y="1560240"/>
            <a:chExt cx="2898340" cy="793107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877AB656-FC97-9139-F78D-E12C2B0CCE0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2758416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32008D1E-740F-F509-9A23-E6BD8E72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162</Words>
  <Application>Microsoft Office PowerPoint</Application>
  <PresentationFormat>Widescreen</PresentationFormat>
  <Paragraphs>47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Calibri</vt:lpstr>
      <vt:lpstr>Comic Sans MS</vt:lpstr>
      <vt:lpstr>.VnAvant</vt:lpstr>
      <vt:lpstr>Arial</vt:lpstr>
      <vt:lpstr>Century Gothic</vt:lpstr>
      <vt:lpstr>Kirang Haerang</vt:lpstr>
      <vt:lpstr>.VnHelvetInsH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37</cp:revision>
  <dcterms:created xsi:type="dcterms:W3CDTF">2023-12-05T02:41:47Z</dcterms:created>
  <dcterms:modified xsi:type="dcterms:W3CDTF">2025-04-16T01:16:59Z</dcterms:modified>
</cp:coreProperties>
</file>