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007577318" r:id="rId2"/>
    <p:sldId id="2007577348" r:id="rId3"/>
    <p:sldId id="264" r:id="rId4"/>
    <p:sldId id="263" r:id="rId5"/>
    <p:sldId id="261" r:id="rId6"/>
    <p:sldId id="259" r:id="rId7"/>
    <p:sldId id="324" r:id="rId8"/>
    <p:sldId id="786" r:id="rId9"/>
    <p:sldId id="2007577336" r:id="rId10"/>
    <p:sldId id="2007577261" r:id="rId11"/>
    <p:sldId id="200757728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Kirang Haerang" panose="020B060402020202020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.VnCooper" panose="020B7200000000000000" pitchFamily="34" charset="0"/>
      <p:regular r:id="rId25"/>
    </p:embeddedFont>
    <p:embeddedFont>
      <p:font typeface=".VnHelvetInsH" panose="020B7200000000000000" pitchFamily="34" charset="0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.VnAvant" panose="020B7200000000000000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9"/>
    <a:srgbClr val="FFFFFF"/>
    <a:srgbClr val="3792A7"/>
    <a:srgbClr val="FFFF00"/>
    <a:srgbClr val="FF2929"/>
    <a:srgbClr val="FF0909"/>
    <a:srgbClr val="FF8080"/>
    <a:srgbClr val="FFA64D"/>
    <a:srgbClr val="4DA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2C2F1-0438-4E97-9983-C1481C0A55E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04C1-8B63-407C-B21B-56E4294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0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BCC5-5DAD-4E11-AEE8-4F020E72AE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BCC5-5DAD-4E11-AEE8-4F020E72AE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BCC5-5DAD-4E11-AEE8-4F020E72AE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BCC5-5DAD-4E11-AEE8-4F020E72AE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9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BCC5-5DAD-4E11-AEE8-4F020E72AE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8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8248-676A-8CAE-7BE9-0B126572A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41645-B2AD-EFFE-DA0A-09D57AB5D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1795-D992-D28F-0B57-00833FDD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D3DBC-067A-51A4-FACA-754E4FB0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C9E7E-704D-2199-842D-F6A288B4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9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8586-9F9C-EC4E-94FE-66D29FC9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C1CBD-6E7D-4676-7E63-FDCF80C20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7C31C-017F-166F-BDB5-0933747B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88005-2870-E98A-B72B-8B277D8F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5F274-BED2-992C-5B86-ACE5AB59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618772-7FB4-4BC6-B4A7-BE456164B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EF47C-410B-4751-8D2F-73606B292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386A0-07EE-9792-9E57-3C4C6276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94717-55D2-5958-BFA5-1AA6DE99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F37D2-53E8-B12C-F970-D86E7114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7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5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D684A-7F6C-2A37-EB80-1475F34D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DA90-D673-E118-B494-61EFEE4DF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C5AC7-84B4-7E24-F1EB-3C47028C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8D9A3-7198-E9F9-1462-7202EA69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0A5E-AEE0-CD07-944E-E3A90A44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014A-6E7E-267F-D3ED-5154DB7C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EE725-B98D-F2ED-E8B4-F4067CD5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A95C0-965D-E622-99A8-D41E597A2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635AA-B364-747B-10AA-7A05724C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5B11C-94F4-F5F9-289E-751F8279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1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10F2-6410-A735-D3D1-A69A4CCF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4D92-07A9-38FC-5878-5487057C2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CE114-C3CC-8EE5-17B1-CA207AC81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CAAD9-D817-2358-409D-5E87C077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0E40-4C49-FB2B-ED66-7A8325EB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C763D-11C4-1E4F-4277-4D32F4E8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3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F0AF0-33F3-DC29-278C-51DAE695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7F522-4BAB-D0A8-C92B-B697D52C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59BE9-41BF-5A89-68EC-E0140C20F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99948-1627-48EA-4CC7-970AFD2E2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B1C12-49B8-641C-11A3-6AA4FE9B0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0A7769-2819-3F1E-2096-EF70B713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2A94-4938-5C5A-836E-182103C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89C556-824E-6CBE-A90D-63D4087E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61F67-576D-82E3-50E7-6FB81A94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E43BA-78D0-8307-D2D6-E6029307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17B8-8D9F-9958-89DB-0BF9FE8C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E5E74-23E1-CFC7-CC3E-60229344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1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B47D0-B643-73DF-A0BB-9D3578BE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3EFF3-E642-1E0C-1559-3EBDCC92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C8444-1CAC-B6DA-DAC6-8E656989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389A-5568-CEC7-1BF3-060CEAC3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63D61-D407-09C8-37F2-1E49C979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5044D-D883-A722-A72C-F37B19E44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66940-B547-C109-16F6-8B9DAB96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56477-A376-B9AC-0A8F-1703C906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7B0AD-A33D-1EB1-57DE-54157248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449B-2DFF-B05D-F96A-04496A76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7612E-9C84-523B-48D3-C97B2B2B4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6536F-F836-A80A-4A32-807F7FAA1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45F48-CDCD-9C5E-A7EF-E1B5BDEE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0347D-A51B-C81E-1931-F2E2F1E0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C1520-8661-DC07-8B13-0A451A40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frame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81829DAD-5788-FCA7-209D-A2B21F3894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artoon of kids playing with kite&#10;&#10;Description automatically generated">
            <a:extLst>
              <a:ext uri="{FF2B5EF4-FFF2-40B4-BE49-F238E27FC236}">
                <a16:creationId xmlns:a16="http://schemas.microsoft.com/office/drawing/2014/main" id="{BC995CD1-06A0-3FD0-31E1-B932FCB38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90E7553-A298-614B-E25E-8AE41D5F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017" y="-93113"/>
            <a:ext cx="4498799" cy="212765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BFC4796-2138-1EB3-FB51-16553C085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111" y="37618"/>
            <a:ext cx="2091109" cy="1188823"/>
          </a:xfrm>
          <a:prstGeom prst="rect">
            <a:avLst/>
          </a:prstGeom>
        </p:spPr>
      </p:pic>
      <p:grpSp>
        <p:nvGrpSpPr>
          <p:cNvPr id="26" name="MsPham-0936082789">
            <a:extLst>
              <a:ext uri="{FF2B5EF4-FFF2-40B4-BE49-F238E27FC236}">
                <a16:creationId xmlns:a16="http://schemas.microsoft.com/office/drawing/2014/main" id="{FA1680F5-37EA-3E44-401E-E3F46784F1CB}"/>
              </a:ext>
            </a:extLst>
          </p:cNvPr>
          <p:cNvGrpSpPr/>
          <p:nvPr/>
        </p:nvGrpSpPr>
        <p:grpSpPr>
          <a:xfrm>
            <a:off x="4284162" y="3976102"/>
            <a:ext cx="4521200" cy="525597"/>
            <a:chOff x="8517469" y="8626817"/>
            <a:chExt cx="9042400" cy="1051194"/>
          </a:xfrm>
        </p:grpSpPr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7FD27205-CB95-6503-E404-5E39F7986A88}"/>
                </a:ext>
              </a:extLst>
            </p:cNvPr>
            <p:cNvGrpSpPr/>
            <p:nvPr/>
          </p:nvGrpSpPr>
          <p:grpSpPr>
            <a:xfrm>
              <a:off x="9561833" y="8647782"/>
              <a:ext cx="6729155" cy="1009265"/>
              <a:chOff x="0" y="0"/>
              <a:chExt cx="1103341" cy="243348"/>
            </a:xfrm>
          </p:grpSpPr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18D05B43-99AE-111A-236A-2FF09B99C611}"/>
                  </a:ext>
                </a:extLst>
              </p:cNvPr>
              <p:cNvSpPr/>
              <p:nvPr/>
            </p:nvSpPr>
            <p:spPr>
              <a:xfrm>
                <a:off x="0" y="0"/>
                <a:ext cx="1103341" cy="243348"/>
              </a:xfrm>
              <a:custGeom>
                <a:avLst/>
                <a:gdLst/>
                <a:ahLst/>
                <a:cxnLst/>
                <a:rect l="l" t="t" r="r" b="b"/>
                <a:pathLst>
                  <a:path w="1103341" h="243348">
                    <a:moveTo>
                      <a:pt x="0" y="0"/>
                    </a:moveTo>
                    <a:lnTo>
                      <a:pt x="1103341" y="0"/>
                    </a:lnTo>
                    <a:lnTo>
                      <a:pt x="1103341" y="243348"/>
                    </a:lnTo>
                    <a:lnTo>
                      <a:pt x="0" y="243348"/>
                    </a:lnTo>
                    <a:close/>
                  </a:path>
                </a:pathLst>
              </a:custGeom>
              <a:solidFill>
                <a:srgbClr val="4DACC4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MsPham-0936082789">
              <a:extLst>
                <a:ext uri="{FF2B5EF4-FFF2-40B4-BE49-F238E27FC236}">
                  <a16:creationId xmlns:a16="http://schemas.microsoft.com/office/drawing/2014/main" id="{BF4F5564-C3AC-0F62-932C-36483B5DD69E}"/>
                </a:ext>
              </a:extLst>
            </p:cNvPr>
            <p:cNvSpPr txBox="1">
              <a:spLocks/>
            </p:cNvSpPr>
            <p:nvPr/>
          </p:nvSpPr>
          <p:spPr>
            <a:xfrm>
              <a:off x="8517469" y="8626817"/>
              <a:ext cx="9042400" cy="1051194"/>
            </a:xfrm>
            <a:prstGeom prst="rect">
              <a:avLst/>
            </a:prstGeom>
          </p:spPr>
          <p:txBody>
            <a:bodyPr spcFirstLastPara="1" wrap="square" lIns="60950" tIns="60950" rIns="60950" bIns="609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Lesson 3 – Period 1</a:t>
              </a:r>
            </a:p>
          </p:txBody>
        </p:sp>
      </p:grpSp>
      <p:sp>
        <p:nvSpPr>
          <p:cNvPr id="42" name="MsPham-0936082789">
            <a:extLst>
              <a:ext uri="{FF2B5EF4-FFF2-40B4-BE49-F238E27FC236}">
                <a16:creationId xmlns:a16="http://schemas.microsoft.com/office/drawing/2014/main" id="{E42C2015-3847-34A8-9A1A-81D7A9789811}"/>
              </a:ext>
            </a:extLst>
          </p:cNvPr>
          <p:cNvSpPr txBox="1"/>
          <p:nvPr/>
        </p:nvSpPr>
        <p:spPr>
          <a:xfrm>
            <a:off x="683844" y="2037974"/>
            <a:ext cx="1112176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b="1">
                <a:ln w="95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HelvetInsH" panose="020B7200000000000000" pitchFamily="34" charset="0"/>
              </a:rPr>
              <a:t>weather</a:t>
            </a:r>
            <a:endParaRPr lang="en-US" sz="28700" b="1">
              <a:ln w="9525">
                <a:solidFill>
                  <a:srgbClr val="F26522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rgbClr val="F26522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44" name="MsPham-0936082789">
            <a:extLst>
              <a:ext uri="{FF2B5EF4-FFF2-40B4-BE49-F238E27FC236}">
                <a16:creationId xmlns:a16="http://schemas.microsoft.com/office/drawing/2014/main" id="{3ADDE80E-B91D-D7C3-57EA-A234C19F4F00}"/>
              </a:ext>
            </a:extLst>
          </p:cNvPr>
          <p:cNvSpPr txBox="1">
            <a:spLocks/>
          </p:cNvSpPr>
          <p:nvPr/>
        </p:nvSpPr>
        <p:spPr>
          <a:xfrm>
            <a:off x="2337368" y="1292238"/>
            <a:ext cx="3389600" cy="986912"/>
          </a:xfrm>
          <a:prstGeom prst="rect">
            <a:avLst/>
          </a:prstGeom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800" b="1">
                <a:solidFill>
                  <a:srgbClr val="3792A7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Unit 16</a:t>
            </a:r>
            <a:endParaRPr lang="en-US" sz="4267" b="1">
              <a:solidFill>
                <a:srgbClr val="3792A7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51" name="MsPham-0936082789">
            <a:extLst>
              <a:ext uri="{FF2B5EF4-FFF2-40B4-BE49-F238E27FC236}">
                <a16:creationId xmlns:a16="http://schemas.microsoft.com/office/drawing/2014/main" id="{81B4B8E5-B0BB-E524-EC53-BF5572BE7E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1" y="5689774"/>
            <a:ext cx="1387892" cy="897714"/>
          </a:xfrm>
          <a:prstGeom prst="rect">
            <a:avLst/>
          </a:prstGeom>
        </p:spPr>
      </p:pic>
      <p:pic>
        <p:nvPicPr>
          <p:cNvPr id="52" name="MsPham-093608278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67121F-DD65-5671-7B65-22768CE6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966" y="53130"/>
            <a:ext cx="3149157" cy="1086460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</p:spTree>
    <p:extLst>
      <p:ext uri="{BB962C8B-B14F-4D97-AF65-F5344CB8AC3E}">
        <p14:creationId xmlns:p14="http://schemas.microsoft.com/office/powerpoint/2010/main" val="17387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9AF0A9B-9E2C-0C07-7334-46B672F8AE0D}"/>
              </a:ext>
            </a:extLst>
          </p:cNvPr>
          <p:cNvSpPr txBox="1">
            <a:spLocks/>
          </p:cNvSpPr>
          <p:nvPr/>
        </p:nvSpPr>
        <p:spPr>
          <a:xfrm>
            <a:off x="1504708" y="315898"/>
            <a:ext cx="6223965" cy="51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>
                <a:sym typeface="Kirang Haerang"/>
              </a:rPr>
              <a:t>Listen</a:t>
            </a:r>
            <a:r>
              <a:rPr lang="en-US" sz="3000"/>
              <a:t> and circle.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236DCCB5-C0DA-1096-DE02-B5B15D3378AB}"/>
              </a:ext>
            </a:extLst>
          </p:cNvPr>
          <p:cNvSpPr txBox="1">
            <a:spLocks/>
          </p:cNvSpPr>
          <p:nvPr/>
        </p:nvSpPr>
        <p:spPr>
          <a:xfrm>
            <a:off x="1363755" y="1084030"/>
            <a:ext cx="10181800" cy="4964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0" i="0" u="none" strike="noStrike" cap="none">
                <a:solidFill>
                  <a:srgbClr val="00B0F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3600">
                <a:solidFill>
                  <a:srgbClr val="002060"/>
                </a:solidFill>
              </a:rPr>
              <a:t>It’s __________ in Ho Chi Minh City.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3600">
                <a:solidFill>
                  <a:srgbClr val="002060"/>
                </a:solidFill>
              </a:rPr>
              <a:t>	a. windy  		b. sunny		c. rainy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3600">
                <a:solidFill>
                  <a:srgbClr val="002060"/>
                </a:solidFill>
              </a:rPr>
              <a:t>I like ___________ weather.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3600">
                <a:solidFill>
                  <a:srgbClr val="002060"/>
                </a:solidFill>
              </a:rPr>
              <a:t>	a. sunny		b. cloudy		c. windy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B9C8FE99-DC82-409E-8807-577D802E06FC}"/>
              </a:ext>
            </a:extLst>
          </p:cNvPr>
          <p:cNvSpPr txBox="1">
            <a:spLocks/>
          </p:cNvSpPr>
          <p:nvPr/>
        </p:nvSpPr>
        <p:spPr>
          <a:xfrm>
            <a:off x="579285" y="1393553"/>
            <a:ext cx="1222392" cy="89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A3F1A4EE-80AB-A0B7-6936-56596C70AD30}"/>
              </a:ext>
            </a:extLst>
          </p:cNvPr>
          <p:cNvSpPr txBox="1">
            <a:spLocks/>
          </p:cNvSpPr>
          <p:nvPr/>
        </p:nvSpPr>
        <p:spPr>
          <a:xfrm>
            <a:off x="579285" y="3687746"/>
            <a:ext cx="1222392" cy="89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29BB4E92-3B89-C566-99C7-910E13A1BE11}"/>
              </a:ext>
            </a:extLst>
          </p:cNvPr>
          <p:cNvSpPr txBox="1">
            <a:spLocks/>
          </p:cNvSpPr>
          <p:nvPr/>
        </p:nvSpPr>
        <p:spPr>
          <a:xfrm>
            <a:off x="8630666" y="2663078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Mspham-0936082789">
            <a:extLst>
              <a:ext uri="{FF2B5EF4-FFF2-40B4-BE49-F238E27FC236}">
                <a16:creationId xmlns:a16="http://schemas.microsoft.com/office/drawing/2014/main" id="{13581D00-32CE-584D-AFBF-525E89F0B1B0}"/>
              </a:ext>
            </a:extLst>
          </p:cNvPr>
          <p:cNvSpPr txBox="1">
            <a:spLocks/>
          </p:cNvSpPr>
          <p:nvPr/>
        </p:nvSpPr>
        <p:spPr>
          <a:xfrm>
            <a:off x="2264279" y="5047597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287F08E3-B4EF-3AE3-01FC-01BAD4B22F8E}"/>
              </a:ext>
            </a:extLst>
          </p:cNvPr>
          <p:cNvSpPr txBox="1">
            <a:spLocks/>
          </p:cNvSpPr>
          <p:nvPr/>
        </p:nvSpPr>
        <p:spPr>
          <a:xfrm>
            <a:off x="860835" y="326366"/>
            <a:ext cx="502920" cy="502920"/>
          </a:xfrm>
          <a:prstGeom prst="ellipse">
            <a:avLst/>
          </a:prstGeom>
          <a:solidFill>
            <a:srgbClr val="318F8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2</a:t>
            </a:r>
          </a:p>
        </p:txBody>
      </p:sp>
      <p:pic>
        <p:nvPicPr>
          <p:cNvPr id="9" name="Picture 8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BCA28EC9-3973-FA48-ADF2-818CFEE3C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91" y="269717"/>
            <a:ext cx="612911" cy="607672"/>
          </a:xfrm>
          <a:prstGeom prst="rect">
            <a:avLst/>
          </a:prstGeom>
        </p:spPr>
      </p:pic>
      <p:pic>
        <p:nvPicPr>
          <p:cNvPr id="11" name="Picture 10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E790BEC3-4FBA-AF27-6A02-8918D91E1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26" y="1537586"/>
            <a:ext cx="612911" cy="607672"/>
          </a:xfrm>
          <a:prstGeom prst="rect">
            <a:avLst/>
          </a:prstGeom>
        </p:spPr>
      </p:pic>
      <p:pic>
        <p:nvPicPr>
          <p:cNvPr id="12" name="Picture 11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92B80E1D-AB41-239E-CE0F-7CB0FCA75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35" y="3854929"/>
            <a:ext cx="612911" cy="6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6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E0FF75E-6161-1166-417F-4C8A0666D92C}"/>
              </a:ext>
            </a:extLst>
          </p:cNvPr>
          <p:cNvGrpSpPr/>
          <p:nvPr/>
        </p:nvGrpSpPr>
        <p:grpSpPr>
          <a:xfrm>
            <a:off x="1363755" y="577826"/>
            <a:ext cx="9754445" cy="5745978"/>
            <a:chOff x="1218777" y="751501"/>
            <a:chExt cx="9754445" cy="574597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D0A2DE-1A04-3084-1C76-94053609D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8777" y="751501"/>
              <a:ext cx="9754445" cy="5745978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E6EEBAE-2ED5-B383-9C77-1C60F2C40225}"/>
                </a:ext>
              </a:extLst>
            </p:cNvPr>
            <p:cNvSpPr/>
            <p:nvPr/>
          </p:nvSpPr>
          <p:spPr>
            <a:xfrm>
              <a:off x="4861367" y="2095018"/>
              <a:ext cx="532435" cy="5324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97BFAA-E3D9-B540-9A43-C18BFF931E51}"/>
                </a:ext>
              </a:extLst>
            </p:cNvPr>
            <p:cNvSpPr/>
            <p:nvPr/>
          </p:nvSpPr>
          <p:spPr>
            <a:xfrm>
              <a:off x="4595149" y="3964330"/>
              <a:ext cx="532435" cy="5324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FECFF051-9A92-F936-1AFC-8513652D5A67}"/>
              </a:ext>
            </a:extLst>
          </p:cNvPr>
          <p:cNvSpPr txBox="1">
            <a:spLocks/>
          </p:cNvSpPr>
          <p:nvPr/>
        </p:nvSpPr>
        <p:spPr>
          <a:xfrm>
            <a:off x="1469985" y="360521"/>
            <a:ext cx="4707521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Let’s chant.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959C5DB3-53BD-96A0-EA11-0C2706705D7A}"/>
              </a:ext>
            </a:extLst>
          </p:cNvPr>
          <p:cNvSpPr txBox="1">
            <a:spLocks/>
          </p:cNvSpPr>
          <p:nvPr/>
        </p:nvSpPr>
        <p:spPr>
          <a:xfrm>
            <a:off x="860835" y="326366"/>
            <a:ext cx="502920" cy="502920"/>
          </a:xfrm>
          <a:prstGeom prst="ellipse">
            <a:avLst/>
          </a:prstGeom>
          <a:solidFill>
            <a:srgbClr val="318F8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3</a:t>
            </a:r>
          </a:p>
        </p:txBody>
      </p:sp>
      <p:pic>
        <p:nvPicPr>
          <p:cNvPr id="22" name="Picture 21" descr="A picture containing logo, symbol, graphics, circle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62687C-3B20-10C5-A868-453D7AEE3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63" y="221614"/>
            <a:ext cx="612911" cy="6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sPham-0936082789">
            <a:extLst>
              <a:ext uri="{FF2B5EF4-FFF2-40B4-BE49-F238E27FC236}">
                <a16:creationId xmlns:a16="http://schemas.microsoft.com/office/drawing/2014/main" id="{FA1680F5-37EA-3E44-401E-E3F46784F1CB}"/>
              </a:ext>
            </a:extLst>
          </p:cNvPr>
          <p:cNvGrpSpPr/>
          <p:nvPr/>
        </p:nvGrpSpPr>
        <p:grpSpPr>
          <a:xfrm>
            <a:off x="4284162" y="3976102"/>
            <a:ext cx="4521200" cy="525597"/>
            <a:chOff x="8517469" y="8626817"/>
            <a:chExt cx="9042400" cy="1051194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7FD27205-CB95-6503-E404-5E39F7986A88}"/>
                </a:ext>
              </a:extLst>
            </p:cNvPr>
            <p:cNvGrpSpPr/>
            <p:nvPr/>
          </p:nvGrpSpPr>
          <p:grpSpPr>
            <a:xfrm>
              <a:off x="9561833" y="8647782"/>
              <a:ext cx="6729155" cy="1009265"/>
              <a:chOff x="0" y="0"/>
              <a:chExt cx="1103341" cy="243348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18D05B43-99AE-111A-236A-2FF09B99C611}"/>
                  </a:ext>
                </a:extLst>
              </p:cNvPr>
              <p:cNvSpPr/>
              <p:nvPr/>
            </p:nvSpPr>
            <p:spPr>
              <a:xfrm>
                <a:off x="0" y="0"/>
                <a:ext cx="1103341" cy="243348"/>
              </a:xfrm>
              <a:custGeom>
                <a:avLst/>
                <a:gdLst/>
                <a:ahLst/>
                <a:cxnLst/>
                <a:rect l="l" t="t" r="r" b="b"/>
                <a:pathLst>
                  <a:path w="1103341" h="243348">
                    <a:moveTo>
                      <a:pt x="0" y="0"/>
                    </a:moveTo>
                    <a:lnTo>
                      <a:pt x="1103341" y="0"/>
                    </a:lnTo>
                    <a:lnTo>
                      <a:pt x="1103341" y="243348"/>
                    </a:lnTo>
                    <a:lnTo>
                      <a:pt x="0" y="243348"/>
                    </a:lnTo>
                    <a:close/>
                  </a:path>
                </a:pathLst>
              </a:custGeom>
              <a:solidFill>
                <a:srgbClr val="4DACC4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MsPham-0936082789">
              <a:extLst>
                <a:ext uri="{FF2B5EF4-FFF2-40B4-BE49-F238E27FC236}">
                  <a16:creationId xmlns:a16="http://schemas.microsoft.com/office/drawing/2014/main" id="{BF4F5564-C3AC-0F62-932C-36483B5DD69E}"/>
                </a:ext>
              </a:extLst>
            </p:cNvPr>
            <p:cNvSpPr txBox="1">
              <a:spLocks/>
            </p:cNvSpPr>
            <p:nvPr/>
          </p:nvSpPr>
          <p:spPr>
            <a:xfrm>
              <a:off x="8517469" y="8626817"/>
              <a:ext cx="9042400" cy="1051194"/>
            </a:xfrm>
            <a:prstGeom prst="rect">
              <a:avLst/>
            </a:prstGeom>
          </p:spPr>
          <p:txBody>
            <a:bodyPr spcFirstLastPara="1" wrap="square" lIns="60950" tIns="60950" rIns="60950" bIns="609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Lesson 3 – Period 1</a:t>
              </a:r>
            </a:p>
          </p:txBody>
        </p:sp>
      </p:grp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E42C2015-3847-34A8-9A1A-81D7A9789811}"/>
              </a:ext>
            </a:extLst>
          </p:cNvPr>
          <p:cNvSpPr txBox="1"/>
          <p:nvPr/>
        </p:nvSpPr>
        <p:spPr>
          <a:xfrm>
            <a:off x="683844" y="2037974"/>
            <a:ext cx="1112176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b="1">
                <a:ln w="95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HelvetInsH" panose="020B7200000000000000" pitchFamily="34" charset="0"/>
              </a:rPr>
              <a:t>weather</a:t>
            </a:r>
            <a:endParaRPr lang="en-US" sz="28700" b="1">
              <a:ln w="9525">
                <a:solidFill>
                  <a:srgbClr val="F26522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rgbClr val="F26522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3ADDE80E-B91D-D7C3-57EA-A234C19F4F00}"/>
              </a:ext>
            </a:extLst>
          </p:cNvPr>
          <p:cNvSpPr txBox="1">
            <a:spLocks/>
          </p:cNvSpPr>
          <p:nvPr/>
        </p:nvSpPr>
        <p:spPr>
          <a:xfrm>
            <a:off x="2337368" y="1292238"/>
            <a:ext cx="3389600" cy="986912"/>
          </a:xfrm>
          <a:prstGeom prst="rect">
            <a:avLst/>
          </a:prstGeom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800" b="1">
                <a:solidFill>
                  <a:srgbClr val="3792A7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Unit 16</a:t>
            </a:r>
            <a:endParaRPr lang="en-US" sz="4267" b="1">
              <a:solidFill>
                <a:srgbClr val="3792A7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3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Đúng.MsPham">
            <a:extLst>
              <a:ext uri="{FF2B5EF4-FFF2-40B4-BE49-F238E27FC236}">
                <a16:creationId xmlns:a16="http://schemas.microsoft.com/office/drawing/2014/main" id="{EA8FF4A4-F89C-432D-A612-E5A513AF8F0A}"/>
              </a:ext>
            </a:extLst>
          </p:cNvPr>
          <p:cNvGrpSpPr/>
          <p:nvPr/>
        </p:nvGrpSpPr>
        <p:grpSpPr>
          <a:xfrm>
            <a:off x="6713977" y="1105759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CA812A6-F663-41FA-816F-77BF2E60E1E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1">
              <a:extLst>
                <a:ext uri="{FF2B5EF4-FFF2-40B4-BE49-F238E27FC236}">
                  <a16:creationId xmlns:a16="http://schemas.microsoft.com/office/drawing/2014/main" id="{E6103CF3-9FAD-48A3-959D-1F1D24094D9B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3" name="Sai1.MsPham">
            <a:extLst>
              <a:ext uri="{FF2B5EF4-FFF2-40B4-BE49-F238E27FC236}">
                <a16:creationId xmlns:a16="http://schemas.microsoft.com/office/drawing/2014/main" id="{8E8316FB-E00F-4F10-9628-726865147D4A}"/>
              </a:ext>
            </a:extLst>
          </p:cNvPr>
          <p:cNvGrpSpPr/>
          <p:nvPr/>
        </p:nvGrpSpPr>
        <p:grpSpPr>
          <a:xfrm>
            <a:off x="6581902" y="2714471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C9C2484E-80BC-434C-80BE-4F77A2FC247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E72033A2-9B7D-4742-8A86-3CD62E4013C7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Sai2.MsPham">
            <a:extLst>
              <a:ext uri="{FF2B5EF4-FFF2-40B4-BE49-F238E27FC236}">
                <a16:creationId xmlns:a16="http://schemas.microsoft.com/office/drawing/2014/main" id="{EB8DBD20-FA09-4E46-AC26-A123F4507A53}"/>
              </a:ext>
            </a:extLst>
          </p:cNvPr>
          <p:cNvGrpSpPr/>
          <p:nvPr/>
        </p:nvGrpSpPr>
        <p:grpSpPr>
          <a:xfrm>
            <a:off x="6581902" y="4444957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C45BA69-6744-4286-B695-FE1A88D83D98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6850FE7D-F831-4100-B3F9-52030ABA52F9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C4999154-88BE-49A8-B780-F470FF0EC2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213" y="5615823"/>
            <a:ext cx="566052" cy="559620"/>
          </a:xfrm>
          <a:prstGeom prst="ellipse">
            <a:avLst/>
          </a:prstGeom>
        </p:spPr>
      </p:pic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B36A72FE-58DD-D739-42B8-F992C79E4DB7}"/>
              </a:ext>
            </a:extLst>
          </p:cNvPr>
          <p:cNvSpPr/>
          <p:nvPr/>
        </p:nvSpPr>
        <p:spPr>
          <a:xfrm>
            <a:off x="679178" y="903815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5C19944-EAEB-0441-2BD1-EFED61A6B6C1}"/>
              </a:ext>
            </a:extLst>
          </p:cNvPr>
          <p:cNvSpPr txBox="1">
            <a:spLocks/>
          </p:cNvSpPr>
          <p:nvPr/>
        </p:nvSpPr>
        <p:spPr>
          <a:xfrm>
            <a:off x="925975" y="2458772"/>
            <a:ext cx="5011838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6600">
                <a:cs typeface="Arial" panose="020B0604020202020204" pitchFamily="34" charset="0"/>
              </a:rPr>
              <a:t>w __ __dy</a:t>
            </a:r>
          </a:p>
        </p:txBody>
      </p:sp>
    </p:spTree>
    <p:extLst>
      <p:ext uri="{BB962C8B-B14F-4D97-AF65-F5344CB8AC3E}">
        <p14:creationId xmlns:p14="http://schemas.microsoft.com/office/powerpoint/2010/main" val="20242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ai2.MsPham">
            <a:extLst>
              <a:ext uri="{FF2B5EF4-FFF2-40B4-BE49-F238E27FC236}">
                <a16:creationId xmlns:a16="http://schemas.microsoft.com/office/drawing/2014/main" id="{EA8FF4A4-F89C-432D-A612-E5A513AF8F0A}"/>
              </a:ext>
            </a:extLst>
          </p:cNvPr>
          <p:cNvGrpSpPr/>
          <p:nvPr/>
        </p:nvGrpSpPr>
        <p:grpSpPr>
          <a:xfrm>
            <a:off x="6592116" y="984220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CA812A6-F663-41FA-816F-77BF2E60E1E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1">
              <a:extLst>
                <a:ext uri="{FF2B5EF4-FFF2-40B4-BE49-F238E27FC236}">
                  <a16:creationId xmlns:a16="http://schemas.microsoft.com/office/drawing/2014/main" id="{E6103CF3-9FAD-48A3-959D-1F1D24094D9B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3" name="Sai1.MsPham">
            <a:extLst>
              <a:ext uri="{FF2B5EF4-FFF2-40B4-BE49-F238E27FC236}">
                <a16:creationId xmlns:a16="http://schemas.microsoft.com/office/drawing/2014/main" id="{8E8316FB-E00F-4F10-9628-726865147D4A}"/>
              </a:ext>
            </a:extLst>
          </p:cNvPr>
          <p:cNvGrpSpPr/>
          <p:nvPr/>
        </p:nvGrpSpPr>
        <p:grpSpPr>
          <a:xfrm>
            <a:off x="6592116" y="2714706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C9C2484E-80BC-434C-80BE-4F77A2FC247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E72033A2-9B7D-4742-8A86-3CD62E4013C7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Đúng.Mspham">
            <a:extLst>
              <a:ext uri="{FF2B5EF4-FFF2-40B4-BE49-F238E27FC236}">
                <a16:creationId xmlns:a16="http://schemas.microsoft.com/office/drawing/2014/main" id="{EB8DBD20-FA09-4E46-AC26-A123F4507A53}"/>
              </a:ext>
            </a:extLst>
          </p:cNvPr>
          <p:cNvGrpSpPr/>
          <p:nvPr/>
        </p:nvGrpSpPr>
        <p:grpSpPr>
          <a:xfrm>
            <a:off x="6592116" y="4445192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C45BA69-6744-4286-B695-FE1A88D83D98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6850FE7D-F831-4100-B3F9-52030ABA52F9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9C05ACB8-1254-4B2F-B24E-B9E5DE72BF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25" y="5779290"/>
            <a:ext cx="566052" cy="559620"/>
          </a:xfrm>
          <a:prstGeom prst="ellipse">
            <a:avLst/>
          </a:prstGeom>
        </p:spPr>
      </p:pic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242010DF-8038-BCFA-DBBE-3AAB938C82FF}"/>
              </a:ext>
            </a:extLst>
          </p:cNvPr>
          <p:cNvSpPr/>
          <p:nvPr/>
        </p:nvSpPr>
        <p:spPr>
          <a:xfrm>
            <a:off x="599253" y="904050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CC4D487-8F31-B21F-82D3-AFA238DEE430}"/>
              </a:ext>
            </a:extLst>
          </p:cNvPr>
          <p:cNvSpPr txBox="1">
            <a:spLocks/>
          </p:cNvSpPr>
          <p:nvPr/>
        </p:nvSpPr>
        <p:spPr>
          <a:xfrm>
            <a:off x="856526" y="2521432"/>
            <a:ext cx="5139159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6600">
                <a:cs typeface="Arial" panose="020B0604020202020204" pitchFamily="34" charset="0"/>
              </a:rPr>
              <a:t>s __ __ ny</a:t>
            </a:r>
          </a:p>
        </p:txBody>
      </p:sp>
    </p:spTree>
    <p:extLst>
      <p:ext uri="{BB962C8B-B14F-4D97-AF65-F5344CB8AC3E}">
        <p14:creationId xmlns:p14="http://schemas.microsoft.com/office/powerpoint/2010/main" val="27004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ai2.MsPham">
            <a:extLst>
              <a:ext uri="{FF2B5EF4-FFF2-40B4-BE49-F238E27FC236}">
                <a16:creationId xmlns:a16="http://schemas.microsoft.com/office/drawing/2014/main" id="{EA8FF4A4-F89C-432D-A612-E5A513AF8F0A}"/>
              </a:ext>
            </a:extLst>
          </p:cNvPr>
          <p:cNvGrpSpPr/>
          <p:nvPr/>
        </p:nvGrpSpPr>
        <p:grpSpPr>
          <a:xfrm>
            <a:off x="6472580" y="983985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CA812A6-F663-41FA-816F-77BF2E60E1E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oa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1">
              <a:extLst>
                <a:ext uri="{FF2B5EF4-FFF2-40B4-BE49-F238E27FC236}">
                  <a16:creationId xmlns:a16="http://schemas.microsoft.com/office/drawing/2014/main" id="{E6103CF3-9FAD-48A3-959D-1F1D24094D9B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7" name="Sai1.MsPham">
            <a:extLst>
              <a:ext uri="{FF2B5EF4-FFF2-40B4-BE49-F238E27FC236}">
                <a16:creationId xmlns:a16="http://schemas.microsoft.com/office/drawing/2014/main" id="{8E8316FB-E00F-4F10-9628-726865147D4A}"/>
              </a:ext>
            </a:extLst>
          </p:cNvPr>
          <p:cNvGrpSpPr/>
          <p:nvPr/>
        </p:nvGrpSpPr>
        <p:grpSpPr>
          <a:xfrm>
            <a:off x="6472580" y="2714471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C9C2484E-80BC-434C-80BE-4F77A2FC247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ao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1">
              <a:extLst>
                <a:ext uri="{FF2B5EF4-FFF2-40B4-BE49-F238E27FC236}">
                  <a16:creationId xmlns:a16="http://schemas.microsoft.com/office/drawing/2014/main" id="{E72033A2-9B7D-4742-8A86-3CD62E4013C7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0" name="Đúng.Mspham">
            <a:extLst>
              <a:ext uri="{FF2B5EF4-FFF2-40B4-BE49-F238E27FC236}">
                <a16:creationId xmlns:a16="http://schemas.microsoft.com/office/drawing/2014/main" id="{EB8DBD20-FA09-4E46-AC26-A123F4507A53}"/>
              </a:ext>
            </a:extLst>
          </p:cNvPr>
          <p:cNvGrpSpPr/>
          <p:nvPr/>
        </p:nvGrpSpPr>
        <p:grpSpPr>
          <a:xfrm>
            <a:off x="6472580" y="4444957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6C45BA69-6744-4286-B695-FE1A88D83D98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</a:p>
          </p:txBody>
        </p:sp>
        <p:sp>
          <p:nvSpPr>
            <p:cNvPr id="32" name="1">
              <a:extLst>
                <a:ext uri="{FF2B5EF4-FFF2-40B4-BE49-F238E27FC236}">
                  <a16:creationId xmlns:a16="http://schemas.microsoft.com/office/drawing/2014/main" id="{6850FE7D-F831-4100-B3F9-52030ABA52F9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37" name="Picture 36">
            <a:hlinkClick r:id="rId5" action="ppaction://hlinksldjump"/>
            <a:extLst>
              <a:ext uri="{FF2B5EF4-FFF2-40B4-BE49-F238E27FC236}">
                <a16:creationId xmlns:a16="http://schemas.microsoft.com/office/drawing/2014/main" id="{9C05ACB8-1254-4B2F-B24E-B9E5DE72BF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891" y="5615823"/>
            <a:ext cx="566052" cy="559620"/>
          </a:xfrm>
          <a:prstGeom prst="ellipse">
            <a:avLst/>
          </a:prstGeom>
        </p:spPr>
      </p:pic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ED71E50E-5C68-1F05-ABFF-184B10B9B09C}"/>
              </a:ext>
            </a:extLst>
          </p:cNvPr>
          <p:cNvSpPr/>
          <p:nvPr/>
        </p:nvSpPr>
        <p:spPr>
          <a:xfrm>
            <a:off x="593519" y="983985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4A880C3-31E6-2AA6-736A-3F4C42560F69}"/>
              </a:ext>
            </a:extLst>
          </p:cNvPr>
          <p:cNvSpPr txBox="1">
            <a:spLocks/>
          </p:cNvSpPr>
          <p:nvPr/>
        </p:nvSpPr>
        <p:spPr>
          <a:xfrm>
            <a:off x="960698" y="3072621"/>
            <a:ext cx="5135301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6600">
                <a:cs typeface="Arial" panose="020B0604020202020204" pitchFamily="34" charset="0"/>
              </a:rPr>
              <a:t>cl __ __ dy</a:t>
            </a:r>
          </a:p>
        </p:txBody>
      </p:sp>
    </p:spTree>
    <p:extLst>
      <p:ext uri="{BB962C8B-B14F-4D97-AF65-F5344CB8AC3E}">
        <p14:creationId xmlns:p14="http://schemas.microsoft.com/office/powerpoint/2010/main" val="13468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ai2.msPham">
            <a:extLst>
              <a:ext uri="{FF2B5EF4-FFF2-40B4-BE49-F238E27FC236}">
                <a16:creationId xmlns:a16="http://schemas.microsoft.com/office/drawing/2014/main" id="{EA8FF4A4-F89C-432D-A612-E5A513AF8F0A}"/>
              </a:ext>
            </a:extLst>
          </p:cNvPr>
          <p:cNvGrpSpPr/>
          <p:nvPr/>
        </p:nvGrpSpPr>
        <p:grpSpPr>
          <a:xfrm>
            <a:off x="6581902" y="983985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CA812A6-F663-41FA-816F-77BF2E60E1E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eo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1">
              <a:extLst>
                <a:ext uri="{FF2B5EF4-FFF2-40B4-BE49-F238E27FC236}">
                  <a16:creationId xmlns:a16="http://schemas.microsoft.com/office/drawing/2014/main" id="{E6103CF3-9FAD-48A3-959D-1F1D24094D9B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9" name="Dung.MsPham">
            <a:extLst>
              <a:ext uri="{FF2B5EF4-FFF2-40B4-BE49-F238E27FC236}">
                <a16:creationId xmlns:a16="http://schemas.microsoft.com/office/drawing/2014/main" id="{8E8316FB-E00F-4F10-9628-726865147D4A}"/>
              </a:ext>
            </a:extLst>
          </p:cNvPr>
          <p:cNvGrpSpPr/>
          <p:nvPr/>
        </p:nvGrpSpPr>
        <p:grpSpPr>
          <a:xfrm>
            <a:off x="6581902" y="2714471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C9C2484E-80BC-434C-80BE-4F77A2FC247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1">
              <a:extLst>
                <a:ext uri="{FF2B5EF4-FFF2-40B4-BE49-F238E27FC236}">
                  <a16:creationId xmlns:a16="http://schemas.microsoft.com/office/drawing/2014/main" id="{E72033A2-9B7D-4742-8A86-3CD62E4013C7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Sai1.MsPham">
            <a:extLst>
              <a:ext uri="{FF2B5EF4-FFF2-40B4-BE49-F238E27FC236}">
                <a16:creationId xmlns:a16="http://schemas.microsoft.com/office/drawing/2014/main" id="{EB8DBD20-FA09-4E46-AC26-A123F4507A53}"/>
              </a:ext>
            </a:extLst>
          </p:cNvPr>
          <p:cNvGrpSpPr/>
          <p:nvPr/>
        </p:nvGrpSpPr>
        <p:grpSpPr>
          <a:xfrm>
            <a:off x="6581902" y="4444957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6C45BA69-6744-4286-B695-FE1A88D83D98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1">
              <a:extLst>
                <a:ext uri="{FF2B5EF4-FFF2-40B4-BE49-F238E27FC236}">
                  <a16:creationId xmlns:a16="http://schemas.microsoft.com/office/drawing/2014/main" id="{6850FE7D-F831-4100-B3F9-52030ABA52F9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37" name="Picture 36">
            <a:hlinkClick r:id="rId5" action="ppaction://hlinksldjump"/>
            <a:extLst>
              <a:ext uri="{FF2B5EF4-FFF2-40B4-BE49-F238E27FC236}">
                <a16:creationId xmlns:a16="http://schemas.microsoft.com/office/drawing/2014/main" id="{7EED5691-C49F-4581-8210-56BCA713C8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213" y="5615823"/>
            <a:ext cx="566052" cy="559620"/>
          </a:xfrm>
          <a:prstGeom prst="ellipse">
            <a:avLst/>
          </a:prstGeom>
        </p:spPr>
      </p:pic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71DB5DB8-800A-7BF8-6968-B02E0A6F8498}"/>
              </a:ext>
            </a:extLst>
          </p:cNvPr>
          <p:cNvSpPr/>
          <p:nvPr/>
        </p:nvSpPr>
        <p:spPr>
          <a:xfrm>
            <a:off x="593519" y="983985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CA9C260-D2E7-8CF5-C8E0-7C1411078DE5}"/>
              </a:ext>
            </a:extLst>
          </p:cNvPr>
          <p:cNvSpPr txBox="1">
            <a:spLocks/>
          </p:cNvSpPr>
          <p:nvPr/>
        </p:nvSpPr>
        <p:spPr>
          <a:xfrm>
            <a:off x="765962" y="2985174"/>
            <a:ext cx="5330037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6600">
                <a:cs typeface="Arial" panose="020B0604020202020204" pitchFamily="34" charset="0"/>
              </a:rPr>
              <a:t>w __ __ ther</a:t>
            </a:r>
          </a:p>
        </p:txBody>
      </p:sp>
    </p:spTree>
    <p:extLst>
      <p:ext uri="{BB962C8B-B14F-4D97-AF65-F5344CB8AC3E}">
        <p14:creationId xmlns:p14="http://schemas.microsoft.com/office/powerpoint/2010/main" val="41402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MsPham0936082789" descr="Shape, rectangle&#10;&#10;Description automatically generated">
            <a:extLst>
              <a:ext uri="{FF2B5EF4-FFF2-40B4-BE49-F238E27FC236}">
                <a16:creationId xmlns:a16="http://schemas.microsoft.com/office/drawing/2014/main" id="{DE07AF9E-9E27-9D1A-B6E6-BCFAA4516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62" name="MsPham0936082789" descr="Shape, rectangle&#10;&#10;Description automatically generated">
            <a:extLst>
              <a:ext uri="{FF2B5EF4-FFF2-40B4-BE49-F238E27FC236}">
                <a16:creationId xmlns:a16="http://schemas.microsoft.com/office/drawing/2014/main" id="{45E35C10-7779-C3DF-BE3B-F426E6C3A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66" name="MsPham0936082789" descr="Shape, rectangle&#10;&#10;Description automatically generated">
            <a:extLst>
              <a:ext uri="{FF2B5EF4-FFF2-40B4-BE49-F238E27FC236}">
                <a16:creationId xmlns:a16="http://schemas.microsoft.com/office/drawing/2014/main" id="{3C722F03-167C-552A-F7F2-0F6EB349B6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70" name="MsPham0936082789" descr="Shape, rectangle&#10;&#10;Description automatically generated">
            <a:extLst>
              <a:ext uri="{FF2B5EF4-FFF2-40B4-BE49-F238E27FC236}">
                <a16:creationId xmlns:a16="http://schemas.microsoft.com/office/drawing/2014/main" id="{4099068C-5DCB-6313-E437-1AD350C125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56540400" y="-27432000"/>
            <a:ext cx="125272800" cy="61722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grpSp>
        <p:nvGrpSpPr>
          <p:cNvPr id="24" name="Sai2.MsPham">
            <a:extLst>
              <a:ext uri="{FF2B5EF4-FFF2-40B4-BE49-F238E27FC236}">
                <a16:creationId xmlns:a16="http://schemas.microsoft.com/office/drawing/2014/main" id="{EA8FF4A4-F89C-432D-A612-E5A513AF8F0A}"/>
              </a:ext>
            </a:extLst>
          </p:cNvPr>
          <p:cNvGrpSpPr/>
          <p:nvPr/>
        </p:nvGrpSpPr>
        <p:grpSpPr>
          <a:xfrm>
            <a:off x="6472580" y="983985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CA812A6-F663-41FA-816F-77BF2E60E1E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1">
              <a:extLst>
                <a:ext uri="{FF2B5EF4-FFF2-40B4-BE49-F238E27FC236}">
                  <a16:creationId xmlns:a16="http://schemas.microsoft.com/office/drawing/2014/main" id="{E6103CF3-9FAD-48A3-959D-1F1D24094D9B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7" name="Sai1.MsPham">
            <a:extLst>
              <a:ext uri="{FF2B5EF4-FFF2-40B4-BE49-F238E27FC236}">
                <a16:creationId xmlns:a16="http://schemas.microsoft.com/office/drawing/2014/main" id="{8E8316FB-E00F-4F10-9628-726865147D4A}"/>
              </a:ext>
            </a:extLst>
          </p:cNvPr>
          <p:cNvGrpSpPr/>
          <p:nvPr/>
        </p:nvGrpSpPr>
        <p:grpSpPr>
          <a:xfrm>
            <a:off x="6472580" y="2714471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C9C2484E-80BC-434C-80BE-4F77A2FC247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1">
              <a:extLst>
                <a:ext uri="{FF2B5EF4-FFF2-40B4-BE49-F238E27FC236}">
                  <a16:creationId xmlns:a16="http://schemas.microsoft.com/office/drawing/2014/main" id="{E72033A2-9B7D-4742-8A86-3CD62E4013C7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0" name="Đúng.Mspham">
            <a:extLst>
              <a:ext uri="{FF2B5EF4-FFF2-40B4-BE49-F238E27FC236}">
                <a16:creationId xmlns:a16="http://schemas.microsoft.com/office/drawing/2014/main" id="{EB8DBD20-FA09-4E46-AC26-A123F4507A53}"/>
              </a:ext>
            </a:extLst>
          </p:cNvPr>
          <p:cNvGrpSpPr/>
          <p:nvPr/>
        </p:nvGrpSpPr>
        <p:grpSpPr>
          <a:xfrm>
            <a:off x="6472580" y="4444957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6C45BA69-6744-4286-B695-FE1A88D83D98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1">
              <a:extLst>
                <a:ext uri="{FF2B5EF4-FFF2-40B4-BE49-F238E27FC236}">
                  <a16:creationId xmlns:a16="http://schemas.microsoft.com/office/drawing/2014/main" id="{6850FE7D-F831-4100-B3F9-52030ABA52F9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9C05ACB8-1254-4B2F-B24E-B9E5DE72BF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891" y="5615823"/>
            <a:ext cx="566052" cy="559620"/>
          </a:xfrm>
          <a:prstGeom prst="ellipse">
            <a:avLst/>
          </a:prstGeom>
        </p:spPr>
      </p:pic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ED71E50E-5C68-1F05-ABFF-184B10B9B09C}"/>
              </a:ext>
            </a:extLst>
          </p:cNvPr>
          <p:cNvSpPr/>
          <p:nvPr/>
        </p:nvSpPr>
        <p:spPr>
          <a:xfrm>
            <a:off x="765962" y="1100328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F9216B7-D0EF-E536-6507-BFDEB2C6D039}"/>
              </a:ext>
            </a:extLst>
          </p:cNvPr>
          <p:cNvSpPr txBox="1">
            <a:spLocks/>
          </p:cNvSpPr>
          <p:nvPr/>
        </p:nvSpPr>
        <p:spPr>
          <a:xfrm>
            <a:off x="765962" y="2985174"/>
            <a:ext cx="5330037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6600">
                <a:cs typeface="Arial" panose="020B0604020202020204" pitchFamily="34" charset="0"/>
              </a:rPr>
              <a:t> __ __ ty</a:t>
            </a:r>
          </a:p>
        </p:txBody>
      </p:sp>
    </p:spTree>
    <p:extLst>
      <p:ext uri="{BB962C8B-B14F-4D97-AF65-F5344CB8AC3E}">
        <p14:creationId xmlns:p14="http://schemas.microsoft.com/office/powerpoint/2010/main" val="29091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469984" y="330200"/>
            <a:ext cx="6258689" cy="51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repeat.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2419B951-81EA-908C-9BAD-5D617B529B9F}"/>
              </a:ext>
            </a:extLst>
          </p:cNvPr>
          <p:cNvSpPr txBox="1">
            <a:spLocks/>
          </p:cNvSpPr>
          <p:nvPr/>
        </p:nvSpPr>
        <p:spPr>
          <a:xfrm>
            <a:off x="1491787" y="2134814"/>
            <a:ext cx="3163080" cy="895738"/>
          </a:xfrm>
          <a:prstGeom prst="rect">
            <a:avLst/>
          </a:prstGeom>
          <a:solidFill>
            <a:srgbClr val="BEEDFF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4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b="0"/>
              <a:t>'</a:t>
            </a:r>
            <a:r>
              <a:rPr lang="en-US">
                <a:solidFill>
                  <a:srgbClr val="002060"/>
                </a:solidFill>
              </a:rPr>
              <a:t>sunny</a:t>
            </a:r>
            <a:endParaRPr lang="en-US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92DD126F-CAB6-2623-AA1E-1788B7A77BBA}"/>
              </a:ext>
            </a:extLst>
          </p:cNvPr>
          <p:cNvSpPr txBox="1">
            <a:spLocks/>
          </p:cNvSpPr>
          <p:nvPr/>
        </p:nvSpPr>
        <p:spPr>
          <a:xfrm>
            <a:off x="1469220" y="3622816"/>
            <a:ext cx="3163080" cy="895738"/>
          </a:xfrm>
          <a:prstGeom prst="rect">
            <a:avLst/>
          </a:prstGeom>
          <a:solidFill>
            <a:srgbClr val="BEEDFF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4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b="0"/>
              <a:t>'</a:t>
            </a:r>
            <a:r>
              <a:rPr lang="en-US">
                <a:solidFill>
                  <a:srgbClr val="002060"/>
                </a:solidFill>
              </a:rPr>
              <a:t>rainy</a:t>
            </a:r>
            <a:endParaRPr lang="en-US"/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ACE91B32-2732-E88F-9F11-ED983905FFB3}"/>
              </a:ext>
            </a:extLst>
          </p:cNvPr>
          <p:cNvSpPr txBox="1">
            <a:spLocks/>
          </p:cNvSpPr>
          <p:nvPr/>
        </p:nvSpPr>
        <p:spPr>
          <a:xfrm>
            <a:off x="4905029" y="2036612"/>
            <a:ext cx="7010163" cy="895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600" b="0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4000"/>
              <a:t>It’s </a:t>
            </a:r>
            <a:r>
              <a:rPr lang="en-US" sz="4000">
                <a:solidFill>
                  <a:srgbClr val="FF0000"/>
                </a:solidFill>
              </a:rPr>
              <a:t>'</a:t>
            </a:r>
            <a:r>
              <a:rPr lang="en-US" sz="4000"/>
              <a:t>sunny today.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A9D5842B-B7C6-07AC-BF33-B85FFDF56ED3}"/>
              </a:ext>
            </a:extLst>
          </p:cNvPr>
          <p:cNvSpPr txBox="1">
            <a:spLocks/>
          </p:cNvSpPr>
          <p:nvPr/>
        </p:nvSpPr>
        <p:spPr>
          <a:xfrm>
            <a:off x="4931041" y="3622816"/>
            <a:ext cx="6984151" cy="895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600" b="0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4000"/>
              <a:t>I don’t like </a:t>
            </a:r>
            <a:r>
              <a:rPr lang="en-US" sz="4000">
                <a:solidFill>
                  <a:srgbClr val="FF0000"/>
                </a:solidFill>
              </a:rPr>
              <a:t>'</a:t>
            </a:r>
            <a:r>
              <a:rPr lang="en-US" sz="4000"/>
              <a:t>rainy weather.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9299A589-68F7-53E9-2A54-AC7D6E046F41}"/>
              </a:ext>
            </a:extLst>
          </p:cNvPr>
          <p:cNvSpPr txBox="1">
            <a:spLocks/>
          </p:cNvSpPr>
          <p:nvPr/>
        </p:nvSpPr>
        <p:spPr>
          <a:xfrm>
            <a:off x="860835" y="326366"/>
            <a:ext cx="502920" cy="502920"/>
          </a:xfrm>
          <a:prstGeom prst="ellipse">
            <a:avLst/>
          </a:prstGeom>
          <a:solidFill>
            <a:srgbClr val="318F8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1</a:t>
            </a:r>
          </a:p>
        </p:txBody>
      </p:sp>
      <p:pic>
        <p:nvPicPr>
          <p:cNvPr id="17" name="Picture 16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29935639-BA8C-1314-F414-60DC121012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29" y="326366"/>
            <a:ext cx="612911" cy="6076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6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59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59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59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59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5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476C7-98CA-5FD9-6213-E0BB7C582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3" b="-1"/>
          <a:stretch/>
        </p:blipFill>
        <p:spPr>
          <a:xfrm>
            <a:off x="1127657" y="1253807"/>
            <a:ext cx="1305558" cy="11925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3505257" y="1127571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ˈ</a:t>
            </a:r>
            <a:r>
              <a:rPr lang="en-US" sz="3200">
                <a:cs typeface="Arial" panose="020B0604020202020204" pitchFamily="34" charset="0"/>
              </a:rPr>
              <a:t>rainy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11CF075-274B-AE72-3541-02CF2F6CF853}"/>
              </a:ext>
            </a:extLst>
          </p:cNvPr>
          <p:cNvSpPr txBox="1">
            <a:spLocks/>
          </p:cNvSpPr>
          <p:nvPr/>
        </p:nvSpPr>
        <p:spPr>
          <a:xfrm>
            <a:off x="3505257" y="3452081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ˈ</a:t>
            </a:r>
            <a:r>
              <a:rPr lang="en-US" sz="3200">
                <a:cs typeface="Arial" panose="020B0604020202020204" pitchFamily="34" charset="0"/>
              </a:rPr>
              <a:t>sunny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9055E7F-A573-665B-E2F2-7463B823B591}"/>
              </a:ext>
            </a:extLst>
          </p:cNvPr>
          <p:cNvSpPr txBox="1">
            <a:spLocks/>
          </p:cNvSpPr>
          <p:nvPr/>
        </p:nvSpPr>
        <p:spPr>
          <a:xfrm>
            <a:off x="3505257" y="2289826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ˈ</a:t>
            </a:r>
            <a:r>
              <a:rPr lang="en-US" sz="3200">
                <a:cs typeface="Arial" panose="020B0604020202020204" pitchFamily="34" charset="0"/>
              </a:rPr>
              <a:t>windy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51EFCB4-9D13-97A6-1488-6E8CFC5D2972}"/>
              </a:ext>
            </a:extLst>
          </p:cNvPr>
          <p:cNvSpPr txBox="1">
            <a:spLocks/>
          </p:cNvSpPr>
          <p:nvPr/>
        </p:nvSpPr>
        <p:spPr>
          <a:xfrm>
            <a:off x="3505257" y="4614336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ˈ</a:t>
            </a:r>
            <a:r>
              <a:rPr lang="en-US" sz="3200">
                <a:cs typeface="Arial" panose="020B0604020202020204" pitchFamily="34" charset="0"/>
              </a:rPr>
              <a:t>cloudy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893A595-5B53-75E2-696F-FA7249FAC9B5}"/>
              </a:ext>
            </a:extLst>
          </p:cNvPr>
          <p:cNvSpPr txBox="1"/>
          <p:nvPr/>
        </p:nvSpPr>
        <p:spPr>
          <a:xfrm>
            <a:off x="1026367" y="-60222"/>
            <a:ext cx="9213448" cy="89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4000">
                <a:solidFill>
                  <a:srgbClr val="008F9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Practice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22AAFA4-E2D4-6A89-9417-25E052DC2DB1}"/>
              </a:ext>
            </a:extLst>
          </p:cNvPr>
          <p:cNvSpPr txBox="1">
            <a:spLocks/>
          </p:cNvSpPr>
          <p:nvPr/>
        </p:nvSpPr>
        <p:spPr>
          <a:xfrm>
            <a:off x="7442257" y="1127571"/>
            <a:ext cx="3794760" cy="71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/ˈreɪni/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8780DF3-9C62-BCED-7077-6927D571F824}"/>
              </a:ext>
            </a:extLst>
          </p:cNvPr>
          <p:cNvSpPr txBox="1">
            <a:spLocks/>
          </p:cNvSpPr>
          <p:nvPr/>
        </p:nvSpPr>
        <p:spPr>
          <a:xfrm>
            <a:off x="7442257" y="3452081"/>
            <a:ext cx="3794760" cy="71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/ˈsʌni/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9C2D3FE-23EF-0033-CBE9-3ADED214172C}"/>
              </a:ext>
            </a:extLst>
          </p:cNvPr>
          <p:cNvSpPr txBox="1">
            <a:spLocks/>
          </p:cNvSpPr>
          <p:nvPr/>
        </p:nvSpPr>
        <p:spPr>
          <a:xfrm>
            <a:off x="7442257" y="2289826"/>
            <a:ext cx="3794760" cy="71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/ˈwɪndi/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D976FEA6-E61A-254F-2985-6A93738419C0}"/>
              </a:ext>
            </a:extLst>
          </p:cNvPr>
          <p:cNvSpPr txBox="1">
            <a:spLocks/>
          </p:cNvSpPr>
          <p:nvPr/>
        </p:nvSpPr>
        <p:spPr>
          <a:xfrm>
            <a:off x="7442257" y="4614336"/>
            <a:ext cx="3794760" cy="71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/ˈklaʊdi/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DA49C-4AE6-DF5A-E779-C9BAE3C47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35" b="17633"/>
          <a:stretch/>
        </p:blipFill>
        <p:spPr>
          <a:xfrm>
            <a:off x="1153232" y="5005267"/>
            <a:ext cx="1326044" cy="8565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244EDE-CC87-616C-257E-6CC13FD98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089" y="3652816"/>
            <a:ext cx="1095688" cy="1061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85F6B1-695C-032D-3E6F-68A9859F77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9039" t="-3594" b="-12177"/>
          <a:stretch/>
        </p:blipFill>
        <p:spPr>
          <a:xfrm>
            <a:off x="1153232" y="2517035"/>
            <a:ext cx="1313558" cy="1135781"/>
          </a:xfrm>
          <a:prstGeom prst="ellipse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31930A51-CD4B-DA92-6734-FC0BB6340EF3}"/>
              </a:ext>
            </a:extLst>
          </p:cNvPr>
          <p:cNvSpPr txBox="1">
            <a:spLocks/>
          </p:cNvSpPr>
          <p:nvPr/>
        </p:nvSpPr>
        <p:spPr>
          <a:xfrm>
            <a:off x="3505257" y="5776591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ˈ</a:t>
            </a:r>
            <a:r>
              <a:rPr lang="en-US" sz="3200">
                <a:cs typeface="Arial" panose="020B0604020202020204" pitchFamily="34" charset="0"/>
              </a:rPr>
              <a:t>weather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F8C5E44-2B7F-414F-399B-6BEF66C9A5C6}"/>
              </a:ext>
            </a:extLst>
          </p:cNvPr>
          <p:cNvSpPr txBox="1">
            <a:spLocks/>
          </p:cNvSpPr>
          <p:nvPr/>
        </p:nvSpPr>
        <p:spPr>
          <a:xfrm>
            <a:off x="7442257" y="5776591"/>
            <a:ext cx="3794760" cy="71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n-US"/>
              <a:t>/ˈweðə(r)/</a:t>
            </a:r>
          </a:p>
        </p:txBody>
      </p:sp>
    </p:spTree>
    <p:extLst>
      <p:ext uri="{BB962C8B-B14F-4D97-AF65-F5344CB8AC3E}">
        <p14:creationId xmlns:p14="http://schemas.microsoft.com/office/powerpoint/2010/main" val="27600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8" grpId="0"/>
      <p:bldP spid="19" grpId="0"/>
      <p:bldP spid="20" grpId="0"/>
      <p:bldP spid="21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237</Words>
  <Application>Microsoft Office PowerPoint</Application>
  <PresentationFormat>Widescreen</PresentationFormat>
  <Paragraphs>80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Kirang Haerang</vt:lpstr>
      <vt:lpstr>Comic Sans MS</vt:lpstr>
      <vt:lpstr>Tahoma</vt:lpstr>
      <vt:lpstr>Arial</vt:lpstr>
      <vt:lpstr>.VnCooper</vt:lpstr>
      <vt:lpstr>.VnHelvetInsH</vt:lpstr>
      <vt:lpstr>Calibri Light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91</cp:revision>
  <dcterms:created xsi:type="dcterms:W3CDTF">2023-12-05T02:41:47Z</dcterms:created>
  <dcterms:modified xsi:type="dcterms:W3CDTF">2025-04-16T01:19:31Z</dcterms:modified>
</cp:coreProperties>
</file>