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"/>
  </p:notesMasterIdLst>
  <p:sldIdLst>
    <p:sldId id="2007577331" r:id="rId2"/>
    <p:sldId id="2007577329" r:id="rId3"/>
    <p:sldId id="2007577330" r:id="rId4"/>
    <p:sldId id="2007577288" r:id="rId5"/>
    <p:sldId id="2007577289" r:id="rId6"/>
    <p:sldId id="2007577290" r:id="rId7"/>
  </p:sldIdLst>
  <p:sldSz cx="12192000" cy="6858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omic Sans MS" panose="030F0702030302020204" pitchFamily="66" charset="0"/>
      <p:regular r:id="rId13"/>
      <p:bold r:id="rId14"/>
      <p:italic r:id="rId15"/>
      <p:boldItalic r:id="rId16"/>
    </p:embeddedFont>
    <p:embeddedFont>
      <p:font typeface=".VnHelvetInsH" panose="020B7200000000000000" pitchFamily="34" charset="0"/>
      <p:regular r:id="rId17"/>
    </p:embeddedFont>
    <p:embeddedFont>
      <p:font typeface="Century Gothic" panose="020B0502020202020204" pitchFamily="34" charset="0"/>
      <p:regular r:id="rId18"/>
      <p:bold r:id="rId19"/>
      <p:italic r:id="rId20"/>
      <p:boldItalic r:id="rId21"/>
    </p:embeddedFont>
    <p:embeddedFont>
      <p:font typeface=".VnAvant" panose="020B7200000000000000" pitchFamily="34" charset="0"/>
      <p:regular r:id="rId22"/>
      <p:bold r:id="rId23"/>
      <p:italic r:id="rId24"/>
      <p:boldItalic r:id="rId25"/>
    </p:embeddedFont>
    <p:embeddedFont>
      <p:font typeface="Kirang Haerang" panose="020B0604020202020204" charset="0"/>
      <p:regular r:id="rId26"/>
    </p:embeddedFont>
    <p:embeddedFont>
      <p:font typeface="Calibri Light" panose="020F0302020204030204" pitchFamily="34" charset="0"/>
      <p:regular r:id="rId27"/>
      <p: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3792A7"/>
    <a:srgbClr val="FFFF00"/>
    <a:srgbClr val="FF2929"/>
    <a:srgbClr val="FF0909"/>
    <a:srgbClr val="FF8080"/>
    <a:srgbClr val="FFA64D"/>
    <a:srgbClr val="4DAC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font" Target="fonts/font18.fntdata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font" Target="fonts/font1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28" Type="http://schemas.openxmlformats.org/officeDocument/2006/relationships/font" Target="fonts/font20.fntdata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font" Target="fonts/font1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2C2F1-0438-4E97-9983-C1481C0A55EB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0B04C1-8B63-407C-B21B-56E4294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407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98248-676A-8CAE-7BE9-0B126572AC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241645-B2AD-EFFE-DA0A-09D57AB5D4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81795-D992-D28F-0B57-00833FDD13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D3DBC-067A-51A4-FACA-754E4FB08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C9E7E-704D-2199-842D-F6A288B43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95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78586-9F9C-EC4E-94FE-66D29FC9B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EC1CBD-6E7D-4676-7E63-FDCF80C20B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7C31C-017F-166F-BDB5-0933747BF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88005-2870-E98A-B72B-8B277D8FB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5F274-BED2-992C-5B86-ACE5AB59D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1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618772-7FB4-4BC6-B4A7-BE456164B3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3EF47C-410B-4751-8D2F-73606B2925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386A0-07EE-9792-9E57-3C4C627673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94717-55D2-5958-BFA5-1AA6DE999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F37D2-53E8-B12C-F970-D86E71147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73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1354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D684A-7F6C-2A37-EB80-1475F34DB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FDA90-D673-E118-B494-61EFEE4DF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C5AC7-84B4-7E24-F1EB-3C47028C8B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8D9A3-7198-E9F9-1462-7202EA69C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E0A5E-AEE0-CD07-944E-E3A90A449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92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014A-6E7E-267F-D3ED-5154DB7C7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EE725-B98D-F2ED-E8B4-F4067CD54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A95C0-965D-E622-99A8-D41E597A2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635AA-B364-747B-10AA-7A05724C8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5B11C-94F4-F5F9-289E-751F8279B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11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810F2-6410-A735-D3D1-A69A4CCF7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B4D92-07A9-38FC-5878-5487057C20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6CE114-C3CC-8EE5-17B1-CA207AC81D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FCAAD9-D817-2358-409D-5E87C077A1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60E40-4C49-FB2B-ED66-7A8325EBD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C763D-11C4-1E4F-4277-4D32F4E8F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31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F0AF0-33F3-DC29-278C-51DAE695A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07F522-4BAB-D0A8-C92B-B697D52CA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C59BE9-41BF-5A89-68EC-E0140C20F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899948-1627-48EA-4CC7-970AFD2E23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AB1C12-49B8-641C-11A3-6AA4FE9B0E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0A7769-2819-3F1E-2096-EF70B713EC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2A94-4938-5C5A-836E-182103C0D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89C556-824E-6CBE-A90D-63D4087E5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88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61F67-576D-82E3-50E7-6FB81A94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BE43BA-78D0-8307-D2D6-E6029307E1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CB17B8-8D9F-9958-89DB-0BF9FE8CB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E5E74-23E1-CFC7-CC3E-602293447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15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8B47D0-B643-73DF-A0BB-9D3578BEB2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C3EFF3-E642-1E0C-1559-3EBDCC92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8C8444-1CAC-B6DA-DAC6-8E6569895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47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9389A-5568-CEC7-1BF3-060CEAC32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63D61-D407-09C8-37F2-1E49C979D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05044D-D883-A722-A72C-F37B19E44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66940-B547-C109-16F6-8B9DAB96CD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D56477-A376-B9AC-0A8F-1703C9067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7B0AD-A33D-1EB1-57DE-541572489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59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9449B-2DFF-B05D-F96A-04496A768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D7612E-9C84-523B-48D3-C97B2B2B4A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96536F-F836-A80A-4A32-807F7FAA10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145F48-CDCD-9C5E-A7EF-E1B5BDEEA2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20347D-A51B-C81E-1931-F2E2F1E05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DC1520-8661-DC07-8B13-0A451A405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62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frame with a white border&#10;&#10;Description automatically generated with medium confidence">
            <a:extLst>
              <a:ext uri="{FF2B5EF4-FFF2-40B4-BE49-F238E27FC236}">
                <a16:creationId xmlns:a16="http://schemas.microsoft.com/office/drawing/2014/main" id="{81829DAD-5788-FCA7-209D-A2B21F3894B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6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FA1680F5-37EA-3E44-401E-E3F46784F1CB}"/>
              </a:ext>
            </a:extLst>
          </p:cNvPr>
          <p:cNvGrpSpPr/>
          <p:nvPr/>
        </p:nvGrpSpPr>
        <p:grpSpPr>
          <a:xfrm>
            <a:off x="4284162" y="3976102"/>
            <a:ext cx="4521200" cy="525597"/>
            <a:chOff x="8517469" y="8626817"/>
            <a:chExt cx="9042400" cy="1051194"/>
          </a:xfrm>
        </p:grpSpPr>
        <p:grpSp>
          <p:nvGrpSpPr>
            <p:cNvPr id="3" name="Group 9">
              <a:extLst>
                <a:ext uri="{FF2B5EF4-FFF2-40B4-BE49-F238E27FC236}">
                  <a16:creationId xmlns:a16="http://schemas.microsoft.com/office/drawing/2014/main" id="{7FD27205-CB95-6503-E404-5E39F7986A88}"/>
                </a:ext>
              </a:extLst>
            </p:cNvPr>
            <p:cNvGrpSpPr/>
            <p:nvPr/>
          </p:nvGrpSpPr>
          <p:grpSpPr>
            <a:xfrm>
              <a:off x="9561833" y="8647782"/>
              <a:ext cx="6729155" cy="1009265"/>
              <a:chOff x="0" y="0"/>
              <a:chExt cx="1103341" cy="243348"/>
            </a:xfrm>
          </p:grpSpPr>
          <p:sp>
            <p:nvSpPr>
              <p:cNvPr id="5" name="Freeform 10">
                <a:extLst>
                  <a:ext uri="{FF2B5EF4-FFF2-40B4-BE49-F238E27FC236}">
                    <a16:creationId xmlns:a16="http://schemas.microsoft.com/office/drawing/2014/main" id="{18D05B43-99AE-111A-236A-2FF09B99C611}"/>
                  </a:ext>
                </a:extLst>
              </p:cNvPr>
              <p:cNvSpPr/>
              <p:nvPr/>
            </p:nvSpPr>
            <p:spPr>
              <a:xfrm>
                <a:off x="0" y="0"/>
                <a:ext cx="1103341" cy="243348"/>
              </a:xfrm>
              <a:custGeom>
                <a:avLst/>
                <a:gdLst/>
                <a:ahLst/>
                <a:cxnLst/>
                <a:rect l="l" t="t" r="r" b="b"/>
                <a:pathLst>
                  <a:path w="1103341" h="243348">
                    <a:moveTo>
                      <a:pt x="0" y="0"/>
                    </a:moveTo>
                    <a:lnTo>
                      <a:pt x="1103341" y="0"/>
                    </a:lnTo>
                    <a:lnTo>
                      <a:pt x="1103341" y="243348"/>
                    </a:lnTo>
                    <a:lnTo>
                      <a:pt x="0" y="243348"/>
                    </a:lnTo>
                    <a:close/>
                  </a:path>
                </a:pathLst>
              </a:custGeom>
              <a:solidFill>
                <a:srgbClr val="4DACC4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F4F5564-C3AC-0F62-932C-36483B5DD69E}"/>
                </a:ext>
              </a:extLst>
            </p:cNvPr>
            <p:cNvSpPr txBox="1">
              <a:spLocks/>
            </p:cNvSpPr>
            <p:nvPr/>
          </p:nvSpPr>
          <p:spPr>
            <a:xfrm>
              <a:off x="8517469" y="8626817"/>
              <a:ext cx="9042400" cy="1051194"/>
            </a:xfrm>
            <a:prstGeom prst="rect">
              <a:avLst/>
            </a:prstGeom>
          </p:spPr>
          <p:txBody>
            <a:bodyPr spcFirstLastPara="1" wrap="square" lIns="60950" tIns="60950" rIns="60950" bIns="609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3 – Period 2</a:t>
              </a:r>
            </a:p>
          </p:txBody>
        </p:sp>
      </p:grp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E42C2015-3847-34A8-9A1A-81D7A9789811}"/>
              </a:ext>
            </a:extLst>
          </p:cNvPr>
          <p:cNvSpPr txBox="1"/>
          <p:nvPr/>
        </p:nvSpPr>
        <p:spPr>
          <a:xfrm>
            <a:off x="683844" y="2037974"/>
            <a:ext cx="1112176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HelvetInsH" panose="020B7200000000000000" pitchFamily="34" charset="0"/>
              </a:rPr>
              <a:t>weather</a:t>
            </a:r>
            <a:endParaRPr lang="en-US" sz="287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HelvetInsH" panose="020B7200000000000000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3ADDE80E-B91D-D7C3-57EA-A234C19F4F00}"/>
              </a:ext>
            </a:extLst>
          </p:cNvPr>
          <p:cNvSpPr txBox="1">
            <a:spLocks/>
          </p:cNvSpPr>
          <p:nvPr/>
        </p:nvSpPr>
        <p:spPr>
          <a:xfrm>
            <a:off x="2337368" y="1292238"/>
            <a:ext cx="3389600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solidFill>
                  <a:srgbClr val="3792A7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16</a:t>
            </a:r>
            <a:endParaRPr lang="en-US" sz="4267" b="1">
              <a:solidFill>
                <a:srgbClr val="3792A7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651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3391F8C-1B9B-5789-2F67-BE4A0EEF0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976290" y="1262955"/>
            <a:ext cx="605443" cy="6054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A8801D-1E3A-3B5A-2CC2-775A39EC2A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13" b="-1"/>
          <a:stretch/>
        </p:blipFill>
        <p:spPr>
          <a:xfrm>
            <a:off x="1145551" y="3222601"/>
            <a:ext cx="2253188" cy="20581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0FABB1-76E2-E129-8DFE-D25C10DC8C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35" b="17633"/>
          <a:stretch/>
        </p:blipFill>
        <p:spPr>
          <a:xfrm>
            <a:off x="9058229" y="4147105"/>
            <a:ext cx="2288544" cy="1478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FD9458-129E-33A4-5FA8-FE605C3B77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1941" y="3988316"/>
            <a:ext cx="1890985" cy="18322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5C1A2E-2892-EA85-69F0-453C01C60F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29039" t="-3594" b="-12177"/>
          <a:stretch/>
        </p:blipFill>
        <p:spPr>
          <a:xfrm>
            <a:off x="3701320" y="3123278"/>
            <a:ext cx="2266994" cy="1960179"/>
          </a:xfrm>
          <a:prstGeom prst="ellipse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DAB8699F-160D-8ACD-00B1-04A9063AD8A7}"/>
              </a:ext>
            </a:extLst>
          </p:cNvPr>
          <p:cNvSpPr txBox="1">
            <a:spLocks/>
          </p:cNvSpPr>
          <p:nvPr/>
        </p:nvSpPr>
        <p:spPr>
          <a:xfrm>
            <a:off x="752354" y="5891099"/>
            <a:ext cx="1997538" cy="474976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rainy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BE276593-9B0C-2CA6-65C8-5B243CC1DCFB}"/>
              </a:ext>
            </a:extLst>
          </p:cNvPr>
          <p:cNvSpPr txBox="1">
            <a:spLocks/>
          </p:cNvSpPr>
          <p:nvPr/>
        </p:nvSpPr>
        <p:spPr>
          <a:xfrm>
            <a:off x="3552391" y="5887675"/>
            <a:ext cx="1997538" cy="474976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windy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2E93569F-1DDC-7AEB-0BA9-0E11608AD485}"/>
              </a:ext>
            </a:extLst>
          </p:cNvPr>
          <p:cNvSpPr txBox="1">
            <a:spLocks/>
          </p:cNvSpPr>
          <p:nvPr/>
        </p:nvSpPr>
        <p:spPr>
          <a:xfrm>
            <a:off x="6352428" y="5883103"/>
            <a:ext cx="1997538" cy="474976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sunny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91D839FC-5AA4-D6A1-E5BF-99D3B7926A4E}"/>
              </a:ext>
            </a:extLst>
          </p:cNvPr>
          <p:cNvSpPr txBox="1">
            <a:spLocks/>
          </p:cNvSpPr>
          <p:nvPr/>
        </p:nvSpPr>
        <p:spPr>
          <a:xfrm>
            <a:off x="9152465" y="5883103"/>
            <a:ext cx="1997538" cy="474976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cloudy</a:t>
            </a:r>
          </a:p>
        </p:txBody>
      </p: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34" idx="2"/>
          </p:cNvCxnSpPr>
          <p:nvPr/>
        </p:nvCxnSpPr>
        <p:spPr>
          <a:xfrm flipH="1">
            <a:off x="2287465" y="1936937"/>
            <a:ext cx="3237222" cy="214760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34" idx="2"/>
          </p:cNvCxnSpPr>
          <p:nvPr/>
        </p:nvCxnSpPr>
        <p:spPr>
          <a:xfrm flipH="1">
            <a:off x="4959475" y="1936937"/>
            <a:ext cx="565212" cy="205137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34" idx="2"/>
            <a:endCxn id="7" idx="0"/>
          </p:cNvCxnSpPr>
          <p:nvPr/>
        </p:nvCxnSpPr>
        <p:spPr>
          <a:xfrm>
            <a:off x="5524687" y="1936937"/>
            <a:ext cx="1832747" cy="205137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34" idx="2"/>
          </p:cNvCxnSpPr>
          <p:nvPr/>
        </p:nvCxnSpPr>
        <p:spPr>
          <a:xfrm>
            <a:off x="5524687" y="1936937"/>
            <a:ext cx="4117024" cy="231471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D866EEA2-CB6E-43CF-8037-185DABDB288D}"/>
              </a:ext>
            </a:extLst>
          </p:cNvPr>
          <p:cNvSpPr txBox="1">
            <a:spLocks/>
          </p:cNvSpPr>
          <p:nvPr/>
        </p:nvSpPr>
        <p:spPr>
          <a:xfrm>
            <a:off x="2444219" y="395760"/>
            <a:ext cx="7393570" cy="709376"/>
          </a:xfrm>
          <a:prstGeom prst="wedgeRoundRectCallout">
            <a:avLst>
              <a:gd name="adj1" fmla="val -53260"/>
              <a:gd name="adj2" fmla="val -19374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What was the weather like last weekend?</a:t>
            </a:r>
            <a:endParaRPr lang="en-US" sz="2700" dirty="0"/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02416DE6-D529-01DC-5F72-B55CA353EA60}"/>
              </a:ext>
            </a:extLst>
          </p:cNvPr>
          <p:cNvSpPr txBox="1">
            <a:spLocks/>
          </p:cNvSpPr>
          <p:nvPr/>
        </p:nvSpPr>
        <p:spPr>
          <a:xfrm>
            <a:off x="3527617" y="1311525"/>
            <a:ext cx="3994139" cy="625412"/>
          </a:xfrm>
          <a:prstGeom prst="wedgeRoundRectCallout">
            <a:avLst>
              <a:gd name="adj1" fmla="val 59619"/>
              <a:gd name="adj2" fmla="val 13410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It was _______.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319184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15EA49F0-07B5-61ED-F798-CB915134D22D}"/>
              </a:ext>
            </a:extLst>
          </p:cNvPr>
          <p:cNvSpPr txBox="1">
            <a:spLocks/>
          </p:cNvSpPr>
          <p:nvPr/>
        </p:nvSpPr>
        <p:spPr>
          <a:xfrm>
            <a:off x="11871" y="5471744"/>
            <a:ext cx="264169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600"/>
              <a:t>food stall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158785" y="4361504"/>
            <a:ext cx="3325316" cy="1275166"/>
            <a:chOff x="3687712" y="3152006"/>
            <a:chExt cx="4080374" cy="1561085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6148691" y="3997196"/>
              <a:ext cx="1619395" cy="71589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87712" y="3152006"/>
              <a:ext cx="845189" cy="845190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4195415" y="847267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356" y="831621"/>
            <a:ext cx="584775" cy="584775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3391F8C-1B9B-5789-2F67-BE4A0EEF0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091582" y="831621"/>
            <a:ext cx="605443" cy="605443"/>
          </a:xfrm>
          <a:prstGeom prst="rect">
            <a:avLst/>
          </a:prstGeom>
        </p:spPr>
      </p:pic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32" idx="2"/>
            <a:endCxn id="13" idx="0"/>
          </p:cNvCxnSpPr>
          <p:nvPr/>
        </p:nvCxnSpPr>
        <p:spPr>
          <a:xfrm flipH="1">
            <a:off x="1481668" y="1478697"/>
            <a:ext cx="3436837" cy="268332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32" idx="2"/>
            <a:endCxn id="9" idx="0"/>
          </p:cNvCxnSpPr>
          <p:nvPr/>
        </p:nvCxnSpPr>
        <p:spPr>
          <a:xfrm flipH="1">
            <a:off x="3788834" y="1478697"/>
            <a:ext cx="1129671" cy="315923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32" idx="2"/>
            <a:endCxn id="11" idx="0"/>
          </p:cNvCxnSpPr>
          <p:nvPr/>
        </p:nvCxnSpPr>
        <p:spPr>
          <a:xfrm>
            <a:off x="4918505" y="1478697"/>
            <a:ext cx="3484661" cy="315450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32" idx="2"/>
            <a:endCxn id="8" idx="0"/>
          </p:cNvCxnSpPr>
          <p:nvPr/>
        </p:nvCxnSpPr>
        <p:spPr>
          <a:xfrm>
            <a:off x="4918505" y="1478697"/>
            <a:ext cx="5791827" cy="277295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D866EEA2-CB6E-43CF-8037-185DABDB288D}"/>
              </a:ext>
            </a:extLst>
          </p:cNvPr>
          <p:cNvSpPr txBox="1">
            <a:spLocks/>
          </p:cNvSpPr>
          <p:nvPr/>
        </p:nvSpPr>
        <p:spPr>
          <a:xfrm>
            <a:off x="1879633" y="769321"/>
            <a:ext cx="6077744" cy="709376"/>
          </a:xfrm>
          <a:prstGeom prst="wedgeRoundRectCallout">
            <a:avLst>
              <a:gd name="adj1" fmla="val -53260"/>
              <a:gd name="adj2" fmla="val -19374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/>
              <a:t>Do you want to go to the _________?</a:t>
            </a:r>
            <a:endParaRPr lang="en-US" sz="2400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142E03D-A388-0DD9-D153-89729E2AFA1D}"/>
              </a:ext>
            </a:extLst>
          </p:cNvPr>
          <p:cNvSpPr txBox="1">
            <a:spLocks/>
          </p:cNvSpPr>
          <p:nvPr/>
        </p:nvSpPr>
        <p:spPr>
          <a:xfrm>
            <a:off x="4779206" y="5980890"/>
            <a:ext cx="264169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600"/>
              <a:t>supermarket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18EBD2B8-61F0-CB28-3817-1F3422E1BBFA}"/>
              </a:ext>
            </a:extLst>
          </p:cNvPr>
          <p:cNvSpPr txBox="1">
            <a:spLocks/>
          </p:cNvSpPr>
          <p:nvPr/>
        </p:nvSpPr>
        <p:spPr>
          <a:xfrm>
            <a:off x="7092370" y="5901528"/>
            <a:ext cx="264169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600"/>
              <a:t>bookshop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0DC8597-3629-94B8-3CE6-E5AE84C524A3}"/>
              </a:ext>
            </a:extLst>
          </p:cNvPr>
          <p:cNvSpPr txBox="1">
            <a:spLocks/>
          </p:cNvSpPr>
          <p:nvPr/>
        </p:nvSpPr>
        <p:spPr>
          <a:xfrm>
            <a:off x="2457935" y="5853053"/>
            <a:ext cx="264169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600"/>
              <a:t>bakery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CC86874-C7A2-3351-06F9-8144DC895E20}"/>
              </a:ext>
            </a:extLst>
          </p:cNvPr>
          <p:cNvSpPr txBox="1">
            <a:spLocks/>
          </p:cNvSpPr>
          <p:nvPr/>
        </p:nvSpPr>
        <p:spPr>
          <a:xfrm>
            <a:off x="9413641" y="5462069"/>
            <a:ext cx="264169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600"/>
              <a:t>water park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762F5B-D8B0-AFCF-E9FA-497B73121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9960" y="4251656"/>
            <a:ext cx="1980744" cy="12673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7C6C96-26E5-AB7D-52D6-6E827F7105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8462" y="4637934"/>
            <a:ext cx="1980744" cy="12763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3B5314-12F9-9950-EEB3-D5B91B35EB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628" y="4859058"/>
            <a:ext cx="1980744" cy="11884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F438FC-5B53-BFB0-4290-8674C30550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2794" y="4633201"/>
            <a:ext cx="1980744" cy="12838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A1671F-0DC3-249C-7863-131CFD9E638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837"/>
          <a:stretch/>
        </p:blipFill>
        <p:spPr>
          <a:xfrm>
            <a:off x="491296" y="4162026"/>
            <a:ext cx="1980744" cy="1309718"/>
          </a:xfrm>
          <a:prstGeom prst="rect">
            <a:avLst/>
          </a:prstGeom>
        </p:spPr>
      </p:pic>
      <p:cxnSp>
        <p:nvCxnSpPr>
          <p:cNvPr id="12" name="Mspham-0936082789">
            <a:extLst>
              <a:ext uri="{FF2B5EF4-FFF2-40B4-BE49-F238E27FC236}">
                <a16:creationId xmlns:a16="http://schemas.microsoft.com/office/drawing/2014/main" id="{EF41652E-CB9D-D53D-9063-AE9024EA67B9}"/>
              </a:ext>
            </a:extLst>
          </p:cNvPr>
          <p:cNvCxnSpPr>
            <a:cxnSpLocks/>
            <a:stCxn id="32" idx="2"/>
            <a:endCxn id="10" idx="0"/>
          </p:cNvCxnSpPr>
          <p:nvPr/>
        </p:nvCxnSpPr>
        <p:spPr>
          <a:xfrm>
            <a:off x="4918505" y="1478697"/>
            <a:ext cx="1177495" cy="338036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E21A302-74C8-1E0E-9372-DD59B0A6643B}"/>
              </a:ext>
            </a:extLst>
          </p:cNvPr>
          <p:cNvGrpSpPr/>
          <p:nvPr/>
        </p:nvGrpSpPr>
        <p:grpSpPr>
          <a:xfrm>
            <a:off x="8942288" y="1231443"/>
            <a:ext cx="2758416" cy="751029"/>
            <a:chOff x="3549330" y="2365351"/>
            <a:chExt cx="2758416" cy="751029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C6B7F049-610B-A4D2-2E0D-971C1D029772}"/>
                </a:ext>
              </a:extLst>
            </p:cNvPr>
            <p:cNvSpPr txBox="1">
              <a:spLocks/>
            </p:cNvSpPr>
            <p:nvPr/>
          </p:nvSpPr>
          <p:spPr>
            <a:xfrm>
              <a:off x="3549330" y="2446705"/>
              <a:ext cx="2758416" cy="548640"/>
            </a:xfrm>
            <a:prstGeom prst="wedgeRoundRectCallout">
              <a:avLst>
                <a:gd name="adj1" fmla="val -60720"/>
                <a:gd name="adj2" fmla="val -33317"/>
                <a:gd name="adj3" fmla="val 16667"/>
              </a:avLst>
            </a:prstGeom>
            <a:solidFill>
              <a:schemeClr val="bg1"/>
            </a:solidFill>
            <a:ln>
              <a:solidFill>
                <a:srgbClr val="2D8379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>
                <a:lnSpc>
                  <a:spcPts val="6000"/>
                </a:lnSpc>
                <a:spcAft>
                  <a:spcPts val="900"/>
                </a:spcAft>
                <a:defRPr sz="4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>
                <a:lnSpc>
                  <a:spcPct val="100000"/>
                </a:lnSpc>
                <a:spcAft>
                  <a:spcPts val="0"/>
                </a:spcAft>
              </a:pPr>
              <a:r>
                <a:rPr lang="en-US" sz="2400"/>
                <a:t>Sorry. I can’t.</a:t>
              </a:r>
              <a:endParaRPr lang="en-US" sz="2400" dirty="0"/>
            </a:p>
          </p:txBody>
        </p:sp>
        <p:pic>
          <p:nvPicPr>
            <p:cNvPr id="21" name="MsPham0936082789">
              <a:extLst>
                <a:ext uri="{FF2B5EF4-FFF2-40B4-BE49-F238E27FC236}">
                  <a16:creationId xmlns:a16="http://schemas.microsoft.com/office/drawing/2014/main" id="{7311608C-FF0C-F529-15FF-9A931A3D9F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9908" t="3264" r="4725" b="-3264"/>
            <a:stretch/>
          </p:blipFill>
          <p:spPr>
            <a:xfrm>
              <a:off x="3581278" y="2365351"/>
              <a:ext cx="340724" cy="75102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1410E7-7EB1-36CE-836E-57A63AE6738A}"/>
              </a:ext>
            </a:extLst>
          </p:cNvPr>
          <p:cNvGrpSpPr/>
          <p:nvPr/>
        </p:nvGrpSpPr>
        <p:grpSpPr>
          <a:xfrm>
            <a:off x="8802113" y="426332"/>
            <a:ext cx="2898340" cy="793107"/>
            <a:chOff x="3390493" y="1560240"/>
            <a:chExt cx="2898340" cy="793107"/>
          </a:xfrm>
        </p:grpSpPr>
        <p:sp>
          <p:nvSpPr>
            <p:cNvPr id="25" name="Mspham-0936082789">
              <a:extLst>
                <a:ext uri="{FF2B5EF4-FFF2-40B4-BE49-F238E27FC236}">
                  <a16:creationId xmlns:a16="http://schemas.microsoft.com/office/drawing/2014/main" id="{877AB656-FC97-9139-F78D-E12C2B0CCE08}"/>
                </a:ext>
              </a:extLst>
            </p:cNvPr>
            <p:cNvSpPr txBox="1">
              <a:spLocks/>
            </p:cNvSpPr>
            <p:nvPr/>
          </p:nvSpPr>
          <p:spPr>
            <a:xfrm>
              <a:off x="3530417" y="1735901"/>
              <a:ext cx="2758416" cy="548640"/>
            </a:xfrm>
            <a:prstGeom prst="wedgeRoundRectCallout">
              <a:avLst>
                <a:gd name="adj1" fmla="val -59884"/>
                <a:gd name="adj2" fmla="val -3781"/>
                <a:gd name="adj3" fmla="val 16667"/>
              </a:avLst>
            </a:prstGeom>
            <a:solidFill>
              <a:schemeClr val="bg1"/>
            </a:solidFill>
            <a:ln>
              <a:solidFill>
                <a:srgbClr val="2D8379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>
                <a:lnSpc>
                  <a:spcPts val="6000"/>
                </a:lnSpc>
                <a:spcAft>
                  <a:spcPts val="900"/>
                </a:spcAft>
                <a:defRPr sz="4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>
                <a:lnSpc>
                  <a:spcPct val="100000"/>
                </a:lnSpc>
                <a:spcAft>
                  <a:spcPts val="0"/>
                </a:spcAft>
              </a:pPr>
              <a:r>
                <a:rPr lang="en-US" sz="2400"/>
                <a:t>Great! Let’s go.</a:t>
              </a:r>
              <a:endParaRPr lang="en-US" sz="2400" dirty="0"/>
            </a:p>
          </p:txBody>
        </p:sp>
        <p:pic>
          <p:nvPicPr>
            <p:cNvPr id="26" name="MsPham0936082789">
              <a:extLst>
                <a:ext uri="{FF2B5EF4-FFF2-40B4-BE49-F238E27FC236}">
                  <a16:creationId xmlns:a16="http://schemas.microsoft.com/office/drawing/2014/main" id="{32008D1E-740F-F509-9A23-E6BD8E729C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591" r="49874"/>
            <a:stretch/>
          </p:blipFill>
          <p:spPr>
            <a:xfrm>
              <a:off x="3390493" y="1560240"/>
              <a:ext cx="361147" cy="7931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730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2BD6E1-415C-4B39-E1D4-81F9442C9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295" y="849441"/>
            <a:ext cx="10473034" cy="1974044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551008" y="330200"/>
            <a:ext cx="6177666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and circle.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42BAD300-EF2E-62EA-53B5-834FF85673F3}"/>
              </a:ext>
            </a:extLst>
          </p:cNvPr>
          <p:cNvSpPr txBox="1">
            <a:spLocks/>
          </p:cNvSpPr>
          <p:nvPr/>
        </p:nvSpPr>
        <p:spPr>
          <a:xfrm>
            <a:off x="86083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4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7C333E25-E21A-BB3B-646C-801E5F9BD07D}"/>
              </a:ext>
            </a:extLst>
          </p:cNvPr>
          <p:cNvSpPr txBox="1">
            <a:spLocks/>
          </p:cNvSpPr>
          <p:nvPr/>
        </p:nvSpPr>
        <p:spPr>
          <a:xfrm>
            <a:off x="1456137" y="2823485"/>
            <a:ext cx="10129192" cy="38369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l">
              <a:spcAft>
                <a:spcPts val="600"/>
              </a:spcAft>
            </a:pPr>
            <a:r>
              <a:rPr lang="en-US" b="0">
                <a:solidFill>
                  <a:srgbClr val="002060"/>
                </a:solidFill>
              </a:rPr>
              <a:t>1. lt was _________yesterday.</a:t>
            </a:r>
          </a:p>
          <a:p>
            <a:pPr algn="l">
              <a:spcAft>
                <a:spcPts val="600"/>
              </a:spcAft>
            </a:pPr>
            <a:r>
              <a:rPr lang="en-US" b="0">
                <a:solidFill>
                  <a:srgbClr val="002060"/>
                </a:solidFill>
              </a:rPr>
              <a:t>	a. cloudy 		b. sunny		c. rainy</a:t>
            </a:r>
          </a:p>
          <a:p>
            <a:pPr algn="l">
              <a:spcAft>
                <a:spcPts val="600"/>
              </a:spcAft>
            </a:pPr>
            <a:r>
              <a:rPr lang="en-US" b="0">
                <a:solidFill>
                  <a:srgbClr val="002060"/>
                </a:solidFill>
              </a:rPr>
              <a:t>2. It is _________today.</a:t>
            </a:r>
          </a:p>
          <a:p>
            <a:pPr algn="l">
              <a:spcAft>
                <a:spcPts val="600"/>
              </a:spcAft>
            </a:pPr>
            <a:r>
              <a:rPr lang="en-US" b="0">
                <a:solidFill>
                  <a:srgbClr val="002060"/>
                </a:solidFill>
              </a:rPr>
              <a:t>	a. windy		b. rainy		c. sunny</a:t>
            </a:r>
          </a:p>
          <a:p>
            <a:pPr algn="l">
              <a:spcAft>
                <a:spcPts val="600"/>
              </a:spcAft>
            </a:pPr>
            <a:r>
              <a:rPr lang="en-US" b="0">
                <a:solidFill>
                  <a:srgbClr val="002060"/>
                </a:solidFill>
              </a:rPr>
              <a:t>3. Kate is at the _________.</a:t>
            </a:r>
          </a:p>
          <a:p>
            <a:pPr algn="l">
              <a:spcAft>
                <a:spcPts val="600"/>
              </a:spcAft>
            </a:pPr>
            <a:r>
              <a:rPr lang="en-US" b="0">
                <a:solidFill>
                  <a:srgbClr val="002060"/>
                </a:solidFill>
              </a:rPr>
              <a:t>	a. bookshop	b. bakery		c. food stall</a:t>
            </a:r>
          </a:p>
          <a:p>
            <a:pPr algn="l">
              <a:spcAft>
                <a:spcPts val="600"/>
              </a:spcAft>
            </a:pPr>
            <a:r>
              <a:rPr lang="en-US" b="0">
                <a:solidFill>
                  <a:srgbClr val="002060"/>
                </a:solidFill>
              </a:rPr>
              <a:t>4. Jim is at the _________.</a:t>
            </a:r>
          </a:p>
          <a:p>
            <a:pPr algn="l">
              <a:spcAft>
                <a:spcPts val="600"/>
              </a:spcAft>
            </a:pPr>
            <a:r>
              <a:rPr lang="en-US" b="0">
                <a:solidFill>
                  <a:srgbClr val="002060"/>
                </a:solidFill>
              </a:rPr>
              <a:t>	a. food stall		b. bookshop	c. bakery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228EFFCF-5F12-2EA1-5EFD-1B415B4BE628}"/>
              </a:ext>
            </a:extLst>
          </p:cNvPr>
          <p:cNvSpPr txBox="1">
            <a:spLocks/>
          </p:cNvSpPr>
          <p:nvPr/>
        </p:nvSpPr>
        <p:spPr>
          <a:xfrm>
            <a:off x="7913292" y="3260428"/>
            <a:ext cx="502920" cy="502920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 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0BCCD115-95FB-2936-7BBD-E0A8C6A91FB5}"/>
              </a:ext>
            </a:extLst>
          </p:cNvPr>
          <p:cNvSpPr txBox="1">
            <a:spLocks/>
          </p:cNvSpPr>
          <p:nvPr/>
        </p:nvSpPr>
        <p:spPr>
          <a:xfrm>
            <a:off x="7913292" y="4227407"/>
            <a:ext cx="502920" cy="502920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 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EC1759DB-D1BE-2567-1B9A-53111A2C0E5A}"/>
              </a:ext>
            </a:extLst>
          </p:cNvPr>
          <p:cNvSpPr txBox="1">
            <a:spLocks/>
          </p:cNvSpPr>
          <p:nvPr/>
        </p:nvSpPr>
        <p:spPr>
          <a:xfrm>
            <a:off x="2431409" y="5169799"/>
            <a:ext cx="502920" cy="502920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 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57993C62-F81B-6089-0FD1-28A4B2875CF3}"/>
              </a:ext>
            </a:extLst>
          </p:cNvPr>
          <p:cNvSpPr txBox="1">
            <a:spLocks/>
          </p:cNvSpPr>
          <p:nvPr/>
        </p:nvSpPr>
        <p:spPr>
          <a:xfrm>
            <a:off x="2431409" y="6154404"/>
            <a:ext cx="502920" cy="502920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465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99682" y="201067"/>
            <a:ext cx="6212390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write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E340B6B7-AE27-7FAD-66F6-02AB4D4651E4}"/>
              </a:ext>
            </a:extLst>
          </p:cNvPr>
          <p:cNvSpPr txBox="1">
            <a:spLocks/>
          </p:cNvSpPr>
          <p:nvPr/>
        </p:nvSpPr>
        <p:spPr>
          <a:xfrm>
            <a:off x="86083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5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F21D97B1-AA14-3554-36B4-53F7118EF613}"/>
              </a:ext>
            </a:extLst>
          </p:cNvPr>
          <p:cNvSpPr txBox="1">
            <a:spLocks/>
          </p:cNvSpPr>
          <p:nvPr/>
        </p:nvSpPr>
        <p:spPr>
          <a:xfrm>
            <a:off x="1817536" y="1024464"/>
            <a:ext cx="9178515" cy="5490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6" tIns="91426" rIns="91426" bIns="9142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800"/>
              </a:spcAft>
            </a:pPr>
            <a:r>
              <a:rPr lang="en-US" sz="3000" b="0"/>
              <a:t>- What is the weather like today?</a:t>
            </a:r>
          </a:p>
          <a:p>
            <a:pPr>
              <a:spcAft>
                <a:spcPts val="800"/>
              </a:spcAft>
            </a:pPr>
            <a:endParaRPr lang="en-US" sz="3000" b="0"/>
          </a:p>
          <a:p>
            <a:pPr>
              <a:spcAft>
                <a:spcPts val="800"/>
              </a:spcAft>
            </a:pPr>
            <a:r>
              <a:rPr lang="en-US" sz="3000" b="0"/>
              <a:t>- Where do your family go?</a:t>
            </a:r>
          </a:p>
          <a:p>
            <a:pPr>
              <a:spcAft>
                <a:spcPts val="800"/>
              </a:spcAft>
            </a:pPr>
            <a:endParaRPr lang="en-US" sz="3000" b="0"/>
          </a:p>
          <a:p>
            <a:pPr>
              <a:spcAft>
                <a:spcPts val="800"/>
              </a:spcAft>
            </a:pPr>
            <a:r>
              <a:rPr lang="en-US" sz="3000" b="0"/>
              <a:t>- What do your parents want to buy?</a:t>
            </a:r>
          </a:p>
          <a:p>
            <a:pPr>
              <a:spcAft>
                <a:spcPts val="800"/>
              </a:spcAft>
            </a:pPr>
            <a:endParaRPr lang="en-US" sz="3000" b="0"/>
          </a:p>
          <a:p>
            <a:pPr>
              <a:spcAft>
                <a:spcPts val="800"/>
              </a:spcAft>
            </a:pPr>
            <a:r>
              <a:rPr lang="en-US" sz="3000" b="0"/>
              <a:t>- What do you want to buy?</a:t>
            </a:r>
          </a:p>
          <a:p>
            <a:pPr>
              <a:spcAft>
                <a:spcPts val="800"/>
              </a:spcAft>
            </a:pPr>
            <a:endParaRPr lang="en-US" sz="3000" b="0"/>
          </a:p>
          <a:p>
            <a:pPr>
              <a:spcAft>
                <a:spcPts val="800"/>
              </a:spcAft>
            </a:pPr>
            <a:r>
              <a:rPr lang="en-US" sz="3000" b="0"/>
              <a:t>- What does your brother / sister want to buy?</a:t>
            </a:r>
          </a:p>
          <a:p>
            <a:pPr>
              <a:spcAft>
                <a:spcPts val="800"/>
              </a:spcAft>
            </a:pPr>
            <a:endParaRPr lang="en-US" sz="3000" b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75A182C0-853C-D0EE-B61C-63C967E8D366}"/>
              </a:ext>
            </a:extLst>
          </p:cNvPr>
          <p:cNvSpPr txBox="1">
            <a:spLocks/>
          </p:cNvSpPr>
          <p:nvPr/>
        </p:nvSpPr>
        <p:spPr>
          <a:xfrm>
            <a:off x="2106903" y="1367509"/>
            <a:ext cx="8889148" cy="5490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800"/>
              </a:spcAft>
            </a:pPr>
            <a:r>
              <a:rPr lang="en-US" sz="3000" b="0">
                <a:solidFill>
                  <a:srgbClr val="C00000"/>
                </a:solidFill>
              </a:rPr>
              <a:t>It is _____________ today.</a:t>
            </a:r>
          </a:p>
          <a:p>
            <a:pPr>
              <a:spcAft>
                <a:spcPts val="800"/>
              </a:spcAft>
            </a:pPr>
            <a:endParaRPr lang="en-US" sz="3000" b="0">
              <a:solidFill>
                <a:srgbClr val="C00000"/>
              </a:solidFill>
            </a:endParaRPr>
          </a:p>
          <a:p>
            <a:pPr>
              <a:spcAft>
                <a:spcPts val="800"/>
              </a:spcAft>
            </a:pPr>
            <a:r>
              <a:rPr lang="en-US" sz="3000" b="0">
                <a:solidFill>
                  <a:srgbClr val="C00000"/>
                </a:solidFill>
              </a:rPr>
              <a:t>My family go to the ___________.</a:t>
            </a:r>
          </a:p>
          <a:p>
            <a:pPr>
              <a:spcAft>
                <a:spcPts val="800"/>
              </a:spcAft>
            </a:pPr>
            <a:endParaRPr lang="en-US" sz="3000" b="0">
              <a:solidFill>
                <a:srgbClr val="C00000"/>
              </a:solidFill>
            </a:endParaRPr>
          </a:p>
          <a:p>
            <a:pPr>
              <a:spcAft>
                <a:spcPts val="800"/>
              </a:spcAft>
            </a:pPr>
            <a:r>
              <a:rPr lang="en-US" sz="3000" b="0">
                <a:solidFill>
                  <a:srgbClr val="C00000"/>
                </a:solidFill>
              </a:rPr>
              <a:t>My parents want to buy ____________.</a:t>
            </a:r>
          </a:p>
          <a:p>
            <a:pPr>
              <a:spcAft>
                <a:spcPts val="800"/>
              </a:spcAft>
            </a:pPr>
            <a:endParaRPr lang="en-US" sz="3000" b="0">
              <a:solidFill>
                <a:srgbClr val="C00000"/>
              </a:solidFill>
            </a:endParaRPr>
          </a:p>
          <a:p>
            <a:pPr>
              <a:spcAft>
                <a:spcPts val="800"/>
              </a:spcAft>
            </a:pPr>
            <a:r>
              <a:rPr lang="en-US" sz="3000" b="0">
                <a:solidFill>
                  <a:srgbClr val="C00000"/>
                </a:solidFill>
              </a:rPr>
              <a:t>I want to buy ____________.</a:t>
            </a:r>
          </a:p>
          <a:p>
            <a:pPr>
              <a:spcAft>
                <a:spcPts val="800"/>
              </a:spcAft>
            </a:pPr>
            <a:endParaRPr lang="en-US" sz="3000" b="0">
              <a:solidFill>
                <a:srgbClr val="C00000"/>
              </a:solidFill>
            </a:endParaRPr>
          </a:p>
          <a:p>
            <a:pPr>
              <a:spcAft>
                <a:spcPts val="800"/>
              </a:spcAft>
            </a:pPr>
            <a:r>
              <a:rPr lang="en-US" sz="3000" b="0">
                <a:solidFill>
                  <a:srgbClr val="C00000"/>
                </a:solidFill>
              </a:rPr>
              <a:t>My brother / sister want to buy ____________.</a:t>
            </a:r>
          </a:p>
          <a:p>
            <a:pPr>
              <a:spcAft>
                <a:spcPts val="800"/>
              </a:spcAft>
            </a:pPr>
            <a:endParaRPr lang="en-US" sz="3000" b="0">
              <a:solidFill>
                <a:srgbClr val="C00000"/>
              </a:solidFill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1BA9B847-4522-EE18-ABAE-8E5DD864F4AD}"/>
              </a:ext>
            </a:extLst>
          </p:cNvPr>
          <p:cNvSpPr txBox="1">
            <a:spLocks/>
          </p:cNvSpPr>
          <p:nvPr/>
        </p:nvSpPr>
        <p:spPr>
          <a:xfrm>
            <a:off x="4028093" y="414993"/>
            <a:ext cx="6967958" cy="9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>
              <a:spcAft>
                <a:spcPts val="800"/>
              </a:spcAft>
            </a:pPr>
            <a:r>
              <a:rPr lang="en-US" sz="3600">
                <a:solidFill>
                  <a:srgbClr val="FF9900"/>
                </a:solidFill>
              </a:rPr>
              <a:t>My family go shopping</a:t>
            </a:r>
          </a:p>
        </p:txBody>
      </p:sp>
    </p:spTree>
    <p:extLst>
      <p:ext uri="{BB962C8B-B14F-4D97-AF65-F5344CB8AC3E}">
        <p14:creationId xmlns:p14="http://schemas.microsoft.com/office/powerpoint/2010/main" val="355024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C416FC3-18B6-E72D-2A3F-5DA208DF2119}"/>
              </a:ext>
            </a:extLst>
          </p:cNvPr>
          <p:cNvGrpSpPr/>
          <p:nvPr/>
        </p:nvGrpSpPr>
        <p:grpSpPr>
          <a:xfrm>
            <a:off x="8510359" y="4455732"/>
            <a:ext cx="1705514" cy="720038"/>
            <a:chOff x="1465986" y="3587904"/>
            <a:chExt cx="1151000" cy="485932"/>
          </a:xfrm>
        </p:grpSpPr>
        <p:sp>
          <p:nvSpPr>
            <p:cNvPr id="12" name="Mspham-0936082789">
              <a:extLst>
                <a:ext uri="{FF2B5EF4-FFF2-40B4-BE49-F238E27FC236}">
                  <a16:creationId xmlns:a16="http://schemas.microsoft.com/office/drawing/2014/main" id="{CD0D392F-13C3-D417-52C7-7954F43695E0}"/>
                </a:ext>
              </a:extLst>
            </p:cNvPr>
            <p:cNvSpPr txBox="1"/>
            <p:nvPr/>
          </p:nvSpPr>
          <p:spPr>
            <a:xfrm>
              <a:off x="1918997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id="{85F6C5DD-31A9-C4DC-22C6-BDF8DC828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493134" y="330200"/>
            <a:ext cx="6235540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50B01F82-10F5-86C0-56A6-240317002E2C}"/>
              </a:ext>
            </a:extLst>
          </p:cNvPr>
          <p:cNvSpPr txBox="1">
            <a:spLocks/>
          </p:cNvSpPr>
          <p:nvPr/>
        </p:nvSpPr>
        <p:spPr>
          <a:xfrm>
            <a:off x="86083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740A82-FBE0-7DAD-9B39-E0474C67C9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43"/>
          <a:stretch/>
        </p:blipFill>
        <p:spPr>
          <a:xfrm>
            <a:off x="1493134" y="1051553"/>
            <a:ext cx="9114310" cy="551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5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152</Words>
  <Application>Microsoft Office PowerPoint</Application>
  <PresentationFormat>Widescreen</PresentationFormat>
  <Paragraphs>60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Calibri</vt:lpstr>
      <vt:lpstr>Comic Sans MS</vt:lpstr>
      <vt:lpstr>.VnHelvetInsH</vt:lpstr>
      <vt:lpstr>Arial</vt:lpstr>
      <vt:lpstr>Century Gothic</vt:lpstr>
      <vt:lpstr>.VnAvant</vt:lpstr>
      <vt:lpstr>Kirang Haerang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STD_PHUONG</cp:lastModifiedBy>
  <cp:revision>45</cp:revision>
  <dcterms:created xsi:type="dcterms:W3CDTF">2023-12-05T02:41:47Z</dcterms:created>
  <dcterms:modified xsi:type="dcterms:W3CDTF">2025-04-16T01:29:57Z</dcterms:modified>
</cp:coreProperties>
</file>