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438" r:id="rId3"/>
    <p:sldId id="432" r:id="rId4"/>
    <p:sldId id="1382" r:id="rId5"/>
    <p:sldId id="935" r:id="rId6"/>
    <p:sldId id="444" r:id="rId7"/>
    <p:sldId id="738" r:id="rId8"/>
    <p:sldId id="739" r:id="rId9"/>
    <p:sldId id="740" r:id="rId10"/>
    <p:sldId id="510" r:id="rId11"/>
    <p:sldId id="741" r:id="rId12"/>
    <p:sldId id="434" r:id="rId13"/>
    <p:sldId id="1031" r:id="rId14"/>
    <p:sldId id="742" r:id="rId15"/>
    <p:sldId id="1033" r:id="rId16"/>
    <p:sldId id="1034" r:id="rId17"/>
    <p:sldId id="1035" r:id="rId18"/>
    <p:sldId id="103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2CE1F4"/>
    <a:srgbClr val="B7EEFB"/>
    <a:srgbClr val="FF6699"/>
    <a:srgbClr val="FFFF99"/>
    <a:srgbClr val="FF5050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88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9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51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82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28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2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00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07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5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5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86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14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Facebook: 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3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2.mp3"/><Relationship Id="rId7" Type="http://schemas.openxmlformats.org/officeDocument/2006/relationships/image" Target="../media/image7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p3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microsoft.com/office/2007/relationships/media" Target="../media/media9.mp3"/><Relationship Id="rId18" Type="http://schemas.openxmlformats.org/officeDocument/2006/relationships/image" Target="../media/image12.png"/><Relationship Id="rId3" Type="http://schemas.microsoft.com/office/2007/relationships/media" Target="../media/media11.mp3"/><Relationship Id="rId7" Type="http://schemas.microsoft.com/office/2007/relationships/media" Target="../media/media8.mp3"/><Relationship Id="rId12" Type="http://schemas.openxmlformats.org/officeDocument/2006/relationships/audio" Target="../media/media10.mp3"/><Relationship Id="rId17" Type="http://schemas.openxmlformats.org/officeDocument/2006/relationships/image" Target="../media/image1.png"/><Relationship Id="rId2" Type="http://schemas.openxmlformats.org/officeDocument/2006/relationships/audio" Target="../media/media13.mp3"/><Relationship Id="rId16" Type="http://schemas.openxmlformats.org/officeDocument/2006/relationships/notesSlide" Target="../notesSlides/notesSlide11.xml"/><Relationship Id="rId1" Type="http://schemas.microsoft.com/office/2007/relationships/media" Target="../media/media13.mp3"/><Relationship Id="rId6" Type="http://schemas.openxmlformats.org/officeDocument/2006/relationships/audio" Target="../media/media12.mp3"/><Relationship Id="rId11" Type="http://schemas.microsoft.com/office/2007/relationships/media" Target="../media/media10.mp3"/><Relationship Id="rId5" Type="http://schemas.microsoft.com/office/2007/relationships/media" Target="../media/media12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7.mp3"/><Relationship Id="rId19" Type="http://schemas.openxmlformats.org/officeDocument/2006/relationships/image" Target="../media/image7.png"/><Relationship Id="rId4" Type="http://schemas.openxmlformats.org/officeDocument/2006/relationships/audio" Target="../media/media11.mp3"/><Relationship Id="rId9" Type="http://schemas.microsoft.com/office/2007/relationships/media" Target="../media/media7.mp3"/><Relationship Id="rId14" Type="http://schemas.openxmlformats.org/officeDocument/2006/relationships/audio" Target="../media/media9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EA5908A-8301-42FB-2D45-27CA8E92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8819" y="3286124"/>
            <a:ext cx="1163168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         </a:t>
            </a:r>
            <a:r>
              <a:rPr lang="en-US" sz="6000" b="1" dirty="0">
                <a:solidFill>
                  <a:srgbClr val="0070C0"/>
                </a:solidFill>
                <a:latin typeface="Arial" pitchFamily="34" charset="0"/>
              </a:rPr>
              <a:t>LESSON 1 ( 1, 2, </a:t>
            </a:r>
            <a:r>
              <a:rPr lang="en-US" sz="6000" b="1">
                <a:solidFill>
                  <a:srgbClr val="0070C0"/>
                </a:solidFill>
                <a:latin typeface="Arial" pitchFamily="34" charset="0"/>
              </a:rPr>
              <a:t>3</a:t>
            </a:r>
            <a:r>
              <a:rPr lang="en-US" sz="6000" b="1" smtClean="0">
                <a:solidFill>
                  <a:srgbClr val="0070C0"/>
                </a:solidFill>
                <a:latin typeface="Arial" pitchFamily="34" charset="0"/>
              </a:rPr>
              <a:t>)</a:t>
            </a:r>
          </a:p>
          <a:p>
            <a:pPr eaLnBrk="1" hangingPunct="1"/>
            <a:r>
              <a:rPr lang="en-US" sz="6000" b="1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6000" b="1" smtClean="0">
                <a:solidFill>
                  <a:srgbClr val="0070C0"/>
                </a:solidFill>
                <a:latin typeface="Arial" pitchFamily="34" charset="0"/>
              </a:rPr>
              <a:t>                   </a:t>
            </a:r>
            <a:r>
              <a:rPr lang="en-US" sz="2000" b="1" smtClean="0">
                <a:solidFill>
                  <a:srgbClr val="FF0000"/>
                </a:solidFill>
                <a:latin typeface="Arial" pitchFamily="34" charset="0"/>
              </a:rPr>
              <a:t>Made by: Mrs Phuong</a:t>
            </a:r>
            <a:endParaRPr lang="en-US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74FE2B3-A48B-BF65-4CDE-7B55F594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49866"/>
            <a:ext cx="1102287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latin typeface="Arial" pitchFamily="34" charset="0"/>
              </a:rPr>
              <a:t>         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 18:MEANS OF </a:t>
            </a:r>
          </a:p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         TRANSPORT</a:t>
            </a:r>
          </a:p>
        </p:txBody>
      </p:sp>
    </p:spTree>
    <p:extLst>
      <p:ext uri="{BB962C8B-B14F-4D97-AF65-F5344CB8AC3E}">
        <p14:creationId xmlns:p14="http://schemas.microsoft.com/office/powerpoint/2010/main" val="33504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45D1846-A2F4-7E1B-8968-B3C35663EB59}"/>
              </a:ext>
            </a:extLst>
          </p:cNvPr>
          <p:cNvSpPr/>
          <p:nvPr/>
        </p:nvSpPr>
        <p:spPr>
          <a:xfrm>
            <a:off x="347167" y="857250"/>
            <a:ext cx="4550654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1.Dragon Bridge</a:t>
            </a:r>
            <a:endParaRPr lang="en-US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B67B9C-451A-2F6C-AF23-E20A5B40CC40}"/>
              </a:ext>
            </a:extLst>
          </p:cNvPr>
          <p:cNvSpPr/>
          <p:nvPr/>
        </p:nvSpPr>
        <p:spPr>
          <a:xfrm>
            <a:off x="309067" y="2328862"/>
            <a:ext cx="4550654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2.Ngo Mon Square</a:t>
            </a:r>
            <a:endParaRPr lang="en-US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9BA1CD-1C49-2A9D-26C0-C85E36DC460E}"/>
              </a:ext>
            </a:extLst>
          </p:cNvPr>
          <p:cNvSpPr/>
          <p:nvPr/>
        </p:nvSpPr>
        <p:spPr>
          <a:xfrm>
            <a:off x="309067" y="3795712"/>
            <a:ext cx="4662326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3.Ha Noi Opera House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7F01810-8B37-556C-89A7-7D90B67E1D03}"/>
              </a:ext>
            </a:extLst>
          </p:cNvPr>
          <p:cNvSpPr/>
          <p:nvPr/>
        </p:nvSpPr>
        <p:spPr>
          <a:xfrm>
            <a:off x="309067" y="5210820"/>
            <a:ext cx="47359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4.Ho Chi Minh City Museum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959E660-3AC4-CE6E-D20F-5ABFDE592684}"/>
              </a:ext>
            </a:extLst>
          </p:cNvPr>
          <p:cNvSpPr/>
          <p:nvPr/>
        </p:nvSpPr>
        <p:spPr>
          <a:xfrm>
            <a:off x="11001376" y="742951"/>
            <a:ext cx="733424" cy="762000"/>
          </a:xfrm>
          <a:prstGeom prst="ellipse">
            <a:avLst/>
          </a:prstGeom>
          <a:solidFill>
            <a:srgbClr val="2C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A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506576-A36B-BB35-5645-BFA6B1491522}"/>
              </a:ext>
            </a:extLst>
          </p:cNvPr>
          <p:cNvSpPr/>
          <p:nvPr/>
        </p:nvSpPr>
        <p:spPr>
          <a:xfrm>
            <a:off x="11001376" y="2247901"/>
            <a:ext cx="733424" cy="762000"/>
          </a:xfrm>
          <a:prstGeom prst="ellipse">
            <a:avLst/>
          </a:prstGeom>
          <a:solidFill>
            <a:srgbClr val="2C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B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9565079-DA33-A027-1A80-CF86745B5BD1}"/>
              </a:ext>
            </a:extLst>
          </p:cNvPr>
          <p:cNvSpPr/>
          <p:nvPr/>
        </p:nvSpPr>
        <p:spPr>
          <a:xfrm>
            <a:off x="11001376" y="3886202"/>
            <a:ext cx="733424" cy="762000"/>
          </a:xfrm>
          <a:prstGeom prst="ellipse">
            <a:avLst/>
          </a:prstGeom>
          <a:solidFill>
            <a:srgbClr val="2C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C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C325360-FF0F-273B-5082-152A3B901231}"/>
              </a:ext>
            </a:extLst>
          </p:cNvPr>
          <p:cNvSpPr/>
          <p:nvPr/>
        </p:nvSpPr>
        <p:spPr>
          <a:xfrm>
            <a:off x="11060600" y="5448303"/>
            <a:ext cx="733424" cy="762000"/>
          </a:xfrm>
          <a:prstGeom prst="ellipse">
            <a:avLst/>
          </a:prstGeom>
          <a:solidFill>
            <a:srgbClr val="2C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D</a:t>
            </a:r>
            <a:endParaRPr lang="en-US" sz="3000" b="1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463AB4B-DABE-26BF-9134-874F74CB9630}"/>
              </a:ext>
            </a:extLst>
          </p:cNvPr>
          <p:cNvCxnSpPr>
            <a:cxnSpLocks/>
          </p:cNvCxnSpPr>
          <p:nvPr/>
        </p:nvCxnSpPr>
        <p:spPr>
          <a:xfrm>
            <a:off x="4916871" y="1219200"/>
            <a:ext cx="3354770" cy="3024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0A174E6-3F99-6B6C-7DB2-18833491EB1E}"/>
              </a:ext>
            </a:extLst>
          </p:cNvPr>
          <p:cNvCxnSpPr>
            <a:cxnSpLocks/>
            <a:endCxn id="5122" idx="1"/>
          </p:cNvCxnSpPr>
          <p:nvPr/>
        </p:nvCxnSpPr>
        <p:spPr>
          <a:xfrm flipV="1">
            <a:off x="4971393" y="918758"/>
            <a:ext cx="3452977" cy="186648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4162439-6F32-9923-FE8E-76AB71B8BE27}"/>
              </a:ext>
            </a:extLst>
          </p:cNvPr>
          <p:cNvCxnSpPr>
            <a:cxnSpLocks/>
          </p:cNvCxnSpPr>
          <p:nvPr/>
        </p:nvCxnSpPr>
        <p:spPr>
          <a:xfrm>
            <a:off x="4971393" y="4243387"/>
            <a:ext cx="3414877" cy="172943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C9F8594-9C83-C9E5-FAE4-E39085BD1AEC}"/>
              </a:ext>
            </a:extLst>
          </p:cNvPr>
          <p:cNvCxnSpPr>
            <a:cxnSpLocks/>
          </p:cNvCxnSpPr>
          <p:nvPr/>
        </p:nvCxnSpPr>
        <p:spPr>
          <a:xfrm flipV="1">
            <a:off x="5099489" y="2640869"/>
            <a:ext cx="3324880" cy="29979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BC7748FA-E7BC-C86F-5BD4-95548CD2C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70" y="285749"/>
            <a:ext cx="2238254" cy="126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2240072F-FE5D-FD00-9291-14093ED09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70" y="1879206"/>
            <a:ext cx="2238254" cy="137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1D9CD86-0892-54D8-537D-3C02B781B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623" y="3367217"/>
            <a:ext cx="2238254" cy="137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2A5F0CDC-0DEE-0EE1-1251-ABF21A318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69" y="5133524"/>
            <a:ext cx="2238255" cy="151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2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2AA0AA-5CC3-77D1-22F0-D9A50B7A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92FE6-AC5B-41E1-E7B7-5CFD9C38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FDEA2B-A547-8AB6-5894-21241B261F4B}"/>
              </a:ext>
            </a:extLst>
          </p:cNvPr>
          <p:cNvSpPr/>
          <p:nvPr/>
        </p:nvSpPr>
        <p:spPr>
          <a:xfrm>
            <a:off x="2438400" y="306236"/>
            <a:ext cx="9277350" cy="1205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kern="1200" dirty="0">
                <a:solidFill>
                  <a:srgbClr val="FF5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500" b="1" dirty="0">
                <a:solidFill>
                  <a:srgbClr val="FF5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ỏi và trả lời xem ai đó muốn thăm nơi nào</a:t>
            </a:r>
            <a:endParaRPr lang="en-US" sz="3500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4D9AEA7-5BA8-2D2E-C3AE-2D3277F99D1B}"/>
              </a:ext>
            </a:extLst>
          </p:cNvPr>
          <p:cNvSpPr/>
          <p:nvPr/>
        </p:nvSpPr>
        <p:spPr>
          <a:xfrm>
            <a:off x="1187669" y="1681256"/>
            <a:ext cx="9974317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 want to visit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kern="1200" dirty="0">
              <a:solidFill>
                <a:srgbClr val="FF505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vi-VN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 thăm nơi nào vậy?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6BDD71B-DB15-DA0E-31DE-F9CADFF25BAE}"/>
              </a:ext>
            </a:extLst>
          </p:cNvPr>
          <p:cNvSpPr/>
          <p:nvPr/>
        </p:nvSpPr>
        <p:spPr>
          <a:xfrm>
            <a:off x="924910" y="4243387"/>
            <a:ext cx="11387968" cy="226302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want to visit</a:t>
            </a:r>
            <a:r>
              <a:rPr lang="en-US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u="sng" kern="1200" dirty="0">
                <a:solidFill>
                  <a:srgbClr val="FF5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Noi Opera House.</a:t>
            </a:r>
            <a:endParaRPr lang="en-US" sz="3000" b="1" kern="1200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vi-VN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 muốn thăm nhà hát lớn Hà Nội</a:t>
            </a:r>
            <a:r>
              <a:rPr lang="en-US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/>
              <a:t> </a:t>
            </a:r>
          </a:p>
        </p:txBody>
      </p:sp>
      <p:pic>
        <p:nvPicPr>
          <p:cNvPr id="2" name="U 18 L 1.2 Where do u want to visit">
            <a:hlinkClick r:id="" action="ppaction://media"/>
            <a:extLst>
              <a:ext uri="{FF2B5EF4-FFF2-40B4-BE49-F238E27FC236}">
                <a16:creationId xmlns:a16="http://schemas.microsoft.com/office/drawing/2014/main" id="{39BA4F38-7980-CDDD-F764-35EAAEC08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10042" y="2395575"/>
            <a:ext cx="406400" cy="406400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9" name="U 18 L 1.2 I want to visit HN opera house">
            <a:hlinkClick r:id="" action="ppaction://media"/>
            <a:extLst>
              <a:ext uri="{FF2B5EF4-FFF2-40B4-BE49-F238E27FC236}">
                <a16:creationId xmlns:a16="http://schemas.microsoft.com/office/drawing/2014/main" id="{063DD975-C8D3-85D6-C0BD-375983CB62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13242" y="5197550"/>
            <a:ext cx="406400" cy="406400"/>
          </a:xfrm>
          <a:prstGeom prst="rect">
            <a:avLst/>
          </a:prstGeom>
          <a:solidFill>
            <a:srgbClr val="FFFFCC"/>
          </a:solidFill>
        </p:spPr>
      </p:pic>
    </p:spTree>
    <p:extLst>
      <p:ext uri="{BB962C8B-B14F-4D97-AF65-F5344CB8AC3E}">
        <p14:creationId xmlns:p14="http://schemas.microsoft.com/office/powerpoint/2010/main" val="19885323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519173" y="942837"/>
            <a:ext cx="4609873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ere do you want to visit?</a:t>
            </a: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5538953" y="917299"/>
            <a:ext cx="5801710" cy="558911"/>
          </a:xfrm>
          <a:prstGeom prst="wedgeRoundRectCallout">
            <a:avLst>
              <a:gd name="adj1" fmla="val 953"/>
              <a:gd name="adj2" fmla="val 7274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want to visit……………......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7682902" y="877693"/>
            <a:ext cx="3417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 Noi Opera House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8F9573-C3A9-A10B-162C-595269C30C2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8483" y="1881353"/>
            <a:ext cx="10342180" cy="4571999"/>
          </a:xfrm>
          <a:prstGeom prst="rect">
            <a:avLst/>
          </a:prstGeom>
        </p:spPr>
      </p:pic>
      <p:pic>
        <p:nvPicPr>
          <p:cNvPr id="12" name="Track 73">
            <a:hlinkClick r:id="" action="ppaction://media"/>
            <a:extLst>
              <a:ext uri="{FF2B5EF4-FFF2-40B4-BE49-F238E27FC236}">
                <a16:creationId xmlns:a16="http://schemas.microsoft.com/office/drawing/2014/main" id="{37456251-4965-D73A-1634-4F6399F7C4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27700" y="39676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8 L 1.2 Where do u want to visit">
            <a:hlinkClick r:id="" action="ppaction://media"/>
            <a:extLst>
              <a:ext uri="{FF2B5EF4-FFF2-40B4-BE49-F238E27FC236}">
                <a16:creationId xmlns:a16="http://schemas.microsoft.com/office/drawing/2014/main" id="{9158F9C6-2A40-C203-6117-81D5AA2AED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2773" y="1202533"/>
            <a:ext cx="406400" cy="406400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14" name="U 18 L 1.2 I want to visit HN opera house">
            <a:hlinkClick r:id="" action="ppaction://media"/>
            <a:extLst>
              <a:ext uri="{FF2B5EF4-FFF2-40B4-BE49-F238E27FC236}">
                <a16:creationId xmlns:a16="http://schemas.microsoft.com/office/drawing/2014/main" id="{6D367139-FD04-D6AF-3723-59A9E37BAB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95363" y="1197713"/>
            <a:ext cx="406400" cy="406400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15" name="U 18 L 1.2 .1">
            <a:hlinkClick r:id="" action="ppaction://media"/>
            <a:extLst>
              <a:ext uri="{FF2B5EF4-FFF2-40B4-BE49-F238E27FC236}">
                <a16:creationId xmlns:a16="http://schemas.microsoft.com/office/drawing/2014/main" id="{3B0B41CB-E760-FF84-6991-79D28E81636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44937" y="362809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8 L 1.2 . 2">
            <a:hlinkClick r:id="" action="ppaction://media"/>
            <a:extLst>
              <a:ext uri="{FF2B5EF4-FFF2-40B4-BE49-F238E27FC236}">
                <a16:creationId xmlns:a16="http://schemas.microsoft.com/office/drawing/2014/main" id="{35131742-7070-1260-7FA6-FAC80A54687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702096" y="364648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 18 L 1.2 . 3">
            <a:hlinkClick r:id="" action="ppaction://media"/>
            <a:extLst>
              <a:ext uri="{FF2B5EF4-FFF2-40B4-BE49-F238E27FC236}">
                <a16:creationId xmlns:a16="http://schemas.microsoft.com/office/drawing/2014/main" id="{964280A1-C126-18EE-CEA0-541F490EFA9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74262" y="597940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8" name="U 18 L 1.2 .4">
            <a:hlinkClick r:id="" action="ppaction://media"/>
            <a:extLst>
              <a:ext uri="{FF2B5EF4-FFF2-40B4-BE49-F238E27FC236}">
                <a16:creationId xmlns:a16="http://schemas.microsoft.com/office/drawing/2014/main" id="{DEAACA74-3CDB-B8CA-12C6-FC4964B8213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702096" y="604958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988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C848B825-8D9F-12BB-ED74-DA9B8F0FB363}"/>
              </a:ext>
            </a:extLst>
          </p:cNvPr>
          <p:cNvSpPr/>
          <p:nvPr/>
        </p:nvSpPr>
        <p:spPr>
          <a:xfrm>
            <a:off x="3609216" y="874576"/>
            <a:ext cx="4609873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ere do you want to visit?</a:t>
            </a: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6A6B1EE4-ED08-D35A-7533-C1CB296CC2C1}"/>
              </a:ext>
            </a:extLst>
          </p:cNvPr>
          <p:cNvSpPr/>
          <p:nvPr/>
        </p:nvSpPr>
        <p:spPr>
          <a:xfrm>
            <a:off x="3195145" y="5499810"/>
            <a:ext cx="5801710" cy="558911"/>
          </a:xfrm>
          <a:prstGeom prst="wedgeRoundRectCallout">
            <a:avLst>
              <a:gd name="adj1" fmla="val 953"/>
              <a:gd name="adj2" fmla="val 7274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want to visit……………......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7D17FC-9808-A33C-0BD7-72109A792261}"/>
              </a:ext>
            </a:extLst>
          </p:cNvPr>
          <p:cNvSpPr/>
          <p:nvPr/>
        </p:nvSpPr>
        <p:spPr>
          <a:xfrm>
            <a:off x="5339094" y="5460204"/>
            <a:ext cx="3417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 Noi Opera House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2D59AF-09C1-C2F7-22A0-EC6F4FA44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089" y="2019299"/>
            <a:ext cx="40481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C848B825-8D9F-12BB-ED74-DA9B8F0FB363}"/>
              </a:ext>
            </a:extLst>
          </p:cNvPr>
          <p:cNvSpPr/>
          <p:nvPr/>
        </p:nvSpPr>
        <p:spPr>
          <a:xfrm>
            <a:off x="3609216" y="874576"/>
            <a:ext cx="4609873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ere do you want to visit?</a:t>
            </a: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6A6B1EE4-ED08-D35A-7533-C1CB296CC2C1}"/>
              </a:ext>
            </a:extLst>
          </p:cNvPr>
          <p:cNvSpPr/>
          <p:nvPr/>
        </p:nvSpPr>
        <p:spPr>
          <a:xfrm>
            <a:off x="3195145" y="5499810"/>
            <a:ext cx="5801710" cy="558911"/>
          </a:xfrm>
          <a:prstGeom prst="wedgeRoundRectCallout">
            <a:avLst>
              <a:gd name="adj1" fmla="val 953"/>
              <a:gd name="adj2" fmla="val 7274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want to visit……………......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7D17FC-9808-A33C-0BD7-72109A792261}"/>
              </a:ext>
            </a:extLst>
          </p:cNvPr>
          <p:cNvSpPr/>
          <p:nvPr/>
        </p:nvSpPr>
        <p:spPr>
          <a:xfrm>
            <a:off x="5339094" y="5460204"/>
            <a:ext cx="3417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Dragon Bridge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43F88-E94C-F2B3-9835-5A66427FD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064" y="1908941"/>
            <a:ext cx="4051246" cy="27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C848B825-8D9F-12BB-ED74-DA9B8F0FB363}"/>
              </a:ext>
            </a:extLst>
          </p:cNvPr>
          <p:cNvSpPr/>
          <p:nvPr/>
        </p:nvSpPr>
        <p:spPr>
          <a:xfrm>
            <a:off x="3609216" y="874576"/>
            <a:ext cx="4609873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ere do you want to visit?</a:t>
            </a: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6A6B1EE4-ED08-D35A-7533-C1CB296CC2C1}"/>
              </a:ext>
            </a:extLst>
          </p:cNvPr>
          <p:cNvSpPr/>
          <p:nvPr/>
        </p:nvSpPr>
        <p:spPr>
          <a:xfrm>
            <a:off x="3195145" y="5499810"/>
            <a:ext cx="5801710" cy="558911"/>
          </a:xfrm>
          <a:prstGeom prst="wedgeRoundRectCallout">
            <a:avLst>
              <a:gd name="adj1" fmla="val 953"/>
              <a:gd name="adj2" fmla="val 7274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want to visit……………......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7D17FC-9808-A33C-0BD7-72109A792261}"/>
              </a:ext>
            </a:extLst>
          </p:cNvPr>
          <p:cNvSpPr/>
          <p:nvPr/>
        </p:nvSpPr>
        <p:spPr>
          <a:xfrm>
            <a:off x="5339094" y="5460204"/>
            <a:ext cx="3417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 Mon Square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B8B14A-612C-115D-E0F7-5484756B1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882" y="2071686"/>
            <a:ext cx="3966835" cy="2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C848B825-8D9F-12BB-ED74-DA9B8F0FB363}"/>
              </a:ext>
            </a:extLst>
          </p:cNvPr>
          <p:cNvSpPr/>
          <p:nvPr/>
        </p:nvSpPr>
        <p:spPr>
          <a:xfrm>
            <a:off x="3609216" y="874576"/>
            <a:ext cx="4609873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ere do you want to visit?</a:t>
            </a: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6A6B1EE4-ED08-D35A-7533-C1CB296CC2C1}"/>
              </a:ext>
            </a:extLst>
          </p:cNvPr>
          <p:cNvSpPr/>
          <p:nvPr/>
        </p:nvSpPr>
        <p:spPr>
          <a:xfrm>
            <a:off x="2301766" y="5499810"/>
            <a:ext cx="6926317" cy="558911"/>
          </a:xfrm>
          <a:prstGeom prst="wedgeRoundRectCallout">
            <a:avLst>
              <a:gd name="adj1" fmla="val 953"/>
              <a:gd name="adj2" fmla="val 7274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want to visit……….……………......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7D17FC-9808-A33C-0BD7-72109A792261}"/>
              </a:ext>
            </a:extLst>
          </p:cNvPr>
          <p:cNvSpPr/>
          <p:nvPr/>
        </p:nvSpPr>
        <p:spPr>
          <a:xfrm>
            <a:off x="4361793" y="5460204"/>
            <a:ext cx="47716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 Chi Minh City Museum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220887-0BDD-7E22-D8F0-84110FC4A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55" y="2038349"/>
            <a:ext cx="3941873" cy="26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4490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talk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28D2E-AEF5-015C-AD43-AFD42D39C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17" y="1189636"/>
            <a:ext cx="11281706" cy="46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9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3BA8C-EB85-B862-6043-17503453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506D9-A035-2D52-74E8-912254C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2">
            <a:extLst>
              <a:ext uri="{FF2B5EF4-FFF2-40B4-BE49-F238E27FC236}">
                <a16:creationId xmlns:a16="http://schemas.microsoft.com/office/drawing/2014/main" id="{BEE97F77-4508-BBA1-6B46-1A150A3125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74427" y="1919566"/>
            <a:ext cx="9043146" cy="2733115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Warm - up</a:t>
            </a:r>
          </a:p>
        </p:txBody>
      </p:sp>
    </p:spTree>
    <p:extLst>
      <p:ext uri="{BB962C8B-B14F-4D97-AF65-F5344CB8AC3E}">
        <p14:creationId xmlns:p14="http://schemas.microsoft.com/office/powerpoint/2010/main" val="102834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3770068" y="147245"/>
            <a:ext cx="402860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is this place?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9B5A3-D342-4B60-D97C-E536D4D0A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82" y="3899612"/>
            <a:ext cx="3336397" cy="2163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33F8B6-B296-7B7A-358B-413D22D530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11" y="3995161"/>
            <a:ext cx="3514452" cy="21633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755B5B-436D-F753-EC9B-D96E5E87300A}"/>
              </a:ext>
            </a:extLst>
          </p:cNvPr>
          <p:cNvSpPr txBox="1"/>
          <p:nvPr/>
        </p:nvSpPr>
        <p:spPr>
          <a:xfrm>
            <a:off x="1546484" y="3270970"/>
            <a:ext cx="240482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Da Nang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D36A96-2B22-83F8-C01C-104D796669A9}"/>
              </a:ext>
            </a:extLst>
          </p:cNvPr>
          <p:cNvSpPr txBox="1"/>
          <p:nvPr/>
        </p:nvSpPr>
        <p:spPr>
          <a:xfrm>
            <a:off x="7966836" y="3321983"/>
            <a:ext cx="20810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Ha Noi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BBC692-1CD8-9127-6EF8-6EA341CD2D92}"/>
              </a:ext>
            </a:extLst>
          </p:cNvPr>
          <p:cNvSpPr txBox="1"/>
          <p:nvPr/>
        </p:nvSpPr>
        <p:spPr>
          <a:xfrm>
            <a:off x="2508180" y="6062952"/>
            <a:ext cx="15199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Hue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FF895E-C6EA-4CE1-FA0C-66892C625337}"/>
              </a:ext>
            </a:extLst>
          </p:cNvPr>
          <p:cNvSpPr txBox="1"/>
          <p:nvPr/>
        </p:nvSpPr>
        <p:spPr>
          <a:xfrm>
            <a:off x="6060472" y="6153487"/>
            <a:ext cx="42017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Ho Chi Minh City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B37FDF-710D-A9AA-51A5-4B74B3E94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71" y="807254"/>
            <a:ext cx="3514452" cy="21292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9636" y="1655246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Made by: Mrs Phuong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2883E-4409-C1C0-9D62-436887762E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30" y="814537"/>
            <a:ext cx="3494149" cy="23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9278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1.Look, listen and repeat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A8DBB-F531-D411-9D19-ACAE25F709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60938" y="711010"/>
            <a:ext cx="10695918" cy="5150227"/>
          </a:xfrm>
          <a:prstGeom prst="rect">
            <a:avLst/>
          </a:prstGeom>
        </p:spPr>
      </p:pic>
      <p:pic>
        <p:nvPicPr>
          <p:cNvPr id="4" name="Track 72">
            <a:hlinkClick r:id="" action="ppaction://media"/>
            <a:extLst>
              <a:ext uri="{FF2B5EF4-FFF2-40B4-BE49-F238E27FC236}">
                <a16:creationId xmlns:a16="http://schemas.microsoft.com/office/drawing/2014/main" id="{FDBF6794-F185-7828-BF5F-9F6A7CA13F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281683" y="355600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9" name="U 18 L 1. 1 A 1">
            <a:hlinkClick r:id="" action="ppaction://media"/>
            <a:extLst>
              <a:ext uri="{FF2B5EF4-FFF2-40B4-BE49-F238E27FC236}">
                <a16:creationId xmlns:a16="http://schemas.microsoft.com/office/drawing/2014/main" id="{AA5DA16C-F2EA-7B63-53A4-21AB5053C2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57738" y="149414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18 L 1. 1 A 2">
            <a:hlinkClick r:id="" action="ppaction://media"/>
            <a:extLst>
              <a:ext uri="{FF2B5EF4-FFF2-40B4-BE49-F238E27FC236}">
                <a16:creationId xmlns:a16="http://schemas.microsoft.com/office/drawing/2014/main" id="{4645CDC9-3574-9B0B-DCB6-638E5D1D89F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865820" y="570902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 18 L 1. 1 B 1">
            <a:hlinkClick r:id="" action="ppaction://media"/>
            <a:extLst>
              <a:ext uri="{FF2B5EF4-FFF2-40B4-BE49-F238E27FC236}">
                <a16:creationId xmlns:a16="http://schemas.microsoft.com/office/drawing/2014/main" id="{B1E91D24-1F47-52A3-57A6-06D91CF4FC6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88083" y="122780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18 L 1. 1 b 2">
            <a:hlinkClick r:id="" action="ppaction://media"/>
            <a:extLst>
              <a:ext uri="{FF2B5EF4-FFF2-40B4-BE49-F238E27FC236}">
                <a16:creationId xmlns:a16="http://schemas.microsoft.com/office/drawing/2014/main" id="{CED4E324-F770-BBE7-07CE-F547DE1D4AE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832662" y="54224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8 L 1. 1 b 3">
            <a:hlinkClick r:id="" action="ppaction://media"/>
            <a:extLst>
              <a:ext uri="{FF2B5EF4-FFF2-40B4-BE49-F238E27FC236}">
                <a16:creationId xmlns:a16="http://schemas.microsoft.com/office/drawing/2014/main" id="{0E3DF194-8075-C956-6814-E171FCA788F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78483" y="572216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02095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502367" y="4737800"/>
            <a:ext cx="8892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Dragon Bridge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dræɡən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brɪdʒ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740459-9C58-7854-5604-717EB2EB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24" y="1086536"/>
            <a:ext cx="4561490" cy="286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U 18 L 1.2 . 2">
            <a:hlinkClick r:id="" action="ppaction://media"/>
            <a:extLst>
              <a:ext uri="{FF2B5EF4-FFF2-40B4-BE49-F238E27FC236}">
                <a16:creationId xmlns:a16="http://schemas.microsoft.com/office/drawing/2014/main" id="{8401E3DF-5A32-C92B-1AC4-FF8245FA2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5967" y="258601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7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611743-8125-FF79-497C-095DD24118F0}"/>
              </a:ext>
            </a:extLst>
          </p:cNvPr>
          <p:cNvSpPr txBox="1"/>
          <p:nvPr/>
        </p:nvSpPr>
        <p:spPr>
          <a:xfrm>
            <a:off x="1166647" y="4632696"/>
            <a:ext cx="8839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Noi Opera House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nɒɪ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ɒprə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haʊs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D15FCE-537B-2B18-DFD6-2840419DE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07" y="1120753"/>
            <a:ext cx="4628713" cy="279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 18 L 1.2 .1">
            <a:hlinkClick r:id="" action="ppaction://media"/>
            <a:extLst>
              <a:ext uri="{FF2B5EF4-FFF2-40B4-BE49-F238E27FC236}">
                <a16:creationId xmlns:a16="http://schemas.microsoft.com/office/drawing/2014/main" id="{90D45BCD-6D5D-741E-1946-1C5FE2DD60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0247" y="302260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379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363604" y="4653718"/>
            <a:ext cx="685396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Chi Minh City Museum</a:t>
            </a:r>
            <a:r>
              <a:rPr lang="vi-VN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hɒ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tʃɪ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mɪnh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sɪti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mjuˈziːəm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vi-VN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Chí Minh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707607-21A0-77F8-FC67-C886D3AD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45" y="1493424"/>
            <a:ext cx="4702285" cy="26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 18 L 1.2 .4">
            <a:hlinkClick r:id="" action="ppaction://media"/>
            <a:extLst>
              <a:ext uri="{FF2B5EF4-FFF2-40B4-BE49-F238E27FC236}">
                <a16:creationId xmlns:a16="http://schemas.microsoft.com/office/drawing/2014/main" id="{66B169CB-EF50-24AF-C4F9-895C5BACA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8975" y="28797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156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681657" y="4695759"/>
            <a:ext cx="8355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 Mon Square 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ŋɒ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mɒn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skweə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1C4C404-C057-8058-C639-A77ACA1EA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47" y="1344611"/>
            <a:ext cx="4975553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8 L 1.2 . 3">
            <a:hlinkClick r:id="" action="ppaction://media"/>
            <a:extLst>
              <a:ext uri="{FF2B5EF4-FFF2-40B4-BE49-F238E27FC236}">
                <a16:creationId xmlns:a16="http://schemas.microsoft.com/office/drawing/2014/main" id="{0D952192-5134-44C7-DE3A-6F89D2E26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1614" y="295242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708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2"/>
          <p:cNvSpPr>
            <a:spLocks noChangeArrowheads="1" noChangeShapeType="1" noTextEdit="1"/>
          </p:cNvSpPr>
          <p:nvPr/>
        </p:nvSpPr>
        <p:spPr bwMode="auto">
          <a:xfrm>
            <a:off x="3133725" y="1282700"/>
            <a:ext cx="61912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Let's play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B781B6-31FA-701D-757F-24D541C076F0}"/>
              </a:ext>
            </a:extLst>
          </p:cNvPr>
          <p:cNvSpPr/>
          <p:nvPr/>
        </p:nvSpPr>
        <p:spPr>
          <a:xfrm>
            <a:off x="838200" y="3759201"/>
            <a:ext cx="10287000" cy="210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vocabulary</a:t>
            </a:r>
          </a:p>
          <a:p>
            <a:pPr algn="ctr"/>
            <a:r>
              <a:rPr lang="en-US" sz="10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</a:p>
        </p:txBody>
      </p:sp>
    </p:spTree>
    <p:extLst>
      <p:ext uri="{BB962C8B-B14F-4D97-AF65-F5344CB8AC3E}">
        <p14:creationId xmlns:p14="http://schemas.microsoft.com/office/powerpoint/2010/main" val="28498608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2526</TotalTime>
  <Words>428</Words>
  <Application>Microsoft Office PowerPoint</Application>
  <PresentationFormat>Widescreen</PresentationFormat>
  <Paragraphs>88</Paragraphs>
  <Slides>17</Slides>
  <Notes>16</Notes>
  <HiddenSlides>0</HiddenSlides>
  <MMClips>19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A3.OpenSansBold-San</vt:lpstr>
      <vt:lpstr>A3.OpenSans-San</vt:lpstr>
      <vt:lpstr>Arial</vt:lpstr>
      <vt:lpstr>Calibri</vt:lpstr>
      <vt:lpstr>Calibri Light</vt:lpstr>
      <vt:lpstr>Cambria</vt:lpstr>
      <vt:lpstr>Impact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156</cp:revision>
  <dcterms:created xsi:type="dcterms:W3CDTF">2021-11-11T15:46:46Z</dcterms:created>
  <dcterms:modified xsi:type="dcterms:W3CDTF">2025-04-20T02:07:29Z</dcterms:modified>
</cp:coreProperties>
</file>