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462" r:id="rId3"/>
    <p:sldId id="360" r:id="rId4"/>
    <p:sldId id="543" r:id="rId5"/>
    <p:sldId id="469" r:id="rId6"/>
    <p:sldId id="470" r:id="rId7"/>
    <p:sldId id="471" r:id="rId8"/>
    <p:sldId id="472" r:id="rId9"/>
    <p:sldId id="1033" r:id="rId10"/>
    <p:sldId id="1233" r:id="rId11"/>
    <p:sldId id="1035" r:id="rId12"/>
    <p:sldId id="686" r:id="rId13"/>
    <p:sldId id="1202" r:id="rId14"/>
    <p:sldId id="1060" r:id="rId15"/>
    <p:sldId id="687" r:id="rId16"/>
    <p:sldId id="106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2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0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650821" y="3198857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18: MEANS OF TRANSPORTS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1F5E5-3B54-509D-AB58-D6CC8DB5B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85" y="945773"/>
            <a:ext cx="11030936" cy="53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838200" y="1825625"/>
            <a:ext cx="10919847" cy="4068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LET’S PLAY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D67BC-6105-A2CC-FB40-9607D2A5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2FA4-2485-DBB0-E222-C00A9AD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48B23C09-586A-4504-B120-6140C6A3B34D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58828" y="1706639"/>
            <a:ext cx="1479425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20D27-DAF4-4C4A-9DA5-61EF44DCF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11" y="1734121"/>
            <a:ext cx="1479424" cy="1641999"/>
          </a:xfrm>
          <a:prstGeom prst="rect">
            <a:avLst/>
          </a:prstGeom>
        </p:spPr>
      </p:pic>
      <p:pic>
        <p:nvPicPr>
          <p:cNvPr id="8" name="Google Shape;8810;p69">
            <a:extLst>
              <a:ext uri="{FF2B5EF4-FFF2-40B4-BE49-F238E27FC236}">
                <a16:creationId xmlns:a16="http://schemas.microsoft.com/office/drawing/2014/main" id="{541707C7-35EE-4655-9091-CB937AE3563C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6116475" y="3476731"/>
            <a:ext cx="1479424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6B970-6203-4138-BBE3-AD560839F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961" y="3429001"/>
            <a:ext cx="1487553" cy="1641999"/>
          </a:xfrm>
          <a:prstGeom prst="rect">
            <a:avLst/>
          </a:prstGeom>
        </p:spPr>
      </p:pic>
      <p:pic>
        <p:nvPicPr>
          <p:cNvPr id="10" name="Google Shape;8811;p69">
            <a:extLst>
              <a:ext uri="{FF2B5EF4-FFF2-40B4-BE49-F238E27FC236}">
                <a16:creationId xmlns:a16="http://schemas.microsoft.com/office/drawing/2014/main" id="{C03C316F-EF5D-4BD2-BBB5-EDDCD6B76A7F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16475" y="5229365"/>
            <a:ext cx="1479424" cy="12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1C58FA-8167-4FB0-A494-3B0D38FA3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890" y="5035300"/>
            <a:ext cx="1510621" cy="1695253"/>
          </a:xfrm>
          <a:prstGeom prst="rect">
            <a:avLst/>
          </a:prstGeom>
        </p:spPr>
      </p:pic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DA075314-8118-47C4-B074-CCDA59E453C0}"/>
              </a:ext>
            </a:extLst>
          </p:cNvPr>
          <p:cNvSpPr txBox="1">
            <a:spLocks/>
          </p:cNvSpPr>
          <p:nvPr/>
        </p:nvSpPr>
        <p:spPr>
          <a:xfrm>
            <a:off x="8058174" y="1900092"/>
            <a:ext cx="3560787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bus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3" name="Google Shape;265;p25">
            <a:extLst>
              <a:ext uri="{FF2B5EF4-FFF2-40B4-BE49-F238E27FC236}">
                <a16:creationId xmlns:a16="http://schemas.microsoft.com/office/drawing/2014/main" id="{8C16AFCC-CC31-432E-A3A1-87AAF1AB5483}"/>
              </a:ext>
            </a:extLst>
          </p:cNvPr>
          <p:cNvSpPr txBox="1">
            <a:spLocks/>
          </p:cNvSpPr>
          <p:nvPr/>
        </p:nvSpPr>
        <p:spPr>
          <a:xfrm>
            <a:off x="7171200" y="3775325"/>
            <a:ext cx="299283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taxi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4" name="Google Shape;265;p25">
            <a:extLst>
              <a:ext uri="{FF2B5EF4-FFF2-40B4-BE49-F238E27FC236}">
                <a16:creationId xmlns:a16="http://schemas.microsoft.com/office/drawing/2014/main" id="{3F689ABE-81AD-40E3-A48B-4DCEEFB57AED}"/>
              </a:ext>
            </a:extLst>
          </p:cNvPr>
          <p:cNvSpPr txBox="1">
            <a:spLocks/>
          </p:cNvSpPr>
          <p:nvPr/>
        </p:nvSpPr>
        <p:spPr>
          <a:xfrm>
            <a:off x="8165812" y="5253251"/>
            <a:ext cx="466387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motorbike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17860-76F9-466E-B95B-8C693BD166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9275" y="3606898"/>
            <a:ext cx="733428" cy="763432"/>
          </a:xfrm>
          <a:prstGeom prst="rect">
            <a:avLst/>
          </a:prstGeom>
        </p:spPr>
      </p:pic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66FCE834-4102-4BC0-AC8B-4898A27B7451}"/>
              </a:ext>
            </a:extLst>
          </p:cNvPr>
          <p:cNvSpPr/>
          <p:nvPr/>
        </p:nvSpPr>
        <p:spPr>
          <a:xfrm>
            <a:off x="1336430" y="428498"/>
            <a:ext cx="10161887" cy="1253908"/>
          </a:xfrm>
          <a:custGeom>
            <a:avLst/>
            <a:gdLst>
              <a:gd name="connsiteX0" fmla="*/ 0 w 2276728"/>
              <a:gd name="connsiteY0" fmla="*/ 78779 h 472665"/>
              <a:gd name="connsiteX1" fmla="*/ 78779 w 2276728"/>
              <a:gd name="connsiteY1" fmla="*/ 0 h 472665"/>
              <a:gd name="connsiteX2" fmla="*/ 608572 w 2276728"/>
              <a:gd name="connsiteY2" fmla="*/ 0 h 472665"/>
              <a:gd name="connsiteX3" fmla="*/ 1117172 w 2276728"/>
              <a:gd name="connsiteY3" fmla="*/ 0 h 472665"/>
              <a:gd name="connsiteX4" fmla="*/ 1625773 w 2276728"/>
              <a:gd name="connsiteY4" fmla="*/ 0 h 472665"/>
              <a:gd name="connsiteX5" fmla="*/ 2197949 w 2276728"/>
              <a:gd name="connsiteY5" fmla="*/ 0 h 472665"/>
              <a:gd name="connsiteX6" fmla="*/ 2276728 w 2276728"/>
              <a:gd name="connsiteY6" fmla="*/ 78779 h 472665"/>
              <a:gd name="connsiteX7" fmla="*/ 2276728 w 2276728"/>
              <a:gd name="connsiteY7" fmla="*/ 393886 h 472665"/>
              <a:gd name="connsiteX8" fmla="*/ 2197949 w 2276728"/>
              <a:gd name="connsiteY8" fmla="*/ 472665 h 472665"/>
              <a:gd name="connsiteX9" fmla="*/ 1710540 w 2276728"/>
              <a:gd name="connsiteY9" fmla="*/ 472665 h 472665"/>
              <a:gd name="connsiteX10" fmla="*/ 1244323 w 2276728"/>
              <a:gd name="connsiteY10" fmla="*/ 472665 h 472665"/>
              <a:gd name="connsiteX11" fmla="*/ 714530 w 2276728"/>
              <a:gd name="connsiteY11" fmla="*/ 472665 h 472665"/>
              <a:gd name="connsiteX12" fmla="*/ 78779 w 2276728"/>
              <a:gd name="connsiteY12" fmla="*/ 472665 h 472665"/>
              <a:gd name="connsiteX13" fmla="*/ 0 w 2276728"/>
              <a:gd name="connsiteY13" fmla="*/ 393886 h 472665"/>
              <a:gd name="connsiteX14" fmla="*/ 0 w 2276728"/>
              <a:gd name="connsiteY14" fmla="*/ 78779 h 4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728" h="472665" fill="none" extrusionOk="0">
                <a:moveTo>
                  <a:pt x="0" y="78779"/>
                </a:moveTo>
                <a:cubicBezTo>
                  <a:pt x="353" y="27903"/>
                  <a:pt x="35277" y="-5312"/>
                  <a:pt x="78779" y="0"/>
                </a:cubicBezTo>
                <a:cubicBezTo>
                  <a:pt x="310621" y="3306"/>
                  <a:pt x="471917" y="19983"/>
                  <a:pt x="608572" y="0"/>
                </a:cubicBezTo>
                <a:cubicBezTo>
                  <a:pt x="745227" y="-19983"/>
                  <a:pt x="997931" y="21409"/>
                  <a:pt x="1117172" y="0"/>
                </a:cubicBezTo>
                <a:cubicBezTo>
                  <a:pt x="1236413" y="-21409"/>
                  <a:pt x="1477836" y="13787"/>
                  <a:pt x="1625773" y="0"/>
                </a:cubicBezTo>
                <a:cubicBezTo>
                  <a:pt x="1773710" y="-13787"/>
                  <a:pt x="2078422" y="-19222"/>
                  <a:pt x="2197949" y="0"/>
                </a:cubicBezTo>
                <a:cubicBezTo>
                  <a:pt x="2238467" y="-225"/>
                  <a:pt x="2285606" y="33130"/>
                  <a:pt x="2276728" y="78779"/>
                </a:cubicBezTo>
                <a:cubicBezTo>
                  <a:pt x="2280726" y="158040"/>
                  <a:pt x="2274406" y="311434"/>
                  <a:pt x="2276728" y="393886"/>
                </a:cubicBezTo>
                <a:cubicBezTo>
                  <a:pt x="2275128" y="435184"/>
                  <a:pt x="2236356" y="472062"/>
                  <a:pt x="2197949" y="472665"/>
                </a:cubicBezTo>
                <a:cubicBezTo>
                  <a:pt x="2048631" y="461003"/>
                  <a:pt x="1856584" y="466151"/>
                  <a:pt x="1710540" y="472665"/>
                </a:cubicBezTo>
                <a:cubicBezTo>
                  <a:pt x="1564496" y="479179"/>
                  <a:pt x="1414193" y="487268"/>
                  <a:pt x="1244323" y="472665"/>
                </a:cubicBezTo>
                <a:cubicBezTo>
                  <a:pt x="1074453" y="458062"/>
                  <a:pt x="904938" y="479754"/>
                  <a:pt x="714530" y="472665"/>
                </a:cubicBezTo>
                <a:cubicBezTo>
                  <a:pt x="524122" y="465576"/>
                  <a:pt x="313263" y="504130"/>
                  <a:pt x="78779" y="472665"/>
                </a:cubicBezTo>
                <a:cubicBezTo>
                  <a:pt x="44365" y="469726"/>
                  <a:pt x="8925" y="432751"/>
                  <a:pt x="0" y="393886"/>
                </a:cubicBezTo>
                <a:cubicBezTo>
                  <a:pt x="1013" y="325845"/>
                  <a:pt x="-11980" y="233213"/>
                  <a:pt x="0" y="78779"/>
                </a:cubicBezTo>
                <a:close/>
              </a:path>
              <a:path w="2276728" h="472665" stroke="0" extrusionOk="0">
                <a:moveTo>
                  <a:pt x="0" y="78779"/>
                </a:moveTo>
                <a:cubicBezTo>
                  <a:pt x="3629" y="34357"/>
                  <a:pt x="38050" y="2224"/>
                  <a:pt x="78779" y="0"/>
                </a:cubicBezTo>
                <a:cubicBezTo>
                  <a:pt x="225012" y="-16120"/>
                  <a:pt x="436958" y="-1938"/>
                  <a:pt x="566188" y="0"/>
                </a:cubicBezTo>
                <a:cubicBezTo>
                  <a:pt x="695418" y="1938"/>
                  <a:pt x="874198" y="9349"/>
                  <a:pt x="1032406" y="0"/>
                </a:cubicBezTo>
                <a:cubicBezTo>
                  <a:pt x="1190614" y="-9349"/>
                  <a:pt x="1424361" y="15603"/>
                  <a:pt x="1583390" y="0"/>
                </a:cubicBezTo>
                <a:cubicBezTo>
                  <a:pt x="1742419" y="-15603"/>
                  <a:pt x="2015935" y="-11037"/>
                  <a:pt x="2197949" y="0"/>
                </a:cubicBezTo>
                <a:cubicBezTo>
                  <a:pt x="2240598" y="-9122"/>
                  <a:pt x="2275533" y="34951"/>
                  <a:pt x="2276728" y="78779"/>
                </a:cubicBezTo>
                <a:cubicBezTo>
                  <a:pt x="2271130" y="235906"/>
                  <a:pt x="2269298" y="325728"/>
                  <a:pt x="2276728" y="393886"/>
                </a:cubicBezTo>
                <a:cubicBezTo>
                  <a:pt x="2272344" y="432049"/>
                  <a:pt x="2241530" y="470496"/>
                  <a:pt x="2197949" y="472665"/>
                </a:cubicBezTo>
                <a:cubicBezTo>
                  <a:pt x="2078770" y="481487"/>
                  <a:pt x="1840042" y="473991"/>
                  <a:pt x="1646965" y="472665"/>
                </a:cubicBezTo>
                <a:cubicBezTo>
                  <a:pt x="1453888" y="471339"/>
                  <a:pt x="1281458" y="472601"/>
                  <a:pt x="1159556" y="472665"/>
                </a:cubicBezTo>
                <a:cubicBezTo>
                  <a:pt x="1037654" y="472729"/>
                  <a:pt x="796863" y="446893"/>
                  <a:pt x="587380" y="472665"/>
                </a:cubicBezTo>
                <a:cubicBezTo>
                  <a:pt x="377897" y="498437"/>
                  <a:pt x="196980" y="476336"/>
                  <a:pt x="78779" y="472665"/>
                </a:cubicBezTo>
                <a:cubicBezTo>
                  <a:pt x="45961" y="474641"/>
                  <a:pt x="-2745" y="439011"/>
                  <a:pt x="0" y="393886"/>
                </a:cubicBezTo>
                <a:cubicBezTo>
                  <a:pt x="13595" y="311222"/>
                  <a:pt x="-330" y="157808"/>
                  <a:pt x="0" y="787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6599087">
                  <a:custGeom>
                    <a:avLst/>
                    <a:gdLst>
                      <a:gd name="connsiteX0" fmla="*/ 0 w 10161887"/>
                      <a:gd name="connsiteY0" fmla="*/ 208988 h 1253908"/>
                      <a:gd name="connsiteX1" fmla="*/ 351620 w 10161887"/>
                      <a:gd name="connsiteY1" fmla="*/ 0 h 1253908"/>
                      <a:gd name="connsiteX2" fmla="*/ 2716284 w 10161887"/>
                      <a:gd name="connsiteY2" fmla="*/ 0 h 1253908"/>
                      <a:gd name="connsiteX3" fmla="*/ 4986355 w 10161887"/>
                      <a:gd name="connsiteY3" fmla="*/ 0 h 1253908"/>
                      <a:gd name="connsiteX4" fmla="*/ 7256431 w 10161887"/>
                      <a:gd name="connsiteY4" fmla="*/ 0 h 1253908"/>
                      <a:gd name="connsiteX5" fmla="*/ 9810266 w 10161887"/>
                      <a:gd name="connsiteY5" fmla="*/ 0 h 1253908"/>
                      <a:gd name="connsiteX6" fmla="*/ 10161887 w 10161887"/>
                      <a:gd name="connsiteY6" fmla="*/ 208988 h 1253908"/>
                      <a:gd name="connsiteX7" fmla="*/ 10161887 w 10161887"/>
                      <a:gd name="connsiteY7" fmla="*/ 1044919 h 1253908"/>
                      <a:gd name="connsiteX8" fmla="*/ 9810266 w 10161887"/>
                      <a:gd name="connsiteY8" fmla="*/ 1253908 h 1253908"/>
                      <a:gd name="connsiteX9" fmla="*/ 7634778 w 10161887"/>
                      <a:gd name="connsiteY9" fmla="*/ 1253908 h 1253908"/>
                      <a:gd name="connsiteX10" fmla="*/ 5553878 w 10161887"/>
                      <a:gd name="connsiteY10" fmla="*/ 1253908 h 1253908"/>
                      <a:gd name="connsiteX11" fmla="*/ 3189214 w 10161887"/>
                      <a:gd name="connsiteY11" fmla="*/ 1253908 h 1253908"/>
                      <a:gd name="connsiteX12" fmla="*/ 351620 w 10161887"/>
                      <a:gd name="connsiteY12" fmla="*/ 1253908 h 1253908"/>
                      <a:gd name="connsiteX13" fmla="*/ 0 w 10161887"/>
                      <a:gd name="connsiteY13" fmla="*/ 1044919 h 1253908"/>
                      <a:gd name="connsiteX14" fmla="*/ 0 w 10161887"/>
                      <a:gd name="connsiteY14" fmla="*/ 208988 h 1253908"/>
                      <a:gd name="connsiteX0" fmla="*/ 0 w 10161887"/>
                      <a:gd name="connsiteY0" fmla="*/ 208988 h 1253908"/>
                      <a:gd name="connsiteX1" fmla="*/ 351620 w 10161887"/>
                      <a:gd name="connsiteY1" fmla="*/ 0 h 1253908"/>
                      <a:gd name="connsiteX2" fmla="*/ 2527108 w 10161887"/>
                      <a:gd name="connsiteY2" fmla="*/ 0 h 1253908"/>
                      <a:gd name="connsiteX3" fmla="*/ 4608013 w 10161887"/>
                      <a:gd name="connsiteY3" fmla="*/ 0 h 1253908"/>
                      <a:gd name="connsiteX4" fmla="*/ 7067260 w 10161887"/>
                      <a:gd name="connsiteY4" fmla="*/ 0 h 1253908"/>
                      <a:gd name="connsiteX5" fmla="*/ 9810266 w 10161887"/>
                      <a:gd name="connsiteY5" fmla="*/ 0 h 1253908"/>
                      <a:gd name="connsiteX6" fmla="*/ 10161887 w 10161887"/>
                      <a:gd name="connsiteY6" fmla="*/ 208988 h 1253908"/>
                      <a:gd name="connsiteX7" fmla="*/ 10161887 w 10161887"/>
                      <a:gd name="connsiteY7" fmla="*/ 1044919 h 1253908"/>
                      <a:gd name="connsiteX8" fmla="*/ 9810266 w 10161887"/>
                      <a:gd name="connsiteY8" fmla="*/ 1253908 h 1253908"/>
                      <a:gd name="connsiteX9" fmla="*/ 7351019 w 10161887"/>
                      <a:gd name="connsiteY9" fmla="*/ 1253908 h 1253908"/>
                      <a:gd name="connsiteX10" fmla="*/ 6785392 w 10161887"/>
                      <a:gd name="connsiteY10" fmla="*/ 1253908 h 1253908"/>
                      <a:gd name="connsiteX11" fmla="*/ 6198010 w 10161887"/>
                      <a:gd name="connsiteY11" fmla="*/ 1253908 h 1253908"/>
                      <a:gd name="connsiteX12" fmla="*/ 5719403 w 10161887"/>
                      <a:gd name="connsiteY12" fmla="*/ 1253908 h 1253908"/>
                      <a:gd name="connsiteX13" fmla="*/ 5175531 w 10161887"/>
                      <a:gd name="connsiteY13" fmla="*/ 1253908 h 1253908"/>
                      <a:gd name="connsiteX14" fmla="*/ 2621696 w 10161887"/>
                      <a:gd name="connsiteY14" fmla="*/ 1253908 h 1253908"/>
                      <a:gd name="connsiteX15" fmla="*/ 351620 w 10161887"/>
                      <a:gd name="connsiteY15" fmla="*/ 1253908 h 1253908"/>
                      <a:gd name="connsiteX16" fmla="*/ 0 w 10161887"/>
                      <a:gd name="connsiteY16" fmla="*/ 1044919 h 1253908"/>
                      <a:gd name="connsiteX17" fmla="*/ 0 w 10161887"/>
                      <a:gd name="connsiteY17" fmla="*/ 208988 h 1253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161887" h="1253908" fill="none" extrusionOk="0">
                        <a:moveTo>
                          <a:pt x="0" y="208988"/>
                        </a:moveTo>
                        <a:cubicBezTo>
                          <a:pt x="1613" y="41737"/>
                          <a:pt x="164496" y="-13455"/>
                          <a:pt x="351620" y="0"/>
                        </a:cubicBezTo>
                        <a:cubicBezTo>
                          <a:pt x="1417108" y="-28303"/>
                          <a:pt x="2110068" y="152239"/>
                          <a:pt x="2716284" y="0"/>
                        </a:cubicBezTo>
                        <a:cubicBezTo>
                          <a:pt x="3312139" y="-76011"/>
                          <a:pt x="4437759" y="130953"/>
                          <a:pt x="4986355" y="0"/>
                        </a:cubicBezTo>
                        <a:cubicBezTo>
                          <a:pt x="5427987" y="44921"/>
                          <a:pt x="6490146" y="-45343"/>
                          <a:pt x="7256431" y="0"/>
                        </a:cubicBezTo>
                        <a:cubicBezTo>
                          <a:pt x="7830061" y="-43100"/>
                          <a:pt x="9361504" y="-71424"/>
                          <a:pt x="9810266" y="0"/>
                        </a:cubicBezTo>
                        <a:cubicBezTo>
                          <a:pt x="9986098" y="6627"/>
                          <a:pt x="10179013" y="80374"/>
                          <a:pt x="10161887" y="208988"/>
                        </a:cubicBezTo>
                        <a:cubicBezTo>
                          <a:pt x="10137874" y="424148"/>
                          <a:pt x="10143052" y="827339"/>
                          <a:pt x="10161887" y="1044919"/>
                        </a:cubicBezTo>
                        <a:cubicBezTo>
                          <a:pt x="10178441" y="1170966"/>
                          <a:pt x="9969695" y="1262182"/>
                          <a:pt x="9810266" y="1253908"/>
                        </a:cubicBezTo>
                        <a:cubicBezTo>
                          <a:pt x="9059508" y="1192192"/>
                          <a:pt x="8265283" y="1255241"/>
                          <a:pt x="7634778" y="1253908"/>
                        </a:cubicBezTo>
                        <a:cubicBezTo>
                          <a:pt x="6996361" y="1309469"/>
                          <a:pt x="6197693" y="1296086"/>
                          <a:pt x="5553878" y="1253908"/>
                        </a:cubicBezTo>
                        <a:cubicBezTo>
                          <a:pt x="4621667" y="1247366"/>
                          <a:pt x="4087853" y="1298893"/>
                          <a:pt x="3189214" y="1253908"/>
                        </a:cubicBezTo>
                        <a:cubicBezTo>
                          <a:pt x="2455380" y="1068768"/>
                          <a:pt x="1279204" y="1390591"/>
                          <a:pt x="351620" y="1253908"/>
                        </a:cubicBezTo>
                        <a:cubicBezTo>
                          <a:pt x="181016" y="1238680"/>
                          <a:pt x="29651" y="1141735"/>
                          <a:pt x="0" y="1044919"/>
                        </a:cubicBezTo>
                        <a:cubicBezTo>
                          <a:pt x="22927" y="850049"/>
                          <a:pt x="-64690" y="667814"/>
                          <a:pt x="0" y="208988"/>
                        </a:cubicBezTo>
                        <a:close/>
                      </a:path>
                      <a:path w="10161887" h="1253908" stroke="0" extrusionOk="0">
                        <a:moveTo>
                          <a:pt x="0" y="208988"/>
                        </a:moveTo>
                        <a:cubicBezTo>
                          <a:pt x="1618" y="112767"/>
                          <a:pt x="188853" y="9392"/>
                          <a:pt x="351620" y="0"/>
                        </a:cubicBezTo>
                        <a:cubicBezTo>
                          <a:pt x="977069" y="-40161"/>
                          <a:pt x="1948411" y="-28989"/>
                          <a:pt x="2527108" y="0"/>
                        </a:cubicBezTo>
                        <a:cubicBezTo>
                          <a:pt x="3153795" y="-7668"/>
                          <a:pt x="3945774" y="-115276"/>
                          <a:pt x="4608013" y="0"/>
                        </a:cubicBezTo>
                        <a:cubicBezTo>
                          <a:pt x="5230213" y="-144700"/>
                          <a:pt x="6305081" y="94258"/>
                          <a:pt x="7067260" y="0"/>
                        </a:cubicBezTo>
                        <a:cubicBezTo>
                          <a:pt x="7796547" y="-33117"/>
                          <a:pt x="8877411" y="87432"/>
                          <a:pt x="9810266" y="0"/>
                        </a:cubicBezTo>
                        <a:cubicBezTo>
                          <a:pt x="10005113" y="-27840"/>
                          <a:pt x="10168955" y="118646"/>
                          <a:pt x="10161887" y="208988"/>
                        </a:cubicBezTo>
                        <a:cubicBezTo>
                          <a:pt x="10143279" y="622194"/>
                          <a:pt x="10154925" y="886696"/>
                          <a:pt x="10161887" y="1044919"/>
                        </a:cubicBezTo>
                        <a:cubicBezTo>
                          <a:pt x="10126534" y="1159005"/>
                          <a:pt x="9990404" y="1263741"/>
                          <a:pt x="9810266" y="1253908"/>
                        </a:cubicBezTo>
                        <a:cubicBezTo>
                          <a:pt x="9238062" y="1208334"/>
                          <a:pt x="8184954" y="1246017"/>
                          <a:pt x="7351019" y="1253908"/>
                        </a:cubicBezTo>
                        <a:cubicBezTo>
                          <a:pt x="7199963" y="1257994"/>
                          <a:pt x="6970395" y="1234475"/>
                          <a:pt x="6785392" y="1253908"/>
                        </a:cubicBezTo>
                        <a:cubicBezTo>
                          <a:pt x="6600389" y="1273341"/>
                          <a:pt x="6345814" y="1271418"/>
                          <a:pt x="6198010" y="1253908"/>
                        </a:cubicBezTo>
                        <a:cubicBezTo>
                          <a:pt x="6050206" y="1236398"/>
                          <a:pt x="5893518" y="1254367"/>
                          <a:pt x="5719403" y="1253908"/>
                        </a:cubicBezTo>
                        <a:cubicBezTo>
                          <a:pt x="5545288" y="1253449"/>
                          <a:pt x="5424039" y="1252174"/>
                          <a:pt x="5175531" y="1253908"/>
                        </a:cubicBezTo>
                        <a:cubicBezTo>
                          <a:pt x="4589420" y="1085805"/>
                          <a:pt x="3734088" y="1308417"/>
                          <a:pt x="2621696" y="1253908"/>
                        </a:cubicBezTo>
                        <a:cubicBezTo>
                          <a:pt x="1675278" y="1336496"/>
                          <a:pt x="997330" y="1319413"/>
                          <a:pt x="351620" y="1253908"/>
                        </a:cubicBezTo>
                        <a:cubicBezTo>
                          <a:pt x="212395" y="1259541"/>
                          <a:pt x="13374" y="1161664"/>
                          <a:pt x="0" y="1044919"/>
                        </a:cubicBezTo>
                        <a:cubicBezTo>
                          <a:pt x="71366" y="802571"/>
                          <a:pt x="-48393" y="403031"/>
                          <a:pt x="0" y="208988"/>
                        </a:cubicBezTo>
                        <a:close/>
                      </a:path>
                      <a:path w="10161887" h="1253908" fill="none" stroke="0" extrusionOk="0">
                        <a:moveTo>
                          <a:pt x="0" y="208988"/>
                        </a:moveTo>
                        <a:cubicBezTo>
                          <a:pt x="14463" y="70778"/>
                          <a:pt x="169219" y="-4677"/>
                          <a:pt x="351620" y="0"/>
                        </a:cubicBezTo>
                        <a:cubicBezTo>
                          <a:pt x="1317229" y="118524"/>
                          <a:pt x="1995183" y="151440"/>
                          <a:pt x="2716284" y="0"/>
                        </a:cubicBezTo>
                        <a:cubicBezTo>
                          <a:pt x="3404369" y="-9493"/>
                          <a:pt x="4379314" y="80552"/>
                          <a:pt x="4986355" y="0"/>
                        </a:cubicBezTo>
                        <a:cubicBezTo>
                          <a:pt x="5466307" y="-28841"/>
                          <a:pt x="6624304" y="51930"/>
                          <a:pt x="7256431" y="0"/>
                        </a:cubicBezTo>
                        <a:cubicBezTo>
                          <a:pt x="7978539" y="-59220"/>
                          <a:pt x="9266664" y="-158306"/>
                          <a:pt x="9810266" y="0"/>
                        </a:cubicBezTo>
                        <a:cubicBezTo>
                          <a:pt x="9977313" y="-4294"/>
                          <a:pt x="10196354" y="92361"/>
                          <a:pt x="10161887" y="208988"/>
                        </a:cubicBezTo>
                        <a:cubicBezTo>
                          <a:pt x="10148320" y="431786"/>
                          <a:pt x="10154994" y="790918"/>
                          <a:pt x="10161887" y="1044919"/>
                        </a:cubicBezTo>
                        <a:cubicBezTo>
                          <a:pt x="10171987" y="1116737"/>
                          <a:pt x="9985989" y="1255669"/>
                          <a:pt x="9810266" y="1253908"/>
                        </a:cubicBezTo>
                        <a:cubicBezTo>
                          <a:pt x="9216817" y="1159807"/>
                          <a:pt x="8314996" y="1236472"/>
                          <a:pt x="7634778" y="1253908"/>
                        </a:cubicBezTo>
                        <a:cubicBezTo>
                          <a:pt x="6884423" y="1179120"/>
                          <a:pt x="6414828" y="1224414"/>
                          <a:pt x="5553878" y="1253908"/>
                        </a:cubicBezTo>
                        <a:cubicBezTo>
                          <a:pt x="4820152" y="1228945"/>
                          <a:pt x="4157190" y="1165166"/>
                          <a:pt x="3189214" y="1253908"/>
                        </a:cubicBezTo>
                        <a:cubicBezTo>
                          <a:pt x="2520494" y="1268972"/>
                          <a:pt x="1292443" y="1220016"/>
                          <a:pt x="351620" y="1253908"/>
                        </a:cubicBezTo>
                        <a:cubicBezTo>
                          <a:pt x="184794" y="1252369"/>
                          <a:pt x="26691" y="1160103"/>
                          <a:pt x="0" y="1044919"/>
                        </a:cubicBezTo>
                        <a:cubicBezTo>
                          <a:pt x="35768" y="893997"/>
                          <a:pt x="-52497" y="598330"/>
                          <a:pt x="0" y="20898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I want to go to Ha Noi Opera House by</a:t>
            </a:r>
            <a:r>
              <a:rPr lang="en-US" sz="35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………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32B2C7-23D3-4100-FD79-EAE1362BA5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50" y="4161489"/>
            <a:ext cx="3146222" cy="2296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A87DB8-51FB-D37D-9573-9B7F9629E9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2" y="2659170"/>
            <a:ext cx="2126378" cy="12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D67BC-6105-A2CC-FB40-9607D2A5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2FA4-2485-DBB0-E222-C00A9AD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48B23C09-586A-4504-B120-6140C6A3B34D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58828" y="1706639"/>
            <a:ext cx="1479425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20D27-DAF4-4C4A-9DA5-61EF44DCF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11" y="1734121"/>
            <a:ext cx="1479424" cy="1641999"/>
          </a:xfrm>
          <a:prstGeom prst="rect">
            <a:avLst/>
          </a:prstGeom>
        </p:spPr>
      </p:pic>
      <p:pic>
        <p:nvPicPr>
          <p:cNvPr id="8" name="Google Shape;8810;p69">
            <a:extLst>
              <a:ext uri="{FF2B5EF4-FFF2-40B4-BE49-F238E27FC236}">
                <a16:creationId xmlns:a16="http://schemas.microsoft.com/office/drawing/2014/main" id="{541707C7-35EE-4655-9091-CB937AE3563C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6116475" y="3476731"/>
            <a:ext cx="1479424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6B970-6203-4138-BBE3-AD560839F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961" y="3429001"/>
            <a:ext cx="1487553" cy="1641999"/>
          </a:xfrm>
          <a:prstGeom prst="rect">
            <a:avLst/>
          </a:prstGeom>
        </p:spPr>
      </p:pic>
      <p:pic>
        <p:nvPicPr>
          <p:cNvPr id="10" name="Google Shape;8811;p69">
            <a:extLst>
              <a:ext uri="{FF2B5EF4-FFF2-40B4-BE49-F238E27FC236}">
                <a16:creationId xmlns:a16="http://schemas.microsoft.com/office/drawing/2014/main" id="{C03C316F-EF5D-4BD2-BBB5-EDDCD6B76A7F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16475" y="5229365"/>
            <a:ext cx="1479424" cy="12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1C58FA-8167-4FB0-A494-3B0D38FA3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890" y="5035300"/>
            <a:ext cx="1510621" cy="1695253"/>
          </a:xfrm>
          <a:prstGeom prst="rect">
            <a:avLst/>
          </a:prstGeom>
        </p:spPr>
      </p:pic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DA075314-8118-47C4-B074-CCDA59E453C0}"/>
              </a:ext>
            </a:extLst>
          </p:cNvPr>
          <p:cNvSpPr txBox="1">
            <a:spLocks/>
          </p:cNvSpPr>
          <p:nvPr/>
        </p:nvSpPr>
        <p:spPr>
          <a:xfrm>
            <a:off x="8058174" y="1900092"/>
            <a:ext cx="3560787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bus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3" name="Google Shape;265;p25">
            <a:extLst>
              <a:ext uri="{FF2B5EF4-FFF2-40B4-BE49-F238E27FC236}">
                <a16:creationId xmlns:a16="http://schemas.microsoft.com/office/drawing/2014/main" id="{8C16AFCC-CC31-432E-A3A1-87AAF1AB5483}"/>
              </a:ext>
            </a:extLst>
          </p:cNvPr>
          <p:cNvSpPr txBox="1">
            <a:spLocks/>
          </p:cNvSpPr>
          <p:nvPr/>
        </p:nvSpPr>
        <p:spPr>
          <a:xfrm>
            <a:off x="7171200" y="3775325"/>
            <a:ext cx="299283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taxi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4" name="Google Shape;265;p25">
            <a:extLst>
              <a:ext uri="{FF2B5EF4-FFF2-40B4-BE49-F238E27FC236}">
                <a16:creationId xmlns:a16="http://schemas.microsoft.com/office/drawing/2014/main" id="{3F689ABE-81AD-40E3-A48B-4DCEEFB57AED}"/>
              </a:ext>
            </a:extLst>
          </p:cNvPr>
          <p:cNvSpPr txBox="1">
            <a:spLocks/>
          </p:cNvSpPr>
          <p:nvPr/>
        </p:nvSpPr>
        <p:spPr>
          <a:xfrm>
            <a:off x="8165812" y="5253251"/>
            <a:ext cx="466387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car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17860-76F9-466E-B95B-8C693BD166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3353" y="1965433"/>
            <a:ext cx="733428" cy="763432"/>
          </a:xfrm>
          <a:prstGeom prst="rect">
            <a:avLst/>
          </a:prstGeom>
        </p:spPr>
      </p:pic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66FCE834-4102-4BC0-AC8B-4898A27B7451}"/>
              </a:ext>
            </a:extLst>
          </p:cNvPr>
          <p:cNvSpPr/>
          <p:nvPr/>
        </p:nvSpPr>
        <p:spPr>
          <a:xfrm>
            <a:off x="1336430" y="428498"/>
            <a:ext cx="8827601" cy="1253908"/>
          </a:xfrm>
          <a:custGeom>
            <a:avLst/>
            <a:gdLst>
              <a:gd name="connsiteX0" fmla="*/ 0 w 2276728"/>
              <a:gd name="connsiteY0" fmla="*/ 78779 h 472665"/>
              <a:gd name="connsiteX1" fmla="*/ 78779 w 2276728"/>
              <a:gd name="connsiteY1" fmla="*/ 0 h 472665"/>
              <a:gd name="connsiteX2" fmla="*/ 608572 w 2276728"/>
              <a:gd name="connsiteY2" fmla="*/ 0 h 472665"/>
              <a:gd name="connsiteX3" fmla="*/ 1117172 w 2276728"/>
              <a:gd name="connsiteY3" fmla="*/ 0 h 472665"/>
              <a:gd name="connsiteX4" fmla="*/ 1625773 w 2276728"/>
              <a:gd name="connsiteY4" fmla="*/ 0 h 472665"/>
              <a:gd name="connsiteX5" fmla="*/ 2197949 w 2276728"/>
              <a:gd name="connsiteY5" fmla="*/ 0 h 472665"/>
              <a:gd name="connsiteX6" fmla="*/ 2276728 w 2276728"/>
              <a:gd name="connsiteY6" fmla="*/ 78779 h 472665"/>
              <a:gd name="connsiteX7" fmla="*/ 2276728 w 2276728"/>
              <a:gd name="connsiteY7" fmla="*/ 393886 h 472665"/>
              <a:gd name="connsiteX8" fmla="*/ 2197949 w 2276728"/>
              <a:gd name="connsiteY8" fmla="*/ 472665 h 472665"/>
              <a:gd name="connsiteX9" fmla="*/ 1710540 w 2276728"/>
              <a:gd name="connsiteY9" fmla="*/ 472665 h 472665"/>
              <a:gd name="connsiteX10" fmla="*/ 1244323 w 2276728"/>
              <a:gd name="connsiteY10" fmla="*/ 472665 h 472665"/>
              <a:gd name="connsiteX11" fmla="*/ 714530 w 2276728"/>
              <a:gd name="connsiteY11" fmla="*/ 472665 h 472665"/>
              <a:gd name="connsiteX12" fmla="*/ 78779 w 2276728"/>
              <a:gd name="connsiteY12" fmla="*/ 472665 h 472665"/>
              <a:gd name="connsiteX13" fmla="*/ 0 w 2276728"/>
              <a:gd name="connsiteY13" fmla="*/ 393886 h 472665"/>
              <a:gd name="connsiteX14" fmla="*/ 0 w 2276728"/>
              <a:gd name="connsiteY14" fmla="*/ 78779 h 4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728" h="472665" fill="none" extrusionOk="0">
                <a:moveTo>
                  <a:pt x="0" y="78779"/>
                </a:moveTo>
                <a:cubicBezTo>
                  <a:pt x="353" y="27903"/>
                  <a:pt x="35277" y="-5312"/>
                  <a:pt x="78779" y="0"/>
                </a:cubicBezTo>
                <a:cubicBezTo>
                  <a:pt x="310621" y="3306"/>
                  <a:pt x="471917" y="19983"/>
                  <a:pt x="608572" y="0"/>
                </a:cubicBezTo>
                <a:cubicBezTo>
                  <a:pt x="745227" y="-19983"/>
                  <a:pt x="997931" y="21409"/>
                  <a:pt x="1117172" y="0"/>
                </a:cubicBezTo>
                <a:cubicBezTo>
                  <a:pt x="1236413" y="-21409"/>
                  <a:pt x="1477836" y="13787"/>
                  <a:pt x="1625773" y="0"/>
                </a:cubicBezTo>
                <a:cubicBezTo>
                  <a:pt x="1773710" y="-13787"/>
                  <a:pt x="2078422" y="-19222"/>
                  <a:pt x="2197949" y="0"/>
                </a:cubicBezTo>
                <a:cubicBezTo>
                  <a:pt x="2238467" y="-225"/>
                  <a:pt x="2285606" y="33130"/>
                  <a:pt x="2276728" y="78779"/>
                </a:cubicBezTo>
                <a:cubicBezTo>
                  <a:pt x="2280726" y="158040"/>
                  <a:pt x="2274406" y="311434"/>
                  <a:pt x="2276728" y="393886"/>
                </a:cubicBezTo>
                <a:cubicBezTo>
                  <a:pt x="2275128" y="435184"/>
                  <a:pt x="2236356" y="472062"/>
                  <a:pt x="2197949" y="472665"/>
                </a:cubicBezTo>
                <a:cubicBezTo>
                  <a:pt x="2048631" y="461003"/>
                  <a:pt x="1856584" y="466151"/>
                  <a:pt x="1710540" y="472665"/>
                </a:cubicBezTo>
                <a:cubicBezTo>
                  <a:pt x="1564496" y="479179"/>
                  <a:pt x="1414193" y="487268"/>
                  <a:pt x="1244323" y="472665"/>
                </a:cubicBezTo>
                <a:cubicBezTo>
                  <a:pt x="1074453" y="458062"/>
                  <a:pt x="904938" y="479754"/>
                  <a:pt x="714530" y="472665"/>
                </a:cubicBezTo>
                <a:cubicBezTo>
                  <a:pt x="524122" y="465576"/>
                  <a:pt x="313263" y="504130"/>
                  <a:pt x="78779" y="472665"/>
                </a:cubicBezTo>
                <a:cubicBezTo>
                  <a:pt x="44365" y="469726"/>
                  <a:pt x="8925" y="432751"/>
                  <a:pt x="0" y="393886"/>
                </a:cubicBezTo>
                <a:cubicBezTo>
                  <a:pt x="1013" y="325845"/>
                  <a:pt x="-11980" y="233213"/>
                  <a:pt x="0" y="78779"/>
                </a:cubicBezTo>
                <a:close/>
              </a:path>
              <a:path w="2276728" h="472665" stroke="0" extrusionOk="0">
                <a:moveTo>
                  <a:pt x="0" y="78779"/>
                </a:moveTo>
                <a:cubicBezTo>
                  <a:pt x="3629" y="34357"/>
                  <a:pt x="38050" y="2224"/>
                  <a:pt x="78779" y="0"/>
                </a:cubicBezTo>
                <a:cubicBezTo>
                  <a:pt x="225012" y="-16120"/>
                  <a:pt x="436958" y="-1938"/>
                  <a:pt x="566188" y="0"/>
                </a:cubicBezTo>
                <a:cubicBezTo>
                  <a:pt x="695418" y="1938"/>
                  <a:pt x="874198" y="9349"/>
                  <a:pt x="1032406" y="0"/>
                </a:cubicBezTo>
                <a:cubicBezTo>
                  <a:pt x="1190614" y="-9349"/>
                  <a:pt x="1424361" y="15603"/>
                  <a:pt x="1583390" y="0"/>
                </a:cubicBezTo>
                <a:cubicBezTo>
                  <a:pt x="1742419" y="-15603"/>
                  <a:pt x="2015935" y="-11037"/>
                  <a:pt x="2197949" y="0"/>
                </a:cubicBezTo>
                <a:cubicBezTo>
                  <a:pt x="2240598" y="-9122"/>
                  <a:pt x="2275533" y="34951"/>
                  <a:pt x="2276728" y="78779"/>
                </a:cubicBezTo>
                <a:cubicBezTo>
                  <a:pt x="2271130" y="235906"/>
                  <a:pt x="2269298" y="325728"/>
                  <a:pt x="2276728" y="393886"/>
                </a:cubicBezTo>
                <a:cubicBezTo>
                  <a:pt x="2272344" y="432049"/>
                  <a:pt x="2241530" y="470496"/>
                  <a:pt x="2197949" y="472665"/>
                </a:cubicBezTo>
                <a:cubicBezTo>
                  <a:pt x="2078770" y="481487"/>
                  <a:pt x="1840042" y="473991"/>
                  <a:pt x="1646965" y="472665"/>
                </a:cubicBezTo>
                <a:cubicBezTo>
                  <a:pt x="1453888" y="471339"/>
                  <a:pt x="1281458" y="472601"/>
                  <a:pt x="1159556" y="472665"/>
                </a:cubicBezTo>
                <a:cubicBezTo>
                  <a:pt x="1037654" y="472729"/>
                  <a:pt x="796863" y="446893"/>
                  <a:pt x="587380" y="472665"/>
                </a:cubicBezTo>
                <a:cubicBezTo>
                  <a:pt x="377897" y="498437"/>
                  <a:pt x="196980" y="476336"/>
                  <a:pt x="78779" y="472665"/>
                </a:cubicBezTo>
                <a:cubicBezTo>
                  <a:pt x="45961" y="474641"/>
                  <a:pt x="-2745" y="439011"/>
                  <a:pt x="0" y="393886"/>
                </a:cubicBezTo>
                <a:cubicBezTo>
                  <a:pt x="13595" y="311222"/>
                  <a:pt x="-330" y="157808"/>
                  <a:pt x="0" y="787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6599087">
                  <a:custGeom>
                    <a:avLst/>
                    <a:gdLst>
                      <a:gd name="connsiteX0" fmla="*/ 0 w 8827601"/>
                      <a:gd name="connsiteY0" fmla="*/ 208988 h 1253908"/>
                      <a:gd name="connsiteX1" fmla="*/ 305451 w 8827601"/>
                      <a:gd name="connsiteY1" fmla="*/ 0 h 1253908"/>
                      <a:gd name="connsiteX2" fmla="*/ 2359627 w 8827601"/>
                      <a:gd name="connsiteY2" fmla="*/ 0 h 1253908"/>
                      <a:gd name="connsiteX3" fmla="*/ 4331632 w 8827601"/>
                      <a:gd name="connsiteY3" fmla="*/ 0 h 1253908"/>
                      <a:gd name="connsiteX4" fmla="*/ 6303640 w 8827601"/>
                      <a:gd name="connsiteY4" fmla="*/ 0 h 1253908"/>
                      <a:gd name="connsiteX5" fmla="*/ 8522149 w 8827601"/>
                      <a:gd name="connsiteY5" fmla="*/ 0 h 1253908"/>
                      <a:gd name="connsiteX6" fmla="*/ 8827601 w 8827601"/>
                      <a:gd name="connsiteY6" fmla="*/ 208988 h 1253908"/>
                      <a:gd name="connsiteX7" fmla="*/ 8827601 w 8827601"/>
                      <a:gd name="connsiteY7" fmla="*/ 1044919 h 1253908"/>
                      <a:gd name="connsiteX8" fmla="*/ 8522149 w 8827601"/>
                      <a:gd name="connsiteY8" fmla="*/ 1253908 h 1253908"/>
                      <a:gd name="connsiteX9" fmla="*/ 6632309 w 8827601"/>
                      <a:gd name="connsiteY9" fmla="*/ 1253908 h 1253908"/>
                      <a:gd name="connsiteX10" fmla="*/ 4824637 w 8827601"/>
                      <a:gd name="connsiteY10" fmla="*/ 1253908 h 1253908"/>
                      <a:gd name="connsiteX11" fmla="*/ 2770460 w 8827601"/>
                      <a:gd name="connsiteY11" fmla="*/ 1253908 h 1253908"/>
                      <a:gd name="connsiteX12" fmla="*/ 305451 w 8827601"/>
                      <a:gd name="connsiteY12" fmla="*/ 1253908 h 1253908"/>
                      <a:gd name="connsiteX13" fmla="*/ 0 w 8827601"/>
                      <a:gd name="connsiteY13" fmla="*/ 1044919 h 1253908"/>
                      <a:gd name="connsiteX14" fmla="*/ 0 w 8827601"/>
                      <a:gd name="connsiteY14" fmla="*/ 208988 h 1253908"/>
                      <a:gd name="connsiteX0" fmla="*/ 0 w 8827601"/>
                      <a:gd name="connsiteY0" fmla="*/ 208988 h 1253908"/>
                      <a:gd name="connsiteX1" fmla="*/ 305451 w 8827601"/>
                      <a:gd name="connsiteY1" fmla="*/ 0 h 1253908"/>
                      <a:gd name="connsiteX2" fmla="*/ 2195291 w 8827601"/>
                      <a:gd name="connsiteY2" fmla="*/ 0 h 1253908"/>
                      <a:gd name="connsiteX3" fmla="*/ 4002967 w 8827601"/>
                      <a:gd name="connsiteY3" fmla="*/ 0 h 1253908"/>
                      <a:gd name="connsiteX4" fmla="*/ 6139308 w 8827601"/>
                      <a:gd name="connsiteY4" fmla="*/ 0 h 1253908"/>
                      <a:gd name="connsiteX5" fmla="*/ 8522149 w 8827601"/>
                      <a:gd name="connsiteY5" fmla="*/ 0 h 1253908"/>
                      <a:gd name="connsiteX6" fmla="*/ 8827601 w 8827601"/>
                      <a:gd name="connsiteY6" fmla="*/ 208988 h 1253908"/>
                      <a:gd name="connsiteX7" fmla="*/ 8827601 w 8827601"/>
                      <a:gd name="connsiteY7" fmla="*/ 1044919 h 1253908"/>
                      <a:gd name="connsiteX8" fmla="*/ 8522149 w 8827601"/>
                      <a:gd name="connsiteY8" fmla="*/ 1253908 h 1253908"/>
                      <a:gd name="connsiteX9" fmla="*/ 6385808 w 8827601"/>
                      <a:gd name="connsiteY9" fmla="*/ 1253908 h 1253908"/>
                      <a:gd name="connsiteX10" fmla="*/ 5736963 w 8827601"/>
                      <a:gd name="connsiteY10" fmla="*/ 1253908 h 1253908"/>
                      <a:gd name="connsiteX11" fmla="*/ 5069219 w 8827601"/>
                      <a:gd name="connsiteY11" fmla="*/ 1253908 h 1253908"/>
                      <a:gd name="connsiteX12" fmla="*/ 4495968 w 8827601"/>
                      <a:gd name="connsiteY12" fmla="*/ 1253908 h 1253908"/>
                      <a:gd name="connsiteX13" fmla="*/ 2277459 w 8827601"/>
                      <a:gd name="connsiteY13" fmla="*/ 1253908 h 1253908"/>
                      <a:gd name="connsiteX14" fmla="*/ 305451 w 8827601"/>
                      <a:gd name="connsiteY14" fmla="*/ 1253908 h 1253908"/>
                      <a:gd name="connsiteX15" fmla="*/ 0 w 8827601"/>
                      <a:gd name="connsiteY15" fmla="*/ 1044919 h 1253908"/>
                      <a:gd name="connsiteX16" fmla="*/ 0 w 8827601"/>
                      <a:gd name="connsiteY16" fmla="*/ 208988 h 1253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827601" h="1253908" fill="none" extrusionOk="0">
                        <a:moveTo>
                          <a:pt x="0" y="208988"/>
                        </a:moveTo>
                        <a:cubicBezTo>
                          <a:pt x="1379" y="64322"/>
                          <a:pt x="152862" y="-12637"/>
                          <a:pt x="305451" y="0"/>
                        </a:cubicBezTo>
                        <a:cubicBezTo>
                          <a:pt x="1222604" y="-13249"/>
                          <a:pt x="1832800" y="133628"/>
                          <a:pt x="2359627" y="0"/>
                        </a:cubicBezTo>
                        <a:cubicBezTo>
                          <a:pt x="2843648" y="-127845"/>
                          <a:pt x="3853584" y="127933"/>
                          <a:pt x="4331632" y="0"/>
                        </a:cubicBezTo>
                        <a:cubicBezTo>
                          <a:pt x="4715752" y="31031"/>
                          <a:pt x="5626715" y="-43287"/>
                          <a:pt x="6303640" y="0"/>
                        </a:cubicBezTo>
                        <a:cubicBezTo>
                          <a:pt x="6814067" y="-41331"/>
                          <a:pt x="8122560" y="-66391"/>
                          <a:pt x="8522149" y="0"/>
                        </a:cubicBezTo>
                        <a:cubicBezTo>
                          <a:pt x="8664119" y="21199"/>
                          <a:pt x="8844805" y="82138"/>
                          <a:pt x="8827601" y="208988"/>
                        </a:cubicBezTo>
                        <a:cubicBezTo>
                          <a:pt x="8789715" y="425495"/>
                          <a:pt x="8803673" y="828218"/>
                          <a:pt x="8827601" y="1044919"/>
                        </a:cubicBezTo>
                        <a:cubicBezTo>
                          <a:pt x="8834783" y="1163791"/>
                          <a:pt x="8643302" y="1275158"/>
                          <a:pt x="8522149" y="1253908"/>
                        </a:cubicBezTo>
                        <a:cubicBezTo>
                          <a:pt x="7928269" y="1217520"/>
                          <a:pt x="7188149" y="1245713"/>
                          <a:pt x="6632309" y="1253908"/>
                        </a:cubicBezTo>
                        <a:cubicBezTo>
                          <a:pt x="6098106" y="1362546"/>
                          <a:pt x="5451227" y="1293611"/>
                          <a:pt x="4824637" y="1253908"/>
                        </a:cubicBezTo>
                        <a:cubicBezTo>
                          <a:pt x="4128045" y="1222190"/>
                          <a:pt x="3567282" y="1304137"/>
                          <a:pt x="2770460" y="1253908"/>
                        </a:cubicBezTo>
                        <a:cubicBezTo>
                          <a:pt x="2067677" y="1184225"/>
                          <a:pt x="1054005" y="1409197"/>
                          <a:pt x="305451" y="1253908"/>
                        </a:cubicBezTo>
                        <a:cubicBezTo>
                          <a:pt x="165458" y="1243244"/>
                          <a:pt x="12943" y="1134649"/>
                          <a:pt x="0" y="1044919"/>
                        </a:cubicBezTo>
                        <a:cubicBezTo>
                          <a:pt x="31084" y="843218"/>
                          <a:pt x="-54292" y="653023"/>
                          <a:pt x="0" y="208988"/>
                        </a:cubicBezTo>
                        <a:close/>
                      </a:path>
                      <a:path w="8827601" h="1253908" stroke="0" extrusionOk="0">
                        <a:moveTo>
                          <a:pt x="0" y="208988"/>
                        </a:moveTo>
                        <a:cubicBezTo>
                          <a:pt x="2017" y="109020"/>
                          <a:pt x="181486" y="12134"/>
                          <a:pt x="305451" y="0"/>
                        </a:cubicBezTo>
                        <a:cubicBezTo>
                          <a:pt x="841513" y="-39809"/>
                          <a:pt x="1692036" y="-32688"/>
                          <a:pt x="2195291" y="0"/>
                        </a:cubicBezTo>
                        <a:cubicBezTo>
                          <a:pt x="2766245" y="-12804"/>
                          <a:pt x="3430657" y="-106377"/>
                          <a:pt x="4002967" y="0"/>
                        </a:cubicBezTo>
                        <a:cubicBezTo>
                          <a:pt x="4528328" y="-150585"/>
                          <a:pt x="5499929" y="64379"/>
                          <a:pt x="6139308" y="0"/>
                        </a:cubicBezTo>
                        <a:cubicBezTo>
                          <a:pt x="6848253" y="-2168"/>
                          <a:pt x="7789064" y="-2772"/>
                          <a:pt x="8522149" y="0"/>
                        </a:cubicBezTo>
                        <a:cubicBezTo>
                          <a:pt x="8706453" y="-39561"/>
                          <a:pt x="8835404" y="118719"/>
                          <a:pt x="8827601" y="208988"/>
                        </a:cubicBezTo>
                        <a:cubicBezTo>
                          <a:pt x="8818812" y="618475"/>
                          <a:pt x="8804868" y="869344"/>
                          <a:pt x="8827601" y="1044919"/>
                        </a:cubicBezTo>
                        <a:cubicBezTo>
                          <a:pt x="8797390" y="1156911"/>
                          <a:pt x="8668842" y="1272307"/>
                          <a:pt x="8522149" y="1253908"/>
                        </a:cubicBezTo>
                        <a:cubicBezTo>
                          <a:pt x="7992935" y="1162327"/>
                          <a:pt x="7089675" y="1239086"/>
                          <a:pt x="6385808" y="1253908"/>
                        </a:cubicBezTo>
                        <a:cubicBezTo>
                          <a:pt x="6090713" y="1238896"/>
                          <a:pt x="6026735" y="1283926"/>
                          <a:pt x="5736963" y="1253908"/>
                        </a:cubicBezTo>
                        <a:cubicBezTo>
                          <a:pt x="5447191" y="1223890"/>
                          <a:pt x="5339725" y="1261380"/>
                          <a:pt x="5069219" y="1253908"/>
                        </a:cubicBezTo>
                        <a:cubicBezTo>
                          <a:pt x="4798713" y="1246436"/>
                          <a:pt x="4713682" y="1247117"/>
                          <a:pt x="4495968" y="1253908"/>
                        </a:cubicBezTo>
                        <a:cubicBezTo>
                          <a:pt x="4046525" y="1300056"/>
                          <a:pt x="3176672" y="1010413"/>
                          <a:pt x="2277459" y="1253908"/>
                        </a:cubicBezTo>
                        <a:cubicBezTo>
                          <a:pt x="1524246" y="1256875"/>
                          <a:pt x="776565" y="1258824"/>
                          <a:pt x="305451" y="1253908"/>
                        </a:cubicBezTo>
                        <a:cubicBezTo>
                          <a:pt x="162010" y="1242268"/>
                          <a:pt x="1724" y="1175059"/>
                          <a:pt x="0" y="1044919"/>
                        </a:cubicBezTo>
                        <a:cubicBezTo>
                          <a:pt x="27072" y="803581"/>
                          <a:pt x="-17117" y="418621"/>
                          <a:pt x="0" y="208988"/>
                        </a:cubicBezTo>
                        <a:close/>
                      </a:path>
                      <a:path w="8827601" h="1253908" fill="none" stroke="0" extrusionOk="0">
                        <a:moveTo>
                          <a:pt x="0" y="208988"/>
                        </a:moveTo>
                        <a:cubicBezTo>
                          <a:pt x="31423" y="66457"/>
                          <a:pt x="157610" y="2577"/>
                          <a:pt x="305451" y="0"/>
                        </a:cubicBezTo>
                        <a:cubicBezTo>
                          <a:pt x="1139266" y="112056"/>
                          <a:pt x="1745588" y="127555"/>
                          <a:pt x="2359627" y="0"/>
                        </a:cubicBezTo>
                        <a:cubicBezTo>
                          <a:pt x="2944971" y="-22109"/>
                          <a:pt x="3832154" y="68587"/>
                          <a:pt x="4331632" y="0"/>
                        </a:cubicBezTo>
                        <a:cubicBezTo>
                          <a:pt x="4741589" y="-28781"/>
                          <a:pt x="5800630" y="75051"/>
                          <a:pt x="6303640" y="0"/>
                        </a:cubicBezTo>
                        <a:cubicBezTo>
                          <a:pt x="6977443" y="-73286"/>
                          <a:pt x="8049461" y="-149118"/>
                          <a:pt x="8522149" y="0"/>
                        </a:cubicBezTo>
                        <a:cubicBezTo>
                          <a:pt x="8674521" y="-1864"/>
                          <a:pt x="8851759" y="96789"/>
                          <a:pt x="8827601" y="208988"/>
                        </a:cubicBezTo>
                        <a:cubicBezTo>
                          <a:pt x="8820007" y="428468"/>
                          <a:pt x="8820307" y="808814"/>
                          <a:pt x="8827601" y="1044919"/>
                        </a:cubicBezTo>
                        <a:cubicBezTo>
                          <a:pt x="8826339" y="1143659"/>
                          <a:pt x="8685919" y="1263923"/>
                          <a:pt x="8522149" y="1253908"/>
                        </a:cubicBezTo>
                        <a:cubicBezTo>
                          <a:pt x="8030829" y="1147159"/>
                          <a:pt x="7297709" y="1236084"/>
                          <a:pt x="6632309" y="1253908"/>
                        </a:cubicBezTo>
                        <a:cubicBezTo>
                          <a:pt x="6053304" y="1259275"/>
                          <a:pt x="5603589" y="1212757"/>
                          <a:pt x="4824637" y="1253908"/>
                        </a:cubicBezTo>
                        <a:cubicBezTo>
                          <a:pt x="4207566" y="1238574"/>
                          <a:pt x="3613293" y="1177507"/>
                          <a:pt x="2770460" y="1253908"/>
                        </a:cubicBezTo>
                        <a:cubicBezTo>
                          <a:pt x="2234574" y="1272944"/>
                          <a:pt x="1091787" y="1201077"/>
                          <a:pt x="305451" y="1253908"/>
                        </a:cubicBezTo>
                        <a:cubicBezTo>
                          <a:pt x="169685" y="1247215"/>
                          <a:pt x="32593" y="1149871"/>
                          <a:pt x="0" y="1044919"/>
                        </a:cubicBezTo>
                        <a:cubicBezTo>
                          <a:pt x="21041" y="880618"/>
                          <a:pt x="-45024" y="588898"/>
                          <a:pt x="0" y="20898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I want to go to my school by</a:t>
            </a:r>
            <a:r>
              <a:rPr lang="en-US" sz="35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………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E36308-9EB3-A0FF-2307-93FA979B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69" y="1965433"/>
            <a:ext cx="3728429" cy="25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D67BC-6105-A2CC-FB40-9607D2A5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2FA4-2485-DBB0-E222-C00A9AD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48B23C09-586A-4504-B120-6140C6A3B34D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58828" y="1706639"/>
            <a:ext cx="1479425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20D27-DAF4-4C4A-9DA5-61EF44DCF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11" y="1734121"/>
            <a:ext cx="1479424" cy="1641999"/>
          </a:xfrm>
          <a:prstGeom prst="rect">
            <a:avLst/>
          </a:prstGeom>
        </p:spPr>
      </p:pic>
      <p:pic>
        <p:nvPicPr>
          <p:cNvPr id="8" name="Google Shape;8810;p69">
            <a:extLst>
              <a:ext uri="{FF2B5EF4-FFF2-40B4-BE49-F238E27FC236}">
                <a16:creationId xmlns:a16="http://schemas.microsoft.com/office/drawing/2014/main" id="{541707C7-35EE-4655-9091-CB937AE3563C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6116475" y="3476731"/>
            <a:ext cx="1479424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6B970-6203-4138-BBE3-AD560839F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961" y="3429001"/>
            <a:ext cx="1487553" cy="1641999"/>
          </a:xfrm>
          <a:prstGeom prst="rect">
            <a:avLst/>
          </a:prstGeom>
        </p:spPr>
      </p:pic>
      <p:pic>
        <p:nvPicPr>
          <p:cNvPr id="10" name="Google Shape;8811;p69">
            <a:extLst>
              <a:ext uri="{FF2B5EF4-FFF2-40B4-BE49-F238E27FC236}">
                <a16:creationId xmlns:a16="http://schemas.microsoft.com/office/drawing/2014/main" id="{C03C316F-EF5D-4BD2-BBB5-EDDCD6B76A7F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16475" y="5229365"/>
            <a:ext cx="1479424" cy="12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1C58FA-8167-4FB0-A494-3B0D38FA3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890" y="5035300"/>
            <a:ext cx="1510621" cy="1695253"/>
          </a:xfrm>
          <a:prstGeom prst="rect">
            <a:avLst/>
          </a:prstGeom>
        </p:spPr>
      </p:pic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DA075314-8118-47C4-B074-CCDA59E453C0}"/>
              </a:ext>
            </a:extLst>
          </p:cNvPr>
          <p:cNvSpPr txBox="1">
            <a:spLocks/>
          </p:cNvSpPr>
          <p:nvPr/>
        </p:nvSpPr>
        <p:spPr>
          <a:xfrm>
            <a:off x="8058174" y="1900092"/>
            <a:ext cx="3560787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taxi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3" name="Google Shape;265;p25">
            <a:extLst>
              <a:ext uri="{FF2B5EF4-FFF2-40B4-BE49-F238E27FC236}">
                <a16:creationId xmlns:a16="http://schemas.microsoft.com/office/drawing/2014/main" id="{8C16AFCC-CC31-432E-A3A1-87AAF1AB5483}"/>
              </a:ext>
            </a:extLst>
          </p:cNvPr>
          <p:cNvSpPr txBox="1">
            <a:spLocks/>
          </p:cNvSpPr>
          <p:nvPr/>
        </p:nvSpPr>
        <p:spPr>
          <a:xfrm>
            <a:off x="7171200" y="3775325"/>
            <a:ext cx="299283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bus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4" name="Google Shape;265;p25">
            <a:extLst>
              <a:ext uri="{FF2B5EF4-FFF2-40B4-BE49-F238E27FC236}">
                <a16:creationId xmlns:a16="http://schemas.microsoft.com/office/drawing/2014/main" id="{3F689ABE-81AD-40E3-A48B-4DCEEFB57AED}"/>
              </a:ext>
            </a:extLst>
          </p:cNvPr>
          <p:cNvSpPr txBox="1">
            <a:spLocks/>
          </p:cNvSpPr>
          <p:nvPr/>
        </p:nvSpPr>
        <p:spPr>
          <a:xfrm>
            <a:off x="8165812" y="5253251"/>
            <a:ext cx="466387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motorbike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17860-76F9-466E-B95B-8C693BD166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3754" y="5185845"/>
            <a:ext cx="733428" cy="763432"/>
          </a:xfrm>
          <a:prstGeom prst="rect">
            <a:avLst/>
          </a:prstGeom>
        </p:spPr>
      </p:pic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66FCE834-4102-4BC0-AC8B-4898A27B7451}"/>
              </a:ext>
            </a:extLst>
          </p:cNvPr>
          <p:cNvSpPr/>
          <p:nvPr/>
        </p:nvSpPr>
        <p:spPr>
          <a:xfrm>
            <a:off x="1336430" y="428498"/>
            <a:ext cx="9751984" cy="1253908"/>
          </a:xfrm>
          <a:custGeom>
            <a:avLst/>
            <a:gdLst>
              <a:gd name="connsiteX0" fmla="*/ 0 w 2276728"/>
              <a:gd name="connsiteY0" fmla="*/ 78779 h 472665"/>
              <a:gd name="connsiteX1" fmla="*/ 78779 w 2276728"/>
              <a:gd name="connsiteY1" fmla="*/ 0 h 472665"/>
              <a:gd name="connsiteX2" fmla="*/ 608572 w 2276728"/>
              <a:gd name="connsiteY2" fmla="*/ 0 h 472665"/>
              <a:gd name="connsiteX3" fmla="*/ 1117172 w 2276728"/>
              <a:gd name="connsiteY3" fmla="*/ 0 h 472665"/>
              <a:gd name="connsiteX4" fmla="*/ 1625773 w 2276728"/>
              <a:gd name="connsiteY4" fmla="*/ 0 h 472665"/>
              <a:gd name="connsiteX5" fmla="*/ 2197949 w 2276728"/>
              <a:gd name="connsiteY5" fmla="*/ 0 h 472665"/>
              <a:gd name="connsiteX6" fmla="*/ 2276728 w 2276728"/>
              <a:gd name="connsiteY6" fmla="*/ 78779 h 472665"/>
              <a:gd name="connsiteX7" fmla="*/ 2276728 w 2276728"/>
              <a:gd name="connsiteY7" fmla="*/ 393886 h 472665"/>
              <a:gd name="connsiteX8" fmla="*/ 2197949 w 2276728"/>
              <a:gd name="connsiteY8" fmla="*/ 472665 h 472665"/>
              <a:gd name="connsiteX9" fmla="*/ 1710540 w 2276728"/>
              <a:gd name="connsiteY9" fmla="*/ 472665 h 472665"/>
              <a:gd name="connsiteX10" fmla="*/ 1244323 w 2276728"/>
              <a:gd name="connsiteY10" fmla="*/ 472665 h 472665"/>
              <a:gd name="connsiteX11" fmla="*/ 714530 w 2276728"/>
              <a:gd name="connsiteY11" fmla="*/ 472665 h 472665"/>
              <a:gd name="connsiteX12" fmla="*/ 78779 w 2276728"/>
              <a:gd name="connsiteY12" fmla="*/ 472665 h 472665"/>
              <a:gd name="connsiteX13" fmla="*/ 0 w 2276728"/>
              <a:gd name="connsiteY13" fmla="*/ 393886 h 472665"/>
              <a:gd name="connsiteX14" fmla="*/ 0 w 2276728"/>
              <a:gd name="connsiteY14" fmla="*/ 78779 h 4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728" h="472665" fill="none" extrusionOk="0">
                <a:moveTo>
                  <a:pt x="0" y="78779"/>
                </a:moveTo>
                <a:cubicBezTo>
                  <a:pt x="353" y="27903"/>
                  <a:pt x="35277" y="-5312"/>
                  <a:pt x="78779" y="0"/>
                </a:cubicBezTo>
                <a:cubicBezTo>
                  <a:pt x="310621" y="3306"/>
                  <a:pt x="471917" y="19983"/>
                  <a:pt x="608572" y="0"/>
                </a:cubicBezTo>
                <a:cubicBezTo>
                  <a:pt x="745227" y="-19983"/>
                  <a:pt x="997931" y="21409"/>
                  <a:pt x="1117172" y="0"/>
                </a:cubicBezTo>
                <a:cubicBezTo>
                  <a:pt x="1236413" y="-21409"/>
                  <a:pt x="1477836" y="13787"/>
                  <a:pt x="1625773" y="0"/>
                </a:cubicBezTo>
                <a:cubicBezTo>
                  <a:pt x="1773710" y="-13787"/>
                  <a:pt x="2078422" y="-19222"/>
                  <a:pt x="2197949" y="0"/>
                </a:cubicBezTo>
                <a:cubicBezTo>
                  <a:pt x="2238467" y="-225"/>
                  <a:pt x="2285606" y="33130"/>
                  <a:pt x="2276728" y="78779"/>
                </a:cubicBezTo>
                <a:cubicBezTo>
                  <a:pt x="2280726" y="158040"/>
                  <a:pt x="2274406" y="311434"/>
                  <a:pt x="2276728" y="393886"/>
                </a:cubicBezTo>
                <a:cubicBezTo>
                  <a:pt x="2275128" y="435184"/>
                  <a:pt x="2236356" y="472062"/>
                  <a:pt x="2197949" y="472665"/>
                </a:cubicBezTo>
                <a:cubicBezTo>
                  <a:pt x="2048631" y="461003"/>
                  <a:pt x="1856584" y="466151"/>
                  <a:pt x="1710540" y="472665"/>
                </a:cubicBezTo>
                <a:cubicBezTo>
                  <a:pt x="1564496" y="479179"/>
                  <a:pt x="1414193" y="487268"/>
                  <a:pt x="1244323" y="472665"/>
                </a:cubicBezTo>
                <a:cubicBezTo>
                  <a:pt x="1074453" y="458062"/>
                  <a:pt x="904938" y="479754"/>
                  <a:pt x="714530" y="472665"/>
                </a:cubicBezTo>
                <a:cubicBezTo>
                  <a:pt x="524122" y="465576"/>
                  <a:pt x="313263" y="504130"/>
                  <a:pt x="78779" y="472665"/>
                </a:cubicBezTo>
                <a:cubicBezTo>
                  <a:pt x="44365" y="469726"/>
                  <a:pt x="8925" y="432751"/>
                  <a:pt x="0" y="393886"/>
                </a:cubicBezTo>
                <a:cubicBezTo>
                  <a:pt x="1013" y="325845"/>
                  <a:pt x="-11980" y="233213"/>
                  <a:pt x="0" y="78779"/>
                </a:cubicBezTo>
                <a:close/>
              </a:path>
              <a:path w="2276728" h="472665" stroke="0" extrusionOk="0">
                <a:moveTo>
                  <a:pt x="0" y="78779"/>
                </a:moveTo>
                <a:cubicBezTo>
                  <a:pt x="3629" y="34357"/>
                  <a:pt x="38050" y="2224"/>
                  <a:pt x="78779" y="0"/>
                </a:cubicBezTo>
                <a:cubicBezTo>
                  <a:pt x="225012" y="-16120"/>
                  <a:pt x="436958" y="-1938"/>
                  <a:pt x="566188" y="0"/>
                </a:cubicBezTo>
                <a:cubicBezTo>
                  <a:pt x="695418" y="1938"/>
                  <a:pt x="874198" y="9349"/>
                  <a:pt x="1032406" y="0"/>
                </a:cubicBezTo>
                <a:cubicBezTo>
                  <a:pt x="1190614" y="-9349"/>
                  <a:pt x="1424361" y="15603"/>
                  <a:pt x="1583390" y="0"/>
                </a:cubicBezTo>
                <a:cubicBezTo>
                  <a:pt x="1742419" y="-15603"/>
                  <a:pt x="2015935" y="-11037"/>
                  <a:pt x="2197949" y="0"/>
                </a:cubicBezTo>
                <a:cubicBezTo>
                  <a:pt x="2240598" y="-9122"/>
                  <a:pt x="2275533" y="34951"/>
                  <a:pt x="2276728" y="78779"/>
                </a:cubicBezTo>
                <a:cubicBezTo>
                  <a:pt x="2271130" y="235906"/>
                  <a:pt x="2269298" y="325728"/>
                  <a:pt x="2276728" y="393886"/>
                </a:cubicBezTo>
                <a:cubicBezTo>
                  <a:pt x="2272344" y="432049"/>
                  <a:pt x="2241530" y="470496"/>
                  <a:pt x="2197949" y="472665"/>
                </a:cubicBezTo>
                <a:cubicBezTo>
                  <a:pt x="2078770" y="481487"/>
                  <a:pt x="1840042" y="473991"/>
                  <a:pt x="1646965" y="472665"/>
                </a:cubicBezTo>
                <a:cubicBezTo>
                  <a:pt x="1453888" y="471339"/>
                  <a:pt x="1281458" y="472601"/>
                  <a:pt x="1159556" y="472665"/>
                </a:cubicBezTo>
                <a:cubicBezTo>
                  <a:pt x="1037654" y="472729"/>
                  <a:pt x="796863" y="446893"/>
                  <a:pt x="587380" y="472665"/>
                </a:cubicBezTo>
                <a:cubicBezTo>
                  <a:pt x="377897" y="498437"/>
                  <a:pt x="196980" y="476336"/>
                  <a:pt x="78779" y="472665"/>
                </a:cubicBezTo>
                <a:cubicBezTo>
                  <a:pt x="45961" y="474641"/>
                  <a:pt x="-2745" y="439011"/>
                  <a:pt x="0" y="393886"/>
                </a:cubicBezTo>
                <a:cubicBezTo>
                  <a:pt x="13595" y="311222"/>
                  <a:pt x="-330" y="157808"/>
                  <a:pt x="0" y="787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6599087">
                  <a:custGeom>
                    <a:avLst/>
                    <a:gdLst>
                      <a:gd name="connsiteX0" fmla="*/ 0 w 9751984"/>
                      <a:gd name="connsiteY0" fmla="*/ 208988 h 1253908"/>
                      <a:gd name="connsiteX1" fmla="*/ 337436 w 9751984"/>
                      <a:gd name="connsiteY1" fmla="*/ 0 h 1253908"/>
                      <a:gd name="connsiteX2" fmla="*/ 2606716 w 9751984"/>
                      <a:gd name="connsiteY2" fmla="*/ 0 h 1253908"/>
                      <a:gd name="connsiteX3" fmla="*/ 4785219 w 9751984"/>
                      <a:gd name="connsiteY3" fmla="*/ 0 h 1253908"/>
                      <a:gd name="connsiteX4" fmla="*/ 6963727 w 9751984"/>
                      <a:gd name="connsiteY4" fmla="*/ 0 h 1253908"/>
                      <a:gd name="connsiteX5" fmla="*/ 9414547 w 9751984"/>
                      <a:gd name="connsiteY5" fmla="*/ 0 h 1253908"/>
                      <a:gd name="connsiteX6" fmla="*/ 9751984 w 9751984"/>
                      <a:gd name="connsiteY6" fmla="*/ 208988 h 1253908"/>
                      <a:gd name="connsiteX7" fmla="*/ 9751984 w 9751984"/>
                      <a:gd name="connsiteY7" fmla="*/ 1044919 h 1253908"/>
                      <a:gd name="connsiteX8" fmla="*/ 9414547 w 9751984"/>
                      <a:gd name="connsiteY8" fmla="*/ 1253908 h 1253908"/>
                      <a:gd name="connsiteX9" fmla="*/ 7326812 w 9751984"/>
                      <a:gd name="connsiteY9" fmla="*/ 1253908 h 1253908"/>
                      <a:gd name="connsiteX10" fmla="*/ 5329849 w 9751984"/>
                      <a:gd name="connsiteY10" fmla="*/ 1253908 h 1253908"/>
                      <a:gd name="connsiteX11" fmla="*/ 3060569 w 9751984"/>
                      <a:gd name="connsiteY11" fmla="*/ 1253908 h 1253908"/>
                      <a:gd name="connsiteX12" fmla="*/ 337436 w 9751984"/>
                      <a:gd name="connsiteY12" fmla="*/ 1253908 h 1253908"/>
                      <a:gd name="connsiteX13" fmla="*/ 0 w 9751984"/>
                      <a:gd name="connsiteY13" fmla="*/ 1044919 h 1253908"/>
                      <a:gd name="connsiteX14" fmla="*/ 0 w 9751984"/>
                      <a:gd name="connsiteY14" fmla="*/ 208988 h 1253908"/>
                      <a:gd name="connsiteX0" fmla="*/ 0 w 9751984"/>
                      <a:gd name="connsiteY0" fmla="*/ 208988 h 1253908"/>
                      <a:gd name="connsiteX1" fmla="*/ 337436 w 9751984"/>
                      <a:gd name="connsiteY1" fmla="*/ 0 h 1253908"/>
                      <a:gd name="connsiteX2" fmla="*/ 2425171 w 9751984"/>
                      <a:gd name="connsiteY2" fmla="*/ 0 h 1253908"/>
                      <a:gd name="connsiteX3" fmla="*/ 4422138 w 9751984"/>
                      <a:gd name="connsiteY3" fmla="*/ 0 h 1253908"/>
                      <a:gd name="connsiteX4" fmla="*/ 6782186 w 9751984"/>
                      <a:gd name="connsiteY4" fmla="*/ 0 h 1253908"/>
                      <a:gd name="connsiteX5" fmla="*/ 9414547 w 9751984"/>
                      <a:gd name="connsiteY5" fmla="*/ 0 h 1253908"/>
                      <a:gd name="connsiteX6" fmla="*/ 9751984 w 9751984"/>
                      <a:gd name="connsiteY6" fmla="*/ 208988 h 1253908"/>
                      <a:gd name="connsiteX7" fmla="*/ 9751984 w 9751984"/>
                      <a:gd name="connsiteY7" fmla="*/ 1044919 h 1253908"/>
                      <a:gd name="connsiteX8" fmla="*/ 9414547 w 9751984"/>
                      <a:gd name="connsiteY8" fmla="*/ 1253908 h 1253908"/>
                      <a:gd name="connsiteX9" fmla="*/ 7054499 w 9751984"/>
                      <a:gd name="connsiteY9" fmla="*/ 1253908 h 1253908"/>
                      <a:gd name="connsiteX10" fmla="*/ 6337710 w 9751984"/>
                      <a:gd name="connsiteY10" fmla="*/ 1253908 h 1253908"/>
                      <a:gd name="connsiteX11" fmla="*/ 5600044 w 9751984"/>
                      <a:gd name="connsiteY11" fmla="*/ 1253908 h 1253908"/>
                      <a:gd name="connsiteX12" fmla="*/ 4966764 w 9751984"/>
                      <a:gd name="connsiteY12" fmla="*/ 1253908 h 1253908"/>
                      <a:gd name="connsiteX13" fmla="*/ 2515944 w 9751984"/>
                      <a:gd name="connsiteY13" fmla="*/ 1253908 h 1253908"/>
                      <a:gd name="connsiteX14" fmla="*/ 337436 w 9751984"/>
                      <a:gd name="connsiteY14" fmla="*/ 1253908 h 1253908"/>
                      <a:gd name="connsiteX15" fmla="*/ 0 w 9751984"/>
                      <a:gd name="connsiteY15" fmla="*/ 1044919 h 1253908"/>
                      <a:gd name="connsiteX16" fmla="*/ 0 w 9751984"/>
                      <a:gd name="connsiteY16" fmla="*/ 208988 h 1253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751984" h="1253908" fill="none" extrusionOk="0">
                        <a:moveTo>
                          <a:pt x="0" y="208988"/>
                        </a:moveTo>
                        <a:cubicBezTo>
                          <a:pt x="1536" y="53646"/>
                          <a:pt x="158705" y="-13404"/>
                          <a:pt x="337436" y="0"/>
                        </a:cubicBezTo>
                        <a:cubicBezTo>
                          <a:pt x="1343469" y="-6905"/>
                          <a:pt x="2024061" y="124462"/>
                          <a:pt x="2606716" y="0"/>
                        </a:cubicBezTo>
                        <a:cubicBezTo>
                          <a:pt x="3154453" y="-114403"/>
                          <a:pt x="4261462" y="115690"/>
                          <a:pt x="4785219" y="0"/>
                        </a:cubicBezTo>
                        <a:cubicBezTo>
                          <a:pt x="5265719" y="-22829"/>
                          <a:pt x="6309405" y="20607"/>
                          <a:pt x="6963727" y="0"/>
                        </a:cubicBezTo>
                        <a:cubicBezTo>
                          <a:pt x="7543417" y="-40638"/>
                          <a:pt x="8928167" y="-57165"/>
                          <a:pt x="9414547" y="0"/>
                        </a:cubicBezTo>
                        <a:cubicBezTo>
                          <a:pt x="9574176" y="19459"/>
                          <a:pt x="9773769" y="82463"/>
                          <a:pt x="9751984" y="208988"/>
                        </a:cubicBezTo>
                        <a:cubicBezTo>
                          <a:pt x="9730139" y="423810"/>
                          <a:pt x="9690363" y="833222"/>
                          <a:pt x="9751984" y="1044919"/>
                        </a:cubicBezTo>
                        <a:cubicBezTo>
                          <a:pt x="9760322" y="1165048"/>
                          <a:pt x="9564161" y="1264568"/>
                          <a:pt x="9414547" y="1253908"/>
                        </a:cubicBezTo>
                        <a:cubicBezTo>
                          <a:pt x="8674235" y="1186190"/>
                          <a:pt x="7855962" y="1320703"/>
                          <a:pt x="7326812" y="1253908"/>
                        </a:cubicBezTo>
                        <a:cubicBezTo>
                          <a:pt x="6752371" y="1416862"/>
                          <a:pt x="5965831" y="1295402"/>
                          <a:pt x="5329849" y="1253908"/>
                        </a:cubicBezTo>
                        <a:cubicBezTo>
                          <a:pt x="4444204" y="1244409"/>
                          <a:pt x="3987532" y="1332493"/>
                          <a:pt x="3060569" y="1253908"/>
                        </a:cubicBezTo>
                        <a:cubicBezTo>
                          <a:pt x="2352564" y="1080885"/>
                          <a:pt x="1247996" y="1379327"/>
                          <a:pt x="337436" y="1253908"/>
                        </a:cubicBezTo>
                        <a:cubicBezTo>
                          <a:pt x="172045" y="1238250"/>
                          <a:pt x="27347" y="1141305"/>
                          <a:pt x="0" y="1044919"/>
                        </a:cubicBezTo>
                        <a:cubicBezTo>
                          <a:pt x="32691" y="842286"/>
                          <a:pt x="-56740" y="642438"/>
                          <a:pt x="0" y="208988"/>
                        </a:cubicBezTo>
                        <a:close/>
                      </a:path>
                      <a:path w="9751984" h="1253908" stroke="0" extrusionOk="0">
                        <a:moveTo>
                          <a:pt x="0" y="208988"/>
                        </a:moveTo>
                        <a:cubicBezTo>
                          <a:pt x="-6947" y="124503"/>
                          <a:pt x="176623" y="8404"/>
                          <a:pt x="337436" y="0"/>
                        </a:cubicBezTo>
                        <a:cubicBezTo>
                          <a:pt x="944639" y="-40933"/>
                          <a:pt x="1863667" y="-105431"/>
                          <a:pt x="2425171" y="0"/>
                        </a:cubicBezTo>
                        <a:cubicBezTo>
                          <a:pt x="3125181" y="-32469"/>
                          <a:pt x="3789804" y="-119811"/>
                          <a:pt x="4422138" y="0"/>
                        </a:cubicBezTo>
                        <a:cubicBezTo>
                          <a:pt x="5076471" y="-58118"/>
                          <a:pt x="6084597" y="57962"/>
                          <a:pt x="6782186" y="0"/>
                        </a:cubicBezTo>
                        <a:cubicBezTo>
                          <a:pt x="7519195" y="-17675"/>
                          <a:pt x="8529754" y="72614"/>
                          <a:pt x="9414547" y="0"/>
                        </a:cubicBezTo>
                        <a:cubicBezTo>
                          <a:pt x="9616817" y="-40088"/>
                          <a:pt x="9748036" y="95168"/>
                          <a:pt x="9751984" y="208988"/>
                        </a:cubicBezTo>
                        <a:cubicBezTo>
                          <a:pt x="9739800" y="619113"/>
                          <a:pt x="9732701" y="874920"/>
                          <a:pt x="9751984" y="1044919"/>
                        </a:cubicBezTo>
                        <a:cubicBezTo>
                          <a:pt x="9705770" y="1168486"/>
                          <a:pt x="9598645" y="1250943"/>
                          <a:pt x="9414547" y="1253908"/>
                        </a:cubicBezTo>
                        <a:cubicBezTo>
                          <a:pt x="8883516" y="1242112"/>
                          <a:pt x="7725872" y="1193650"/>
                          <a:pt x="7054499" y="1253908"/>
                        </a:cubicBezTo>
                        <a:cubicBezTo>
                          <a:pt x="6748943" y="1229038"/>
                          <a:pt x="6652664" y="1288095"/>
                          <a:pt x="6337710" y="1253908"/>
                        </a:cubicBezTo>
                        <a:cubicBezTo>
                          <a:pt x="6022756" y="1219721"/>
                          <a:pt x="5884634" y="1278759"/>
                          <a:pt x="5600044" y="1253908"/>
                        </a:cubicBezTo>
                        <a:cubicBezTo>
                          <a:pt x="5315454" y="1229057"/>
                          <a:pt x="5231392" y="1282536"/>
                          <a:pt x="4966764" y="1253908"/>
                        </a:cubicBezTo>
                        <a:cubicBezTo>
                          <a:pt x="4510384" y="1384362"/>
                          <a:pt x="3451789" y="1107901"/>
                          <a:pt x="2515944" y="1253908"/>
                        </a:cubicBezTo>
                        <a:cubicBezTo>
                          <a:pt x="1632734" y="1306679"/>
                          <a:pt x="886810" y="1247431"/>
                          <a:pt x="337436" y="1253908"/>
                        </a:cubicBezTo>
                        <a:cubicBezTo>
                          <a:pt x="186777" y="1248633"/>
                          <a:pt x="1110" y="1175481"/>
                          <a:pt x="0" y="1044919"/>
                        </a:cubicBezTo>
                        <a:cubicBezTo>
                          <a:pt x="43099" y="812614"/>
                          <a:pt x="-14667" y="418624"/>
                          <a:pt x="0" y="208988"/>
                        </a:cubicBezTo>
                        <a:close/>
                      </a:path>
                      <a:path w="9751984" h="1253908" fill="none" stroke="0" extrusionOk="0">
                        <a:moveTo>
                          <a:pt x="0" y="208988"/>
                        </a:moveTo>
                        <a:cubicBezTo>
                          <a:pt x="30201" y="66801"/>
                          <a:pt x="159250" y="-7573"/>
                          <a:pt x="337436" y="0"/>
                        </a:cubicBezTo>
                        <a:cubicBezTo>
                          <a:pt x="1289928" y="73119"/>
                          <a:pt x="1942893" y="122507"/>
                          <a:pt x="2606716" y="0"/>
                        </a:cubicBezTo>
                        <a:cubicBezTo>
                          <a:pt x="3281978" y="-2932"/>
                          <a:pt x="4204565" y="78990"/>
                          <a:pt x="4785219" y="0"/>
                        </a:cubicBezTo>
                        <a:cubicBezTo>
                          <a:pt x="5208793" y="-10170"/>
                          <a:pt x="6375311" y="61238"/>
                          <a:pt x="6963727" y="0"/>
                        </a:cubicBezTo>
                        <a:cubicBezTo>
                          <a:pt x="7612313" y="-42042"/>
                          <a:pt x="8897782" y="-101851"/>
                          <a:pt x="9414547" y="0"/>
                        </a:cubicBezTo>
                        <a:cubicBezTo>
                          <a:pt x="9573825" y="-4421"/>
                          <a:pt x="9787186" y="90338"/>
                          <a:pt x="9751984" y="208988"/>
                        </a:cubicBezTo>
                        <a:cubicBezTo>
                          <a:pt x="9745008" y="428869"/>
                          <a:pt x="9747272" y="773009"/>
                          <a:pt x="9751984" y="1044919"/>
                        </a:cubicBezTo>
                        <a:cubicBezTo>
                          <a:pt x="9761114" y="1119491"/>
                          <a:pt x="9587056" y="1258563"/>
                          <a:pt x="9414547" y="1253908"/>
                        </a:cubicBezTo>
                        <a:cubicBezTo>
                          <a:pt x="8828027" y="1177069"/>
                          <a:pt x="8003953" y="1236344"/>
                          <a:pt x="7326812" y="1253908"/>
                        </a:cubicBezTo>
                        <a:cubicBezTo>
                          <a:pt x="6654381" y="1227376"/>
                          <a:pt x="6130930" y="1243861"/>
                          <a:pt x="5329849" y="1253908"/>
                        </a:cubicBezTo>
                        <a:cubicBezTo>
                          <a:pt x="4686502" y="1262614"/>
                          <a:pt x="3965869" y="1191021"/>
                          <a:pt x="3060569" y="1253908"/>
                        </a:cubicBezTo>
                        <a:cubicBezTo>
                          <a:pt x="2408762" y="1265724"/>
                          <a:pt x="1248966" y="1234356"/>
                          <a:pt x="337436" y="1253908"/>
                        </a:cubicBezTo>
                        <a:cubicBezTo>
                          <a:pt x="187430" y="1247341"/>
                          <a:pt x="34467" y="1151479"/>
                          <a:pt x="0" y="1044919"/>
                        </a:cubicBezTo>
                        <a:cubicBezTo>
                          <a:pt x="37655" y="895956"/>
                          <a:pt x="-49672" y="584372"/>
                          <a:pt x="0" y="20898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I want to go to Drago Bridge by</a:t>
            </a:r>
            <a:r>
              <a:rPr lang="en-US" sz="35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………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F155F6-A813-3A58-3C58-5F1AD9531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0" y="1900092"/>
            <a:ext cx="4127847" cy="24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D67BC-6105-A2CC-FB40-9607D2A5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2FA4-2485-DBB0-E222-C00A9AD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8811;p69">
            <a:extLst>
              <a:ext uri="{FF2B5EF4-FFF2-40B4-BE49-F238E27FC236}">
                <a16:creationId xmlns:a16="http://schemas.microsoft.com/office/drawing/2014/main" id="{48B23C09-586A-4504-B120-6140C6A3B34D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58828" y="1706639"/>
            <a:ext cx="1479425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20D27-DAF4-4C4A-9DA5-61EF44DCF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11" y="1734121"/>
            <a:ext cx="1479424" cy="1641999"/>
          </a:xfrm>
          <a:prstGeom prst="rect">
            <a:avLst/>
          </a:prstGeom>
        </p:spPr>
      </p:pic>
      <p:pic>
        <p:nvPicPr>
          <p:cNvPr id="8" name="Google Shape;8810;p69">
            <a:extLst>
              <a:ext uri="{FF2B5EF4-FFF2-40B4-BE49-F238E27FC236}">
                <a16:creationId xmlns:a16="http://schemas.microsoft.com/office/drawing/2014/main" id="{541707C7-35EE-4655-9091-CB937AE3563C}"/>
              </a:ext>
            </a:extLst>
          </p:cNvPr>
          <p:cNvPicPr preferRelativeResize="0"/>
          <p:nvPr/>
        </p:nvPicPr>
        <p:blipFill>
          <a:blip r:embed="rId6">
            <a:alphaModFix amt="69000"/>
          </a:blip>
          <a:stretch>
            <a:fillRect/>
          </a:stretch>
        </p:blipFill>
        <p:spPr>
          <a:xfrm flipH="1">
            <a:off x="6116475" y="3476731"/>
            <a:ext cx="1479424" cy="15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6B970-6203-4138-BBE3-AD560839F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961" y="3429001"/>
            <a:ext cx="1487553" cy="1641999"/>
          </a:xfrm>
          <a:prstGeom prst="rect">
            <a:avLst/>
          </a:prstGeom>
        </p:spPr>
      </p:pic>
      <p:pic>
        <p:nvPicPr>
          <p:cNvPr id="10" name="Google Shape;8811;p69">
            <a:extLst>
              <a:ext uri="{FF2B5EF4-FFF2-40B4-BE49-F238E27FC236}">
                <a16:creationId xmlns:a16="http://schemas.microsoft.com/office/drawing/2014/main" id="{C03C316F-EF5D-4BD2-BBB5-EDDCD6B76A7F}"/>
              </a:ext>
            </a:extLst>
          </p:cNvPr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 flipH="1">
            <a:off x="6116475" y="5229365"/>
            <a:ext cx="1479424" cy="12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1C58FA-8167-4FB0-A494-3B0D38FA3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890" y="5035300"/>
            <a:ext cx="1510621" cy="1695253"/>
          </a:xfrm>
          <a:prstGeom prst="rect">
            <a:avLst/>
          </a:prstGeom>
        </p:spPr>
      </p:pic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DA075314-8118-47C4-B074-CCDA59E453C0}"/>
              </a:ext>
            </a:extLst>
          </p:cNvPr>
          <p:cNvSpPr txBox="1">
            <a:spLocks/>
          </p:cNvSpPr>
          <p:nvPr/>
        </p:nvSpPr>
        <p:spPr>
          <a:xfrm>
            <a:off x="8058174" y="1900092"/>
            <a:ext cx="3560787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By taxi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3" name="Google Shape;265;p25">
            <a:extLst>
              <a:ext uri="{FF2B5EF4-FFF2-40B4-BE49-F238E27FC236}">
                <a16:creationId xmlns:a16="http://schemas.microsoft.com/office/drawing/2014/main" id="{8C16AFCC-CC31-432E-A3A1-87AAF1AB5483}"/>
              </a:ext>
            </a:extLst>
          </p:cNvPr>
          <p:cNvSpPr txBox="1">
            <a:spLocks/>
          </p:cNvSpPr>
          <p:nvPr/>
        </p:nvSpPr>
        <p:spPr>
          <a:xfrm>
            <a:off x="7171200" y="3775325"/>
            <a:ext cx="299283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On foot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sp>
        <p:nvSpPr>
          <p:cNvPr id="14" name="Google Shape;265;p25">
            <a:extLst>
              <a:ext uri="{FF2B5EF4-FFF2-40B4-BE49-F238E27FC236}">
                <a16:creationId xmlns:a16="http://schemas.microsoft.com/office/drawing/2014/main" id="{3F689ABE-81AD-40E3-A48B-4DCEEFB57AED}"/>
              </a:ext>
            </a:extLst>
          </p:cNvPr>
          <p:cNvSpPr txBox="1">
            <a:spLocks/>
          </p:cNvSpPr>
          <p:nvPr/>
        </p:nvSpPr>
        <p:spPr>
          <a:xfrm>
            <a:off x="8165812" y="5253251"/>
            <a:ext cx="4663872" cy="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 defTabSz="1219170">
              <a:buClr>
                <a:srgbClr val="00426E"/>
              </a:buClr>
              <a:defRPr/>
            </a:pPr>
            <a:r>
              <a:rPr lang="en-US" sz="3733" dirty="0">
                <a:solidFill>
                  <a:srgbClr val="00426E">
                    <a:lumMod val="75000"/>
                  </a:srgbClr>
                </a:solidFill>
                <a:latin typeface="Patrick Hand" panose="020B0604020202020204" charset="0"/>
                <a:ea typeface="Chelsea Market" panose="02000000000000000000" pitchFamily="2" charset="0"/>
              </a:rPr>
              <a:t>By bicycle</a:t>
            </a:r>
            <a:endParaRPr lang="en-US" sz="3733" kern="0" dirty="0">
              <a:solidFill>
                <a:srgbClr val="FFB5BD">
                  <a:lumMod val="50000"/>
                </a:srgbClr>
              </a:solidFill>
              <a:latin typeface="Patrick Hand" panose="020B0604020202020204" charset="0"/>
              <a:ea typeface="Chelsea Marke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17860-76F9-466E-B95B-8C693BD166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214" y="3661774"/>
            <a:ext cx="733428" cy="763432"/>
          </a:xfrm>
          <a:prstGeom prst="rect">
            <a:avLst/>
          </a:prstGeom>
        </p:spPr>
      </p:pic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id="{66FCE834-4102-4BC0-AC8B-4898A27B7451}"/>
              </a:ext>
            </a:extLst>
          </p:cNvPr>
          <p:cNvSpPr/>
          <p:nvPr/>
        </p:nvSpPr>
        <p:spPr>
          <a:xfrm>
            <a:off x="1336430" y="428498"/>
            <a:ext cx="8827601" cy="1253908"/>
          </a:xfrm>
          <a:custGeom>
            <a:avLst/>
            <a:gdLst>
              <a:gd name="connsiteX0" fmla="*/ 0 w 2276728"/>
              <a:gd name="connsiteY0" fmla="*/ 78779 h 472665"/>
              <a:gd name="connsiteX1" fmla="*/ 78779 w 2276728"/>
              <a:gd name="connsiteY1" fmla="*/ 0 h 472665"/>
              <a:gd name="connsiteX2" fmla="*/ 608572 w 2276728"/>
              <a:gd name="connsiteY2" fmla="*/ 0 h 472665"/>
              <a:gd name="connsiteX3" fmla="*/ 1117172 w 2276728"/>
              <a:gd name="connsiteY3" fmla="*/ 0 h 472665"/>
              <a:gd name="connsiteX4" fmla="*/ 1625773 w 2276728"/>
              <a:gd name="connsiteY4" fmla="*/ 0 h 472665"/>
              <a:gd name="connsiteX5" fmla="*/ 2197949 w 2276728"/>
              <a:gd name="connsiteY5" fmla="*/ 0 h 472665"/>
              <a:gd name="connsiteX6" fmla="*/ 2276728 w 2276728"/>
              <a:gd name="connsiteY6" fmla="*/ 78779 h 472665"/>
              <a:gd name="connsiteX7" fmla="*/ 2276728 w 2276728"/>
              <a:gd name="connsiteY7" fmla="*/ 393886 h 472665"/>
              <a:gd name="connsiteX8" fmla="*/ 2197949 w 2276728"/>
              <a:gd name="connsiteY8" fmla="*/ 472665 h 472665"/>
              <a:gd name="connsiteX9" fmla="*/ 1710540 w 2276728"/>
              <a:gd name="connsiteY9" fmla="*/ 472665 h 472665"/>
              <a:gd name="connsiteX10" fmla="*/ 1244323 w 2276728"/>
              <a:gd name="connsiteY10" fmla="*/ 472665 h 472665"/>
              <a:gd name="connsiteX11" fmla="*/ 714530 w 2276728"/>
              <a:gd name="connsiteY11" fmla="*/ 472665 h 472665"/>
              <a:gd name="connsiteX12" fmla="*/ 78779 w 2276728"/>
              <a:gd name="connsiteY12" fmla="*/ 472665 h 472665"/>
              <a:gd name="connsiteX13" fmla="*/ 0 w 2276728"/>
              <a:gd name="connsiteY13" fmla="*/ 393886 h 472665"/>
              <a:gd name="connsiteX14" fmla="*/ 0 w 2276728"/>
              <a:gd name="connsiteY14" fmla="*/ 78779 h 4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728" h="472665" fill="none" extrusionOk="0">
                <a:moveTo>
                  <a:pt x="0" y="78779"/>
                </a:moveTo>
                <a:cubicBezTo>
                  <a:pt x="353" y="27903"/>
                  <a:pt x="35277" y="-5312"/>
                  <a:pt x="78779" y="0"/>
                </a:cubicBezTo>
                <a:cubicBezTo>
                  <a:pt x="310621" y="3306"/>
                  <a:pt x="471917" y="19983"/>
                  <a:pt x="608572" y="0"/>
                </a:cubicBezTo>
                <a:cubicBezTo>
                  <a:pt x="745227" y="-19983"/>
                  <a:pt x="997931" y="21409"/>
                  <a:pt x="1117172" y="0"/>
                </a:cubicBezTo>
                <a:cubicBezTo>
                  <a:pt x="1236413" y="-21409"/>
                  <a:pt x="1477836" y="13787"/>
                  <a:pt x="1625773" y="0"/>
                </a:cubicBezTo>
                <a:cubicBezTo>
                  <a:pt x="1773710" y="-13787"/>
                  <a:pt x="2078422" y="-19222"/>
                  <a:pt x="2197949" y="0"/>
                </a:cubicBezTo>
                <a:cubicBezTo>
                  <a:pt x="2238467" y="-225"/>
                  <a:pt x="2285606" y="33130"/>
                  <a:pt x="2276728" y="78779"/>
                </a:cubicBezTo>
                <a:cubicBezTo>
                  <a:pt x="2280726" y="158040"/>
                  <a:pt x="2274406" y="311434"/>
                  <a:pt x="2276728" y="393886"/>
                </a:cubicBezTo>
                <a:cubicBezTo>
                  <a:pt x="2275128" y="435184"/>
                  <a:pt x="2236356" y="472062"/>
                  <a:pt x="2197949" y="472665"/>
                </a:cubicBezTo>
                <a:cubicBezTo>
                  <a:pt x="2048631" y="461003"/>
                  <a:pt x="1856584" y="466151"/>
                  <a:pt x="1710540" y="472665"/>
                </a:cubicBezTo>
                <a:cubicBezTo>
                  <a:pt x="1564496" y="479179"/>
                  <a:pt x="1414193" y="487268"/>
                  <a:pt x="1244323" y="472665"/>
                </a:cubicBezTo>
                <a:cubicBezTo>
                  <a:pt x="1074453" y="458062"/>
                  <a:pt x="904938" y="479754"/>
                  <a:pt x="714530" y="472665"/>
                </a:cubicBezTo>
                <a:cubicBezTo>
                  <a:pt x="524122" y="465576"/>
                  <a:pt x="313263" y="504130"/>
                  <a:pt x="78779" y="472665"/>
                </a:cubicBezTo>
                <a:cubicBezTo>
                  <a:pt x="44365" y="469726"/>
                  <a:pt x="8925" y="432751"/>
                  <a:pt x="0" y="393886"/>
                </a:cubicBezTo>
                <a:cubicBezTo>
                  <a:pt x="1013" y="325845"/>
                  <a:pt x="-11980" y="233213"/>
                  <a:pt x="0" y="78779"/>
                </a:cubicBezTo>
                <a:close/>
              </a:path>
              <a:path w="2276728" h="472665" stroke="0" extrusionOk="0">
                <a:moveTo>
                  <a:pt x="0" y="78779"/>
                </a:moveTo>
                <a:cubicBezTo>
                  <a:pt x="3629" y="34357"/>
                  <a:pt x="38050" y="2224"/>
                  <a:pt x="78779" y="0"/>
                </a:cubicBezTo>
                <a:cubicBezTo>
                  <a:pt x="225012" y="-16120"/>
                  <a:pt x="436958" y="-1938"/>
                  <a:pt x="566188" y="0"/>
                </a:cubicBezTo>
                <a:cubicBezTo>
                  <a:pt x="695418" y="1938"/>
                  <a:pt x="874198" y="9349"/>
                  <a:pt x="1032406" y="0"/>
                </a:cubicBezTo>
                <a:cubicBezTo>
                  <a:pt x="1190614" y="-9349"/>
                  <a:pt x="1424361" y="15603"/>
                  <a:pt x="1583390" y="0"/>
                </a:cubicBezTo>
                <a:cubicBezTo>
                  <a:pt x="1742419" y="-15603"/>
                  <a:pt x="2015935" y="-11037"/>
                  <a:pt x="2197949" y="0"/>
                </a:cubicBezTo>
                <a:cubicBezTo>
                  <a:pt x="2240598" y="-9122"/>
                  <a:pt x="2275533" y="34951"/>
                  <a:pt x="2276728" y="78779"/>
                </a:cubicBezTo>
                <a:cubicBezTo>
                  <a:pt x="2271130" y="235906"/>
                  <a:pt x="2269298" y="325728"/>
                  <a:pt x="2276728" y="393886"/>
                </a:cubicBezTo>
                <a:cubicBezTo>
                  <a:pt x="2272344" y="432049"/>
                  <a:pt x="2241530" y="470496"/>
                  <a:pt x="2197949" y="472665"/>
                </a:cubicBezTo>
                <a:cubicBezTo>
                  <a:pt x="2078770" y="481487"/>
                  <a:pt x="1840042" y="473991"/>
                  <a:pt x="1646965" y="472665"/>
                </a:cubicBezTo>
                <a:cubicBezTo>
                  <a:pt x="1453888" y="471339"/>
                  <a:pt x="1281458" y="472601"/>
                  <a:pt x="1159556" y="472665"/>
                </a:cubicBezTo>
                <a:cubicBezTo>
                  <a:pt x="1037654" y="472729"/>
                  <a:pt x="796863" y="446893"/>
                  <a:pt x="587380" y="472665"/>
                </a:cubicBezTo>
                <a:cubicBezTo>
                  <a:pt x="377897" y="498437"/>
                  <a:pt x="196980" y="476336"/>
                  <a:pt x="78779" y="472665"/>
                </a:cubicBezTo>
                <a:cubicBezTo>
                  <a:pt x="45961" y="474641"/>
                  <a:pt x="-2745" y="439011"/>
                  <a:pt x="0" y="393886"/>
                </a:cubicBezTo>
                <a:cubicBezTo>
                  <a:pt x="13595" y="311222"/>
                  <a:pt x="-330" y="157808"/>
                  <a:pt x="0" y="787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6599087">
                  <a:custGeom>
                    <a:avLst/>
                    <a:gdLst>
                      <a:gd name="connsiteX0" fmla="*/ 0 w 8827601"/>
                      <a:gd name="connsiteY0" fmla="*/ 208988 h 1253908"/>
                      <a:gd name="connsiteX1" fmla="*/ 305451 w 8827601"/>
                      <a:gd name="connsiteY1" fmla="*/ 0 h 1253908"/>
                      <a:gd name="connsiteX2" fmla="*/ 2359627 w 8827601"/>
                      <a:gd name="connsiteY2" fmla="*/ 0 h 1253908"/>
                      <a:gd name="connsiteX3" fmla="*/ 4331632 w 8827601"/>
                      <a:gd name="connsiteY3" fmla="*/ 0 h 1253908"/>
                      <a:gd name="connsiteX4" fmla="*/ 6303640 w 8827601"/>
                      <a:gd name="connsiteY4" fmla="*/ 0 h 1253908"/>
                      <a:gd name="connsiteX5" fmla="*/ 8522149 w 8827601"/>
                      <a:gd name="connsiteY5" fmla="*/ 0 h 1253908"/>
                      <a:gd name="connsiteX6" fmla="*/ 8827601 w 8827601"/>
                      <a:gd name="connsiteY6" fmla="*/ 208988 h 1253908"/>
                      <a:gd name="connsiteX7" fmla="*/ 8827601 w 8827601"/>
                      <a:gd name="connsiteY7" fmla="*/ 1044919 h 1253908"/>
                      <a:gd name="connsiteX8" fmla="*/ 8522149 w 8827601"/>
                      <a:gd name="connsiteY8" fmla="*/ 1253908 h 1253908"/>
                      <a:gd name="connsiteX9" fmla="*/ 6632309 w 8827601"/>
                      <a:gd name="connsiteY9" fmla="*/ 1253908 h 1253908"/>
                      <a:gd name="connsiteX10" fmla="*/ 4824637 w 8827601"/>
                      <a:gd name="connsiteY10" fmla="*/ 1253908 h 1253908"/>
                      <a:gd name="connsiteX11" fmla="*/ 2770460 w 8827601"/>
                      <a:gd name="connsiteY11" fmla="*/ 1253908 h 1253908"/>
                      <a:gd name="connsiteX12" fmla="*/ 305451 w 8827601"/>
                      <a:gd name="connsiteY12" fmla="*/ 1253908 h 1253908"/>
                      <a:gd name="connsiteX13" fmla="*/ 0 w 8827601"/>
                      <a:gd name="connsiteY13" fmla="*/ 1044919 h 1253908"/>
                      <a:gd name="connsiteX14" fmla="*/ 0 w 8827601"/>
                      <a:gd name="connsiteY14" fmla="*/ 208988 h 1253908"/>
                      <a:gd name="connsiteX0" fmla="*/ 0 w 8827601"/>
                      <a:gd name="connsiteY0" fmla="*/ 208988 h 1253908"/>
                      <a:gd name="connsiteX1" fmla="*/ 305451 w 8827601"/>
                      <a:gd name="connsiteY1" fmla="*/ 0 h 1253908"/>
                      <a:gd name="connsiteX2" fmla="*/ 2195291 w 8827601"/>
                      <a:gd name="connsiteY2" fmla="*/ 0 h 1253908"/>
                      <a:gd name="connsiteX3" fmla="*/ 4002967 w 8827601"/>
                      <a:gd name="connsiteY3" fmla="*/ 0 h 1253908"/>
                      <a:gd name="connsiteX4" fmla="*/ 6139308 w 8827601"/>
                      <a:gd name="connsiteY4" fmla="*/ 0 h 1253908"/>
                      <a:gd name="connsiteX5" fmla="*/ 8522149 w 8827601"/>
                      <a:gd name="connsiteY5" fmla="*/ 0 h 1253908"/>
                      <a:gd name="connsiteX6" fmla="*/ 8827601 w 8827601"/>
                      <a:gd name="connsiteY6" fmla="*/ 208988 h 1253908"/>
                      <a:gd name="connsiteX7" fmla="*/ 8827601 w 8827601"/>
                      <a:gd name="connsiteY7" fmla="*/ 1044919 h 1253908"/>
                      <a:gd name="connsiteX8" fmla="*/ 8522149 w 8827601"/>
                      <a:gd name="connsiteY8" fmla="*/ 1253908 h 1253908"/>
                      <a:gd name="connsiteX9" fmla="*/ 6385808 w 8827601"/>
                      <a:gd name="connsiteY9" fmla="*/ 1253908 h 1253908"/>
                      <a:gd name="connsiteX10" fmla="*/ 5736963 w 8827601"/>
                      <a:gd name="connsiteY10" fmla="*/ 1253908 h 1253908"/>
                      <a:gd name="connsiteX11" fmla="*/ 5069219 w 8827601"/>
                      <a:gd name="connsiteY11" fmla="*/ 1253908 h 1253908"/>
                      <a:gd name="connsiteX12" fmla="*/ 4495968 w 8827601"/>
                      <a:gd name="connsiteY12" fmla="*/ 1253908 h 1253908"/>
                      <a:gd name="connsiteX13" fmla="*/ 2277459 w 8827601"/>
                      <a:gd name="connsiteY13" fmla="*/ 1253908 h 1253908"/>
                      <a:gd name="connsiteX14" fmla="*/ 305451 w 8827601"/>
                      <a:gd name="connsiteY14" fmla="*/ 1253908 h 1253908"/>
                      <a:gd name="connsiteX15" fmla="*/ 0 w 8827601"/>
                      <a:gd name="connsiteY15" fmla="*/ 1044919 h 1253908"/>
                      <a:gd name="connsiteX16" fmla="*/ 0 w 8827601"/>
                      <a:gd name="connsiteY16" fmla="*/ 208988 h 1253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827601" h="1253908" fill="none" extrusionOk="0">
                        <a:moveTo>
                          <a:pt x="0" y="208988"/>
                        </a:moveTo>
                        <a:cubicBezTo>
                          <a:pt x="1379" y="64322"/>
                          <a:pt x="152862" y="-12637"/>
                          <a:pt x="305451" y="0"/>
                        </a:cubicBezTo>
                        <a:cubicBezTo>
                          <a:pt x="1222604" y="-13249"/>
                          <a:pt x="1832800" y="133628"/>
                          <a:pt x="2359627" y="0"/>
                        </a:cubicBezTo>
                        <a:cubicBezTo>
                          <a:pt x="2843648" y="-127845"/>
                          <a:pt x="3853584" y="127933"/>
                          <a:pt x="4331632" y="0"/>
                        </a:cubicBezTo>
                        <a:cubicBezTo>
                          <a:pt x="4715752" y="31031"/>
                          <a:pt x="5626715" y="-43287"/>
                          <a:pt x="6303640" y="0"/>
                        </a:cubicBezTo>
                        <a:cubicBezTo>
                          <a:pt x="6814067" y="-41331"/>
                          <a:pt x="8122560" y="-66391"/>
                          <a:pt x="8522149" y="0"/>
                        </a:cubicBezTo>
                        <a:cubicBezTo>
                          <a:pt x="8664119" y="21199"/>
                          <a:pt x="8844805" y="82138"/>
                          <a:pt x="8827601" y="208988"/>
                        </a:cubicBezTo>
                        <a:cubicBezTo>
                          <a:pt x="8789715" y="425495"/>
                          <a:pt x="8803673" y="828218"/>
                          <a:pt x="8827601" y="1044919"/>
                        </a:cubicBezTo>
                        <a:cubicBezTo>
                          <a:pt x="8834783" y="1163791"/>
                          <a:pt x="8643302" y="1275158"/>
                          <a:pt x="8522149" y="1253908"/>
                        </a:cubicBezTo>
                        <a:cubicBezTo>
                          <a:pt x="7928269" y="1217520"/>
                          <a:pt x="7188149" y="1245713"/>
                          <a:pt x="6632309" y="1253908"/>
                        </a:cubicBezTo>
                        <a:cubicBezTo>
                          <a:pt x="6098106" y="1362546"/>
                          <a:pt x="5451227" y="1293611"/>
                          <a:pt x="4824637" y="1253908"/>
                        </a:cubicBezTo>
                        <a:cubicBezTo>
                          <a:pt x="4128045" y="1222190"/>
                          <a:pt x="3567282" y="1304137"/>
                          <a:pt x="2770460" y="1253908"/>
                        </a:cubicBezTo>
                        <a:cubicBezTo>
                          <a:pt x="2067677" y="1184225"/>
                          <a:pt x="1054005" y="1409197"/>
                          <a:pt x="305451" y="1253908"/>
                        </a:cubicBezTo>
                        <a:cubicBezTo>
                          <a:pt x="165458" y="1243244"/>
                          <a:pt x="12943" y="1134649"/>
                          <a:pt x="0" y="1044919"/>
                        </a:cubicBezTo>
                        <a:cubicBezTo>
                          <a:pt x="31084" y="843218"/>
                          <a:pt x="-54292" y="653023"/>
                          <a:pt x="0" y="208988"/>
                        </a:cubicBezTo>
                        <a:close/>
                      </a:path>
                      <a:path w="8827601" h="1253908" stroke="0" extrusionOk="0">
                        <a:moveTo>
                          <a:pt x="0" y="208988"/>
                        </a:moveTo>
                        <a:cubicBezTo>
                          <a:pt x="2017" y="109020"/>
                          <a:pt x="181486" y="12134"/>
                          <a:pt x="305451" y="0"/>
                        </a:cubicBezTo>
                        <a:cubicBezTo>
                          <a:pt x="841513" y="-39809"/>
                          <a:pt x="1692036" y="-32688"/>
                          <a:pt x="2195291" y="0"/>
                        </a:cubicBezTo>
                        <a:cubicBezTo>
                          <a:pt x="2766245" y="-12804"/>
                          <a:pt x="3430657" y="-106377"/>
                          <a:pt x="4002967" y="0"/>
                        </a:cubicBezTo>
                        <a:cubicBezTo>
                          <a:pt x="4528328" y="-150585"/>
                          <a:pt x="5499929" y="64379"/>
                          <a:pt x="6139308" y="0"/>
                        </a:cubicBezTo>
                        <a:cubicBezTo>
                          <a:pt x="6848253" y="-2168"/>
                          <a:pt x="7789064" y="-2772"/>
                          <a:pt x="8522149" y="0"/>
                        </a:cubicBezTo>
                        <a:cubicBezTo>
                          <a:pt x="8706453" y="-39561"/>
                          <a:pt x="8835404" y="118719"/>
                          <a:pt x="8827601" y="208988"/>
                        </a:cubicBezTo>
                        <a:cubicBezTo>
                          <a:pt x="8818812" y="618475"/>
                          <a:pt x="8804868" y="869344"/>
                          <a:pt x="8827601" y="1044919"/>
                        </a:cubicBezTo>
                        <a:cubicBezTo>
                          <a:pt x="8797390" y="1156911"/>
                          <a:pt x="8668842" y="1272307"/>
                          <a:pt x="8522149" y="1253908"/>
                        </a:cubicBezTo>
                        <a:cubicBezTo>
                          <a:pt x="7992935" y="1162327"/>
                          <a:pt x="7089675" y="1239086"/>
                          <a:pt x="6385808" y="1253908"/>
                        </a:cubicBezTo>
                        <a:cubicBezTo>
                          <a:pt x="6090713" y="1238896"/>
                          <a:pt x="6026735" y="1283926"/>
                          <a:pt x="5736963" y="1253908"/>
                        </a:cubicBezTo>
                        <a:cubicBezTo>
                          <a:pt x="5447191" y="1223890"/>
                          <a:pt x="5339725" y="1261380"/>
                          <a:pt x="5069219" y="1253908"/>
                        </a:cubicBezTo>
                        <a:cubicBezTo>
                          <a:pt x="4798713" y="1246436"/>
                          <a:pt x="4713682" y="1247117"/>
                          <a:pt x="4495968" y="1253908"/>
                        </a:cubicBezTo>
                        <a:cubicBezTo>
                          <a:pt x="4046525" y="1300056"/>
                          <a:pt x="3176672" y="1010413"/>
                          <a:pt x="2277459" y="1253908"/>
                        </a:cubicBezTo>
                        <a:cubicBezTo>
                          <a:pt x="1524246" y="1256875"/>
                          <a:pt x="776565" y="1258824"/>
                          <a:pt x="305451" y="1253908"/>
                        </a:cubicBezTo>
                        <a:cubicBezTo>
                          <a:pt x="162010" y="1242268"/>
                          <a:pt x="1724" y="1175059"/>
                          <a:pt x="0" y="1044919"/>
                        </a:cubicBezTo>
                        <a:cubicBezTo>
                          <a:pt x="27072" y="803581"/>
                          <a:pt x="-17117" y="418621"/>
                          <a:pt x="0" y="208988"/>
                        </a:cubicBezTo>
                        <a:close/>
                      </a:path>
                      <a:path w="8827601" h="1253908" fill="none" stroke="0" extrusionOk="0">
                        <a:moveTo>
                          <a:pt x="0" y="208988"/>
                        </a:moveTo>
                        <a:cubicBezTo>
                          <a:pt x="31423" y="66457"/>
                          <a:pt x="157610" y="2577"/>
                          <a:pt x="305451" y="0"/>
                        </a:cubicBezTo>
                        <a:cubicBezTo>
                          <a:pt x="1139266" y="112056"/>
                          <a:pt x="1745588" y="127555"/>
                          <a:pt x="2359627" y="0"/>
                        </a:cubicBezTo>
                        <a:cubicBezTo>
                          <a:pt x="2944971" y="-22109"/>
                          <a:pt x="3832154" y="68587"/>
                          <a:pt x="4331632" y="0"/>
                        </a:cubicBezTo>
                        <a:cubicBezTo>
                          <a:pt x="4741589" y="-28781"/>
                          <a:pt x="5800630" y="75051"/>
                          <a:pt x="6303640" y="0"/>
                        </a:cubicBezTo>
                        <a:cubicBezTo>
                          <a:pt x="6977443" y="-73286"/>
                          <a:pt x="8049461" y="-149118"/>
                          <a:pt x="8522149" y="0"/>
                        </a:cubicBezTo>
                        <a:cubicBezTo>
                          <a:pt x="8674521" y="-1864"/>
                          <a:pt x="8851759" y="96789"/>
                          <a:pt x="8827601" y="208988"/>
                        </a:cubicBezTo>
                        <a:cubicBezTo>
                          <a:pt x="8820007" y="428468"/>
                          <a:pt x="8820307" y="808814"/>
                          <a:pt x="8827601" y="1044919"/>
                        </a:cubicBezTo>
                        <a:cubicBezTo>
                          <a:pt x="8826339" y="1143659"/>
                          <a:pt x="8685919" y="1263923"/>
                          <a:pt x="8522149" y="1253908"/>
                        </a:cubicBezTo>
                        <a:cubicBezTo>
                          <a:pt x="8030829" y="1147159"/>
                          <a:pt x="7297709" y="1236084"/>
                          <a:pt x="6632309" y="1253908"/>
                        </a:cubicBezTo>
                        <a:cubicBezTo>
                          <a:pt x="6053304" y="1259275"/>
                          <a:pt x="5603589" y="1212757"/>
                          <a:pt x="4824637" y="1253908"/>
                        </a:cubicBezTo>
                        <a:cubicBezTo>
                          <a:pt x="4207566" y="1238574"/>
                          <a:pt x="3613293" y="1177507"/>
                          <a:pt x="2770460" y="1253908"/>
                        </a:cubicBezTo>
                        <a:cubicBezTo>
                          <a:pt x="2234574" y="1272944"/>
                          <a:pt x="1091787" y="1201077"/>
                          <a:pt x="305451" y="1253908"/>
                        </a:cubicBezTo>
                        <a:cubicBezTo>
                          <a:pt x="169685" y="1247215"/>
                          <a:pt x="32593" y="1149871"/>
                          <a:pt x="0" y="1044919"/>
                        </a:cubicBezTo>
                        <a:cubicBezTo>
                          <a:pt x="21041" y="880618"/>
                          <a:pt x="-45024" y="588898"/>
                          <a:pt x="0" y="20898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I want to go to Ngo Mon Square</a:t>
            </a:r>
            <a:r>
              <a:rPr lang="en-US" sz="3500" b="1" dirty="0">
                <a:solidFill>
                  <a:schemeClr val="dk1"/>
                </a:solidFill>
                <a:latin typeface="Arial Rounded MT Bold" panose="020F0704030504030204" pitchFamily="34" charset="0"/>
                <a:sym typeface="Coming Soon"/>
              </a:rPr>
              <a:t>………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ADDF74-46DB-AF35-27B2-294BAA60D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2" y="1986233"/>
            <a:ext cx="4094893" cy="2283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70B954-F255-ECCF-9EC0-FF962263BC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45" y="2519362"/>
            <a:ext cx="1283645" cy="16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7620000" cy="403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00100" y="3761583"/>
            <a:ext cx="108585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26876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215262" y="1721205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8;p19">
            <a:extLst>
              <a:ext uri="{FF2B5EF4-FFF2-40B4-BE49-F238E27FC236}">
                <a16:creationId xmlns:a16="http://schemas.microsoft.com/office/drawing/2014/main" id="{02D0DD07-34B7-4243-8F66-D19292500240}"/>
              </a:ext>
            </a:extLst>
          </p:cNvPr>
          <p:cNvSpPr/>
          <p:nvPr/>
        </p:nvSpPr>
        <p:spPr>
          <a:xfrm>
            <a:off x="141054" y="786493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b="1" dirty="0">
                <a:latin typeface="Arial"/>
                <a:ea typeface="Arial"/>
                <a:cs typeface="Arial"/>
                <a:sym typeface="Arial"/>
              </a:rPr>
              <a:t>By bus</a:t>
            </a:r>
            <a:endParaRPr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8CB5D326-5A83-4044-BAE3-46D090612293}"/>
              </a:ext>
            </a:extLst>
          </p:cNvPr>
          <p:cNvSpPr/>
          <p:nvPr/>
        </p:nvSpPr>
        <p:spPr>
          <a:xfrm>
            <a:off x="7388773" y="1093076"/>
            <a:ext cx="1560786" cy="241507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94389-6753-AF17-1EB7-F18E47749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68" y="4014106"/>
            <a:ext cx="4000008" cy="231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9;p18">
            <a:extLst>
              <a:ext uri="{FF2B5EF4-FFF2-40B4-BE49-F238E27FC236}">
                <a16:creationId xmlns:a16="http://schemas.microsoft.com/office/drawing/2014/main" id="{3DB31FEC-52E0-4A5A-9C0C-7C2574A460B1}"/>
              </a:ext>
            </a:extLst>
          </p:cNvPr>
          <p:cNvSpPr/>
          <p:nvPr/>
        </p:nvSpPr>
        <p:spPr>
          <a:xfrm>
            <a:off x="34786" y="847123"/>
            <a:ext cx="1185924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dirty="0">
                <a:latin typeface="Arial"/>
                <a:cs typeface="Arial"/>
                <a:sym typeface="Arial"/>
              </a:rPr>
              <a:t>By taxi</a:t>
            </a:r>
            <a:endParaRPr sz="15000"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C2BDE519-BCA6-4662-B8A5-9F9FE75D2E29}"/>
              </a:ext>
            </a:extLst>
          </p:cNvPr>
          <p:cNvSpPr/>
          <p:nvPr/>
        </p:nvSpPr>
        <p:spPr>
          <a:xfrm>
            <a:off x="6484883" y="1237205"/>
            <a:ext cx="1019695" cy="16722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137C6-A2DE-34D9-654D-BDF7260E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443" y="4243387"/>
            <a:ext cx="4141637" cy="21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37;p20">
            <a:extLst>
              <a:ext uri="{FF2B5EF4-FFF2-40B4-BE49-F238E27FC236}">
                <a16:creationId xmlns:a16="http://schemas.microsoft.com/office/drawing/2014/main" id="{88DFDDE0-C8F2-4FE8-98BB-99D32367AB5B}"/>
              </a:ext>
            </a:extLst>
          </p:cNvPr>
          <p:cNvSpPr/>
          <p:nvPr/>
        </p:nvSpPr>
        <p:spPr>
          <a:xfrm>
            <a:off x="160027" y="1081672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b="1" dirty="0">
                <a:latin typeface="Arial"/>
                <a:ea typeface="Arial"/>
                <a:cs typeface="Arial"/>
                <a:sym typeface="Arial"/>
              </a:rPr>
              <a:t>On foot</a:t>
            </a:r>
            <a:endParaRPr dirty="0"/>
          </a:p>
        </p:txBody>
      </p:sp>
      <p:sp>
        <p:nvSpPr>
          <p:cNvPr id="10" name="Google Shape;320;p18">
            <a:extLst>
              <a:ext uri="{FF2B5EF4-FFF2-40B4-BE49-F238E27FC236}">
                <a16:creationId xmlns:a16="http://schemas.microsoft.com/office/drawing/2014/main" id="{18CA2B58-7B62-449A-8EA6-434FCB1833D0}"/>
              </a:ext>
            </a:extLst>
          </p:cNvPr>
          <p:cNvSpPr/>
          <p:nvPr/>
        </p:nvSpPr>
        <p:spPr>
          <a:xfrm>
            <a:off x="8261130" y="1599863"/>
            <a:ext cx="1460939" cy="22199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7029B-B167-643E-3D9D-42B3972E0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57" y="4052887"/>
            <a:ext cx="2451374" cy="26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17">
            <a:extLst>
              <a:ext uri="{FF2B5EF4-FFF2-40B4-BE49-F238E27FC236}">
                <a16:creationId xmlns:a16="http://schemas.microsoft.com/office/drawing/2014/main" id="{31F2B735-F8C2-4DFA-82AF-D9945489392F}"/>
              </a:ext>
            </a:extLst>
          </p:cNvPr>
          <p:cNvSpPr/>
          <p:nvPr/>
        </p:nvSpPr>
        <p:spPr>
          <a:xfrm>
            <a:off x="319093" y="1078687"/>
            <a:ext cx="1185924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dirty="0">
                <a:latin typeface="Arial"/>
                <a:cs typeface="Arial"/>
                <a:sym typeface="Arial"/>
              </a:rPr>
              <a:t>By bicycle</a:t>
            </a:r>
            <a:endParaRPr sz="12000" dirty="0"/>
          </a:p>
        </p:txBody>
      </p:sp>
      <p:sp>
        <p:nvSpPr>
          <p:cNvPr id="9" name="Google Shape;320;p18">
            <a:extLst>
              <a:ext uri="{FF2B5EF4-FFF2-40B4-BE49-F238E27FC236}">
                <a16:creationId xmlns:a16="http://schemas.microsoft.com/office/drawing/2014/main" id="{D2C0B06A-78E2-40B7-A0DD-09EAE717242C}"/>
              </a:ext>
            </a:extLst>
          </p:cNvPr>
          <p:cNvSpPr/>
          <p:nvPr/>
        </p:nvSpPr>
        <p:spPr>
          <a:xfrm>
            <a:off x="6898695" y="1164661"/>
            <a:ext cx="980741" cy="17670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6D6B6-2EDC-BF41-E425-AF52271BD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04" y="3597986"/>
            <a:ext cx="3687982" cy="30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1057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tick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cross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DF493-D2AA-B52E-FE4F-524DD478A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660" y="1093076"/>
            <a:ext cx="10472573" cy="4698124"/>
          </a:xfrm>
          <a:prstGeom prst="rect">
            <a:avLst/>
          </a:prstGeom>
        </p:spPr>
      </p:pic>
      <p:pic>
        <p:nvPicPr>
          <p:cNvPr id="4" name="Track 78">
            <a:hlinkClick r:id="" action="ppaction://media"/>
            <a:extLst>
              <a:ext uri="{FF2B5EF4-FFF2-40B4-BE49-F238E27FC236}">
                <a16:creationId xmlns:a16="http://schemas.microsoft.com/office/drawing/2014/main" id="{7BD0EEB6-71F0-8AA1-1085-EA442BED8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49166" y="34951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9" name="U 18 L 2. 4.c 1">
            <a:hlinkClick r:id="" action="ppaction://media"/>
            <a:extLst>
              <a:ext uri="{FF2B5EF4-FFF2-40B4-BE49-F238E27FC236}">
                <a16:creationId xmlns:a16="http://schemas.microsoft.com/office/drawing/2014/main" id="{5048BF8C-3A77-895B-668E-5A3E813ACA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8460" y="180690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8 L 2. 4.c  2">
            <a:hlinkClick r:id="" action="ppaction://media"/>
            <a:extLst>
              <a:ext uri="{FF2B5EF4-FFF2-40B4-BE49-F238E27FC236}">
                <a16:creationId xmlns:a16="http://schemas.microsoft.com/office/drawing/2014/main" id="{0133C303-3887-8E7F-C03E-A82AECF0E5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49166" y="182004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786CF0-CF21-C4B0-579E-E3A8B9A6B9DE}"/>
              </a:ext>
            </a:extLst>
          </p:cNvPr>
          <p:cNvSpPr txBox="1"/>
          <p:nvPr/>
        </p:nvSpPr>
        <p:spPr>
          <a:xfrm>
            <a:off x="5610800" y="4845269"/>
            <a:ext cx="485200" cy="65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7617D-73BF-EEE8-157A-C4EC71E97042}"/>
              </a:ext>
            </a:extLst>
          </p:cNvPr>
          <p:cNvSpPr txBox="1"/>
          <p:nvPr/>
        </p:nvSpPr>
        <p:spPr>
          <a:xfrm>
            <a:off x="10753533" y="4845269"/>
            <a:ext cx="621817" cy="65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611C6-74FF-C4D4-463E-C61CF822F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34" y="876299"/>
            <a:ext cx="10995628" cy="5429907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516478BF-FCB3-7766-C84E-7E12A0DA5B5A}"/>
              </a:ext>
            </a:extLst>
          </p:cNvPr>
          <p:cNvSpPr txBox="1">
            <a:spLocks/>
          </p:cNvSpPr>
          <p:nvPr/>
        </p:nvSpPr>
        <p:spPr>
          <a:xfrm>
            <a:off x="1060344" y="1634767"/>
            <a:ext cx="1752092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6767A4B3-0F46-75FB-72E0-04B17AE593C0}"/>
              </a:ext>
            </a:extLst>
          </p:cNvPr>
          <p:cNvSpPr txBox="1">
            <a:spLocks/>
          </p:cNvSpPr>
          <p:nvPr/>
        </p:nvSpPr>
        <p:spPr>
          <a:xfrm>
            <a:off x="4407979" y="2050125"/>
            <a:ext cx="1784393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bus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F2357B39-1893-4B33-B27F-25424DDE1A89}"/>
              </a:ext>
            </a:extLst>
          </p:cNvPr>
          <p:cNvSpPr txBox="1">
            <a:spLocks/>
          </p:cNvSpPr>
          <p:nvPr/>
        </p:nvSpPr>
        <p:spPr>
          <a:xfrm>
            <a:off x="4670450" y="3522051"/>
            <a:ext cx="1753153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32F6A937-D7CB-2551-C603-F2CA68D06613}"/>
              </a:ext>
            </a:extLst>
          </p:cNvPr>
          <p:cNvSpPr txBox="1">
            <a:spLocks/>
          </p:cNvSpPr>
          <p:nvPr/>
        </p:nvSpPr>
        <p:spPr>
          <a:xfrm>
            <a:off x="3294891" y="4400360"/>
            <a:ext cx="1210131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0083F74-D1CE-9961-6374-1B3BAF9024E7}"/>
              </a:ext>
            </a:extLst>
          </p:cNvPr>
          <p:cNvSpPr txBox="1">
            <a:spLocks/>
          </p:cNvSpPr>
          <p:nvPr/>
        </p:nvSpPr>
        <p:spPr>
          <a:xfrm>
            <a:off x="4176754" y="4790934"/>
            <a:ext cx="2106608" cy="5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boat</a:t>
            </a: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2426</TotalTime>
  <Words>247</Words>
  <Application>Microsoft Office PowerPoint</Application>
  <PresentationFormat>Widescreen</PresentationFormat>
  <Paragraphs>69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A3.OpenSansBold-San</vt:lpstr>
      <vt:lpstr>A3.OpenSans-San</vt:lpstr>
      <vt:lpstr>Arial</vt:lpstr>
      <vt:lpstr>Arial Rounded MT Bold</vt:lpstr>
      <vt:lpstr>Calibri</vt:lpstr>
      <vt:lpstr>Calibri Light</vt:lpstr>
      <vt:lpstr>Caveat Brush</vt:lpstr>
      <vt:lpstr>Chelsea Market</vt:lpstr>
      <vt:lpstr>Coming Soon</vt:lpstr>
      <vt:lpstr>Impact</vt:lpstr>
      <vt:lpstr>Nixie One</vt:lpstr>
      <vt:lpstr>Patrick Hand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140</cp:revision>
  <dcterms:created xsi:type="dcterms:W3CDTF">2021-11-11T15:46:46Z</dcterms:created>
  <dcterms:modified xsi:type="dcterms:W3CDTF">2025-04-20T00:51:36Z</dcterms:modified>
</cp:coreProperties>
</file>