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699" r:id="rId3"/>
    <p:sldId id="1387" r:id="rId4"/>
    <p:sldId id="1390" r:id="rId5"/>
    <p:sldId id="1388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FFFFCC"/>
    <a:srgbClr val="FFFF99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5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1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32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9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1.png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notesSlide" Target="../notesSlides/notesSlide3.xml"/><Relationship Id="rId2" Type="http://schemas.openxmlformats.org/officeDocument/2006/relationships/audio" Target="../media/media4.mp3"/><Relationship Id="rId16" Type="http://schemas.openxmlformats.org/officeDocument/2006/relationships/image" Target="../media/image2.png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slideLayout" Target="../slideLayouts/slideLayout2.xml"/><Relationship Id="rId5" Type="http://schemas.microsoft.com/office/2007/relationships/media" Target="../media/media6.mp3"/><Relationship Id="rId15" Type="http://schemas.openxmlformats.org/officeDocument/2006/relationships/image" Target="../media/image5.png"/><Relationship Id="rId10" Type="http://schemas.openxmlformats.org/officeDocument/2006/relationships/audio" Target="../media/media8.mp3"/><Relationship Id="rId4" Type="http://schemas.openxmlformats.org/officeDocument/2006/relationships/audio" Target="../media/media5.mp3"/><Relationship Id="rId9" Type="http://schemas.microsoft.com/office/2007/relationships/media" Target="../media/media8.mp3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microsoft.com/office/2007/relationships/media" Target="../media/media15.mp3"/><Relationship Id="rId18" Type="http://schemas.openxmlformats.org/officeDocument/2006/relationships/audio" Target="../media/media17.mp3"/><Relationship Id="rId26" Type="http://schemas.openxmlformats.org/officeDocument/2006/relationships/image" Target="../media/image6.png"/><Relationship Id="rId3" Type="http://schemas.microsoft.com/office/2007/relationships/media" Target="../media/media10.mp3"/><Relationship Id="rId21" Type="http://schemas.microsoft.com/office/2007/relationships/media" Target="../media/media19.mp3"/><Relationship Id="rId7" Type="http://schemas.microsoft.com/office/2007/relationships/media" Target="../media/media12.mp3"/><Relationship Id="rId12" Type="http://schemas.openxmlformats.org/officeDocument/2006/relationships/audio" Target="../media/media14.mp3"/><Relationship Id="rId17" Type="http://schemas.microsoft.com/office/2007/relationships/media" Target="../media/media17.mp3"/><Relationship Id="rId25" Type="http://schemas.openxmlformats.org/officeDocument/2006/relationships/image" Target="../media/image1.png"/><Relationship Id="rId2" Type="http://schemas.openxmlformats.org/officeDocument/2006/relationships/audio" Target="../media/media9.mp3"/><Relationship Id="rId16" Type="http://schemas.openxmlformats.org/officeDocument/2006/relationships/audio" Target="../media/media16.mp3"/><Relationship Id="rId20" Type="http://schemas.openxmlformats.org/officeDocument/2006/relationships/audio" Target="../media/media18.mp3"/><Relationship Id="rId29" Type="http://schemas.openxmlformats.org/officeDocument/2006/relationships/image" Target="../media/image9.png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microsoft.com/office/2007/relationships/media" Target="../media/media14.mp3"/><Relationship Id="rId24" Type="http://schemas.openxmlformats.org/officeDocument/2006/relationships/notesSlide" Target="../notesSlides/notesSlide4.xml"/><Relationship Id="rId5" Type="http://schemas.microsoft.com/office/2007/relationships/media" Target="../media/media11.mp3"/><Relationship Id="rId15" Type="http://schemas.microsoft.com/office/2007/relationships/media" Target="../media/media16.mp3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8.png"/><Relationship Id="rId10" Type="http://schemas.openxmlformats.org/officeDocument/2006/relationships/audio" Target="../media/media13.mp3"/><Relationship Id="rId19" Type="http://schemas.microsoft.com/office/2007/relationships/media" Target="../media/media18.mp3"/><Relationship Id="rId4" Type="http://schemas.openxmlformats.org/officeDocument/2006/relationships/audio" Target="../media/media10.mp3"/><Relationship Id="rId9" Type="http://schemas.microsoft.com/office/2007/relationships/media" Target="../media/media13.mp3"/><Relationship Id="rId14" Type="http://schemas.openxmlformats.org/officeDocument/2006/relationships/audio" Target="../media/media15.mp3"/><Relationship Id="rId22" Type="http://schemas.openxmlformats.org/officeDocument/2006/relationships/audio" Target="../media/media19.mp3"/><Relationship Id="rId27" Type="http://schemas.openxmlformats.org/officeDocument/2006/relationships/image" Target="../media/image7.png"/><Relationship Id="rId30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F1D0BA13-3C9D-B539-7D22-D5154A8D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98860"/>
            <a:ext cx="108876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        </a:t>
            </a:r>
            <a:r>
              <a:rPr lang="en-US" sz="6000" b="1" dirty="0">
                <a:solidFill>
                  <a:srgbClr val="0000FF"/>
                </a:solidFill>
                <a:latin typeface="Arial" pitchFamily="34" charset="0"/>
              </a:rPr>
              <a:t>LESSON 3 (1, 2, 3)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45117CD-E6B4-9FB1-4E50-E80781C3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61433"/>
            <a:ext cx="1256999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5000" b="1" dirty="0">
                <a:solidFill>
                  <a:srgbClr val="FF0000"/>
                </a:solidFill>
                <a:latin typeface="Arial" pitchFamily="34" charset="0"/>
              </a:rPr>
              <a:t>UNIT 18:MEANS OF TRANSPORTS</a:t>
            </a:r>
          </a:p>
        </p:txBody>
      </p:sp>
    </p:spTree>
    <p:extLst>
      <p:ext uri="{BB962C8B-B14F-4D97-AF65-F5344CB8AC3E}">
        <p14:creationId xmlns:p14="http://schemas.microsoft.com/office/powerpoint/2010/main" val="25801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387952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1.Listen and repeat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rack 79">
            <a:hlinkClick r:id="" action="ppaction://media"/>
            <a:extLst>
              <a:ext uri="{FF2B5EF4-FFF2-40B4-BE49-F238E27FC236}">
                <a16:creationId xmlns:a16="http://schemas.microsoft.com/office/drawing/2014/main" id="{9ACF1F0A-395C-BBD8-766A-FE4694FB16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26133" y="418743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9" name="U 18 L 3. 1. C 1">
            <a:hlinkClick r:id="" action="ppaction://media"/>
            <a:extLst>
              <a:ext uri="{FF2B5EF4-FFF2-40B4-BE49-F238E27FC236}">
                <a16:creationId xmlns:a16="http://schemas.microsoft.com/office/drawing/2014/main" id="{ECBB71F2-98F5-98BB-AED5-472EF88A75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3989" y="21129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 18 L 3. 1. C  2">
            <a:hlinkClick r:id="" action="ppaction://media"/>
            <a:extLst>
              <a:ext uri="{FF2B5EF4-FFF2-40B4-BE49-F238E27FC236}">
                <a16:creationId xmlns:a16="http://schemas.microsoft.com/office/drawing/2014/main" id="{0D703F23-A657-B2C0-3DF3-AC11EB848F4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6689" y="445241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3267635" y="1990165"/>
            <a:ext cx="5432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mtClean="0"/>
              <a:t>Made by: Mrs PHUONG</a:t>
            </a:r>
            <a:endParaRPr lang="en-US" sz="1600" smtClean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33397-73F3-F6E9-947C-7EAC40C7E3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8113" y="979953"/>
            <a:ext cx="10375898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329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909637" y="233743"/>
            <a:ext cx="10739863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Listen and repeat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Pay attention to the intonation.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63049-F85D-B7B7-C045-DE6D691BAC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9137" y="1317624"/>
            <a:ext cx="10520363" cy="4702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2419FB-04F8-1923-D21B-12CF91BF586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11212950" y="1754885"/>
            <a:ext cx="598050" cy="6056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C2B0B2-14BD-9B8F-87F9-42E214D3EA2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7593450" y="2870928"/>
            <a:ext cx="598050" cy="6056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3F8A69-A228-055D-9C5E-2EF07ABC197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7174350" y="4052887"/>
            <a:ext cx="598050" cy="6056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45A8AE-1766-92F9-5F8C-297486B821C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012550" y="5373987"/>
            <a:ext cx="598050" cy="605696"/>
          </a:xfrm>
          <a:prstGeom prst="rect">
            <a:avLst/>
          </a:prstGeom>
        </p:spPr>
      </p:pic>
      <p:pic>
        <p:nvPicPr>
          <p:cNvPr id="12" name="Track 80">
            <a:hlinkClick r:id="" action="ppaction://media"/>
            <a:extLst>
              <a:ext uri="{FF2B5EF4-FFF2-40B4-BE49-F238E27FC236}">
                <a16:creationId xmlns:a16="http://schemas.microsoft.com/office/drawing/2014/main" id="{13B8E61A-7AD2-C3C5-0CBC-47629FA8C1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03237" y="715574"/>
            <a:ext cx="406400" cy="4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3" name="U 18 L 3. 2. c 1">
            <a:hlinkClick r:id="" action="ppaction://media"/>
            <a:extLst>
              <a:ext uri="{FF2B5EF4-FFF2-40B4-BE49-F238E27FC236}">
                <a16:creationId xmlns:a16="http://schemas.microsoft.com/office/drawing/2014/main" id="{F0DB26D3-1E35-74F0-BB2B-0A4F8ADC02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7637" y="166403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18 L 3. 2. c  2">
            <a:hlinkClick r:id="" action="ppaction://media"/>
            <a:extLst>
              <a:ext uri="{FF2B5EF4-FFF2-40B4-BE49-F238E27FC236}">
                <a16:creationId xmlns:a16="http://schemas.microsoft.com/office/drawing/2014/main" id="{199D89B5-02E7-85DC-7DBC-5D7033BF38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8704" y="28704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8 L 3. 2. c 3">
            <a:hlinkClick r:id="" action="ppaction://media"/>
            <a:extLst>
              <a:ext uri="{FF2B5EF4-FFF2-40B4-BE49-F238E27FC236}">
                <a16:creationId xmlns:a16="http://schemas.microsoft.com/office/drawing/2014/main" id="{74DE45A1-F4A4-9459-4D13-F1A785FE7B6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8437" y="415253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18 L 3. 2. c 4">
            <a:hlinkClick r:id="" action="ppaction://media"/>
            <a:extLst>
              <a:ext uri="{FF2B5EF4-FFF2-40B4-BE49-F238E27FC236}">
                <a16:creationId xmlns:a16="http://schemas.microsoft.com/office/drawing/2014/main" id="{7C6F38BE-12B6-B4A4-C172-627A736D64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30187" y="543460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030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7728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Let’s chant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456939-2339-2994-0525-AD364C261E46}"/>
              </a:ext>
            </a:extLst>
          </p:cNvPr>
          <p:cNvGrpSpPr/>
          <p:nvPr/>
        </p:nvGrpSpPr>
        <p:grpSpPr>
          <a:xfrm>
            <a:off x="682019" y="514972"/>
            <a:ext cx="10989449" cy="5738728"/>
            <a:chOff x="745350" y="509672"/>
            <a:chExt cx="10989449" cy="57387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144061-C290-A99B-5BB8-C83FB3C21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81050" y="916532"/>
              <a:ext cx="5314950" cy="24479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4A3A76-A20F-CCC6-7AD0-5A87981B1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745350" y="3693568"/>
              <a:ext cx="6391275" cy="25548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BC50B9-A8F6-556B-AEE4-02F7CC647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rcRect l="3194" r="3194"/>
            <a:stretch/>
          </p:blipFill>
          <p:spPr>
            <a:xfrm>
              <a:off x="7366160" y="509672"/>
              <a:ext cx="4368639" cy="291932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BB3A13-9907-251A-5778-AA9144550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rcRect l="5331" r="5331"/>
            <a:stretch/>
          </p:blipFill>
          <p:spPr>
            <a:xfrm>
              <a:off x="7136626" y="3429000"/>
              <a:ext cx="4483874" cy="2641600"/>
            </a:xfrm>
            <a:prstGeom prst="rect">
              <a:avLst/>
            </a:prstGeom>
          </p:spPr>
        </p:pic>
      </p:grpSp>
      <p:pic>
        <p:nvPicPr>
          <p:cNvPr id="13" name="Track 81">
            <a:hlinkClick r:id="" action="ppaction://media"/>
            <a:extLst>
              <a:ext uri="{FF2B5EF4-FFF2-40B4-BE49-F238E27FC236}">
                <a16:creationId xmlns:a16="http://schemas.microsoft.com/office/drawing/2014/main" id="{5AB2043C-FE91-FD02-7661-5AEBE2F0B5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157822" y="306472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4" name="U 18 L 3. 3. c 1">
            <a:hlinkClick r:id="" action="ppaction://media"/>
            <a:extLst>
              <a:ext uri="{FF2B5EF4-FFF2-40B4-BE49-F238E27FC236}">
                <a16:creationId xmlns:a16="http://schemas.microsoft.com/office/drawing/2014/main" id="{6CC5B1AD-28E4-3FF1-6DE0-FF77199C965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19246" y="92923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8 L 3. 3. c 2">
            <a:hlinkClick r:id="" action="ppaction://media"/>
            <a:extLst>
              <a:ext uri="{FF2B5EF4-FFF2-40B4-BE49-F238E27FC236}">
                <a16:creationId xmlns:a16="http://schemas.microsoft.com/office/drawing/2014/main" id="{4D2ACDD9-1701-759B-4EB0-CF5BF10D5F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35231" y="142956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18 L 3. 3. c 3">
            <a:hlinkClick r:id="" action="ppaction://media"/>
            <a:extLst>
              <a:ext uri="{FF2B5EF4-FFF2-40B4-BE49-F238E27FC236}">
                <a16:creationId xmlns:a16="http://schemas.microsoft.com/office/drawing/2014/main" id="{66FE8427-2D6D-96BF-BA80-C588146BA43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61950" y="192037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 18 L 3. 3. c 4">
            <a:hlinkClick r:id="" action="ppaction://media"/>
            <a:extLst>
              <a:ext uri="{FF2B5EF4-FFF2-40B4-BE49-F238E27FC236}">
                <a16:creationId xmlns:a16="http://schemas.microsoft.com/office/drawing/2014/main" id="{F65B6970-6C78-EF30-458D-7547795CCA1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66554" y="241223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8" name="U 18 L 3. 3. c 5">
            <a:hlinkClick r:id="" action="ppaction://media"/>
            <a:extLst>
              <a:ext uri="{FF2B5EF4-FFF2-40B4-BE49-F238E27FC236}">
                <a16:creationId xmlns:a16="http://schemas.microsoft.com/office/drawing/2014/main" id="{F7ABA11F-2D49-F66B-5FD7-52674CB4C66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87350" y="290408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9" name="U 18 L 3. 3. c 6">
            <a:hlinkClick r:id="" action="ppaction://media"/>
            <a:extLst>
              <a:ext uri="{FF2B5EF4-FFF2-40B4-BE49-F238E27FC236}">
                <a16:creationId xmlns:a16="http://schemas.microsoft.com/office/drawing/2014/main" id="{077E4654-A6AA-1F43-2702-72E5C9B8928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22531" y="381081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20" name="U 18 L 3. 3. c 7">
            <a:hlinkClick r:id="" action="ppaction://media"/>
            <a:extLst>
              <a:ext uri="{FF2B5EF4-FFF2-40B4-BE49-F238E27FC236}">
                <a16:creationId xmlns:a16="http://schemas.microsoft.com/office/drawing/2014/main" id="{BDF355CA-86CF-678A-4B90-3EF1A3F862D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05341" y="430162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21" name="U 18 L 3. 3. c 8">
            <a:hlinkClick r:id="" action="ppaction://media"/>
            <a:extLst>
              <a:ext uri="{FF2B5EF4-FFF2-40B4-BE49-F238E27FC236}">
                <a16:creationId xmlns:a16="http://schemas.microsoft.com/office/drawing/2014/main" id="{433579CD-FFEB-C5A0-BE7D-D0772B6DE7E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05341" y="476939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22" name="U 18 L 3. 3. c 9">
            <a:hlinkClick r:id="" action="ppaction://media"/>
            <a:extLst>
              <a:ext uri="{FF2B5EF4-FFF2-40B4-BE49-F238E27FC236}">
                <a16:creationId xmlns:a16="http://schemas.microsoft.com/office/drawing/2014/main" id="{6A180F17-036B-5145-570C-4F1D7A00E6B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42900" y="531921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23" name="U 18 L 3. 3. c 10">
            <a:hlinkClick r:id="" action="ppaction://media"/>
            <a:extLst>
              <a:ext uri="{FF2B5EF4-FFF2-40B4-BE49-F238E27FC236}">
                <a16:creationId xmlns:a16="http://schemas.microsoft.com/office/drawing/2014/main" id="{A2FA4911-15EC-82B5-9279-DA18C4211429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68841" y="578698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648290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2223</TotalTime>
  <Words>74</Words>
  <Application>Microsoft Office PowerPoint</Application>
  <PresentationFormat>Widescreen</PresentationFormat>
  <Paragraphs>14</Paragraphs>
  <Slides>4</Slides>
  <Notes>4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141</cp:revision>
  <dcterms:created xsi:type="dcterms:W3CDTF">2021-11-11T15:46:46Z</dcterms:created>
  <dcterms:modified xsi:type="dcterms:W3CDTF">2025-04-20T00:41:12Z</dcterms:modified>
</cp:coreProperties>
</file>