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726" r:id="rId3"/>
    <p:sldId id="947" r:id="rId4"/>
    <p:sldId id="948" r:id="rId5"/>
    <p:sldId id="1234" r:id="rId6"/>
    <p:sldId id="1235" r:id="rId7"/>
    <p:sldId id="1236" r:id="rId8"/>
    <p:sldId id="1033" r:id="rId9"/>
    <p:sldId id="1233" r:id="rId10"/>
    <p:sldId id="103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1F4"/>
    <a:srgbClr val="B7EEFB"/>
    <a:srgbClr val="FF6699"/>
    <a:srgbClr val="FFFFCC"/>
    <a:srgbClr val="FFFF99"/>
    <a:srgbClr val="FF5050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5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7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84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microsoft.com/office/2007/relationships/media" Target="../media/media12.mp3"/><Relationship Id="rId18" Type="http://schemas.openxmlformats.org/officeDocument/2006/relationships/audio" Target="../media/media14.mp3"/><Relationship Id="rId3" Type="http://schemas.microsoft.com/office/2007/relationships/media" Target="../media/media7.mp3"/><Relationship Id="rId21" Type="http://schemas.openxmlformats.org/officeDocument/2006/relationships/image" Target="../media/image1.png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17" Type="http://schemas.microsoft.com/office/2007/relationships/media" Target="../media/media14.mp3"/><Relationship Id="rId25" Type="http://schemas.openxmlformats.org/officeDocument/2006/relationships/image" Target="../media/image7.png"/><Relationship Id="rId2" Type="http://schemas.openxmlformats.org/officeDocument/2006/relationships/audio" Target="../media/media6.mp3"/><Relationship Id="rId16" Type="http://schemas.openxmlformats.org/officeDocument/2006/relationships/audio" Target="../media/media13.mp3"/><Relationship Id="rId20" Type="http://schemas.openxmlformats.org/officeDocument/2006/relationships/notesSlide" Target="../notesSlides/notesSlide8.xml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microsoft.com/office/2007/relationships/media" Target="../media/media11.mp3"/><Relationship Id="rId24" Type="http://schemas.openxmlformats.org/officeDocument/2006/relationships/image" Target="../media/image11.jpeg"/><Relationship Id="rId5" Type="http://schemas.microsoft.com/office/2007/relationships/media" Target="../media/media8.mp3"/><Relationship Id="rId15" Type="http://schemas.microsoft.com/office/2007/relationships/media" Target="../media/media13.mp3"/><Relationship Id="rId23" Type="http://schemas.openxmlformats.org/officeDocument/2006/relationships/image" Target="../media/image10.jpeg"/><Relationship Id="rId10" Type="http://schemas.openxmlformats.org/officeDocument/2006/relationships/audio" Target="../media/media10.mp3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audio" Target="../media/media12.mp3"/><Relationship Id="rId2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3BA8C-EB85-B862-6043-17503453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506D9-A035-2D52-74E8-912254C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89CA9C1B-9048-1753-294B-B2AF4D401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017" y="4052887"/>
            <a:ext cx="103728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LESSON 1 (4, 5, 6)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C6F9026-E038-9618-03A5-D7E26AA1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011530"/>
            <a:ext cx="8953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19:PLACES OF INTEREST</a:t>
            </a:r>
          </a:p>
        </p:txBody>
      </p:sp>
    </p:spTree>
    <p:extLst>
      <p:ext uri="{BB962C8B-B14F-4D97-AF65-F5344CB8AC3E}">
        <p14:creationId xmlns:p14="http://schemas.microsoft.com/office/powerpoint/2010/main" val="35717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C5195C-51A8-8550-BC2A-7FF8F2098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E808B1-926F-C128-A407-2ACAC755D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2">
            <a:extLst>
              <a:ext uri="{FF2B5EF4-FFF2-40B4-BE49-F238E27FC236}">
                <a16:creationId xmlns:a16="http://schemas.microsoft.com/office/drawing/2014/main" id="{69033BA0-2FD0-48E3-9784-DAB8AD9C73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1650" y="965596"/>
            <a:ext cx="8782050" cy="34885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B0F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PLAY</a:t>
            </a:r>
            <a:r>
              <a:rPr lang="vi-VN" sz="3600" kern="10" dirty="0">
                <a:solidFill>
                  <a:srgbClr val="00B0F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GAME</a:t>
            </a:r>
            <a:endParaRPr lang="en-US" sz="3600" kern="10" dirty="0">
              <a:solidFill>
                <a:srgbClr val="00B0F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2588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3394841" y="5059141"/>
            <a:ext cx="58647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Petronas Twin Towers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CFFC5-6E47-D348-8594-548F79A88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08" y="2519362"/>
            <a:ext cx="3863629" cy="248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574473" y="2543365"/>
            <a:ext cx="4950542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399942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3822233" y="5341639"/>
            <a:ext cx="46237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Hoi An Old Town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72D8A-82B2-2BFF-2D79-34317E01B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37" y="2417706"/>
            <a:ext cx="4003573" cy="25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574473" y="2543365"/>
            <a:ext cx="4950542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23510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3620729" y="5353772"/>
            <a:ext cx="49505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Gioc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Waterfall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28B1A-2F8F-1A77-5CA8-EA949C4B3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1" y="2340653"/>
            <a:ext cx="4452938" cy="256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574473" y="2543365"/>
            <a:ext cx="4950542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3597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3333750" y="5456376"/>
            <a:ext cx="60042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Sydney Opera House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2CD3C-CC8A-736F-DB60-524621DD1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2215876"/>
            <a:ext cx="4794250" cy="282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574473" y="2543365"/>
            <a:ext cx="4950542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81028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38170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Listen and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A50F87-149C-1C38-0064-AAB0DEB9F7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620" y="1236625"/>
            <a:ext cx="10762593" cy="4384749"/>
          </a:xfrm>
          <a:prstGeom prst="rect">
            <a:avLst/>
          </a:prstGeom>
        </p:spPr>
      </p:pic>
      <p:pic>
        <p:nvPicPr>
          <p:cNvPr id="3" name="Track 84">
            <a:hlinkClick r:id="" action="ppaction://media"/>
            <a:extLst>
              <a:ext uri="{FF2B5EF4-FFF2-40B4-BE49-F238E27FC236}">
                <a16:creationId xmlns:a16="http://schemas.microsoft.com/office/drawing/2014/main" id="{A97B647E-9ADE-6DAE-06CC-E269C28328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60416" y="306472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4" name="U19 L 1.4. circle 1">
            <a:hlinkClick r:id="" action="ppaction://media"/>
            <a:extLst>
              <a:ext uri="{FF2B5EF4-FFF2-40B4-BE49-F238E27FC236}">
                <a16:creationId xmlns:a16="http://schemas.microsoft.com/office/drawing/2014/main" id="{CEB696AE-3531-2C7B-5B42-590DB76B28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99695" y="147462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19 L 1.4. circle 2">
            <a:hlinkClick r:id="" action="ppaction://media"/>
            <a:extLst>
              <a:ext uri="{FF2B5EF4-FFF2-40B4-BE49-F238E27FC236}">
                <a16:creationId xmlns:a16="http://schemas.microsoft.com/office/drawing/2014/main" id="{6178F9C3-AA14-DED7-F400-15F136B6BD2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2983" y="220158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19 L 1.4. circle 3">
            <a:hlinkClick r:id="" action="ppaction://media"/>
            <a:extLst>
              <a:ext uri="{FF2B5EF4-FFF2-40B4-BE49-F238E27FC236}">
                <a16:creationId xmlns:a16="http://schemas.microsoft.com/office/drawing/2014/main" id="{9F571F4F-5840-DA6F-F04B-D2F872719A2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82837" y="288169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19 L 1.4. circle 4">
            <a:hlinkClick r:id="" action="ppaction://media"/>
            <a:extLst>
              <a:ext uri="{FF2B5EF4-FFF2-40B4-BE49-F238E27FC236}">
                <a16:creationId xmlns:a16="http://schemas.microsoft.com/office/drawing/2014/main" id="{7EF9772A-523C-CE8F-D40D-CFBB5408607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83493" y="356181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C4B5AB7-7E36-BCB3-1FEA-2FB320292306}"/>
              </a:ext>
            </a:extLst>
          </p:cNvPr>
          <p:cNvSpPr/>
          <p:nvPr/>
        </p:nvSpPr>
        <p:spPr>
          <a:xfrm>
            <a:off x="658645" y="5044772"/>
            <a:ext cx="477938" cy="566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ECE8F7-D8DE-8E1D-43BE-B678314A2E56}"/>
              </a:ext>
            </a:extLst>
          </p:cNvPr>
          <p:cNvSpPr/>
          <p:nvPr/>
        </p:nvSpPr>
        <p:spPr>
          <a:xfrm>
            <a:off x="3359483" y="5044772"/>
            <a:ext cx="477938" cy="5766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275940-F5CE-448A-79E2-99CA614EEE67}"/>
              </a:ext>
            </a:extLst>
          </p:cNvPr>
          <p:cNvSpPr/>
          <p:nvPr/>
        </p:nvSpPr>
        <p:spPr>
          <a:xfrm>
            <a:off x="6053960" y="4398833"/>
            <a:ext cx="406400" cy="4155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265BA0-E005-33DA-13FC-5BFD6D9C04C2}"/>
              </a:ext>
            </a:extLst>
          </p:cNvPr>
          <p:cNvSpPr/>
          <p:nvPr/>
        </p:nvSpPr>
        <p:spPr>
          <a:xfrm>
            <a:off x="8723262" y="4398833"/>
            <a:ext cx="406400" cy="4155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2979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Read and complete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360B2-1418-0D86-D669-8917837C4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67" y="825143"/>
            <a:ext cx="10741572" cy="54600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211BB01-FD39-0C99-B41F-37D8A42A6C7B}"/>
              </a:ext>
            </a:extLst>
          </p:cNvPr>
          <p:cNvSpPr txBox="1">
            <a:spLocks/>
          </p:cNvSpPr>
          <p:nvPr/>
        </p:nvSpPr>
        <p:spPr>
          <a:xfrm>
            <a:off x="1869667" y="2209462"/>
            <a:ext cx="1184881" cy="54308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#9Slide03 Josefin Sans Bold" panose="00000800000000000000" pitchFamily="2" charset="0"/>
              </a:rPr>
              <a:t>What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A69B5A-4290-A32D-B336-AE8382CEF9D2}"/>
              </a:ext>
            </a:extLst>
          </p:cNvPr>
          <p:cNvSpPr txBox="1">
            <a:spLocks/>
          </p:cNvSpPr>
          <p:nvPr/>
        </p:nvSpPr>
        <p:spPr>
          <a:xfrm>
            <a:off x="1790102" y="2900824"/>
            <a:ext cx="1327506" cy="54308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#9Slide03 Josefin Sans Bold" panose="00000800000000000000" pitchFamily="2" charset="0"/>
              </a:rPr>
              <a:t>I think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010D99-341A-C346-0984-B544A65BB311}"/>
              </a:ext>
            </a:extLst>
          </p:cNvPr>
          <p:cNvSpPr txBox="1">
            <a:spLocks/>
          </p:cNvSpPr>
          <p:nvPr/>
        </p:nvSpPr>
        <p:spPr>
          <a:xfrm>
            <a:off x="10204692" y="2558283"/>
            <a:ext cx="1184881" cy="54308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#9Slide03 Josefin Sans Bold" panose="00000800000000000000" pitchFamily="2" charset="0"/>
              </a:rPr>
              <a:t>it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F0669B-6ED1-6B6D-05F6-F5EACFCF4B96}"/>
              </a:ext>
            </a:extLst>
          </p:cNvPr>
          <p:cNvSpPr txBox="1">
            <a:spLocks/>
          </p:cNvSpPr>
          <p:nvPr/>
        </p:nvSpPr>
        <p:spPr>
          <a:xfrm>
            <a:off x="7544720" y="2808804"/>
            <a:ext cx="2303934" cy="54308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FF0000"/>
                </a:solidFill>
                <a:latin typeface="#9Slide03 Josefin Sans Bold" panose="00000800000000000000" pitchFamily="2" charset="0"/>
              </a:rPr>
              <a:t>Huong Pagoda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5164AD-57AB-6944-91BC-EA01C1000547}"/>
              </a:ext>
            </a:extLst>
          </p:cNvPr>
          <p:cNvSpPr txBox="1">
            <a:spLocks/>
          </p:cNvSpPr>
          <p:nvPr/>
        </p:nvSpPr>
        <p:spPr>
          <a:xfrm>
            <a:off x="1790102" y="5118571"/>
            <a:ext cx="1184881" cy="54308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#9Slide03 Josefin Sans Bold" panose="00000800000000000000" pitchFamily="2" charset="0"/>
              </a:rPr>
              <a:t>is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9B771B-EC2A-5D7C-E9AE-7F977EDAA234}"/>
              </a:ext>
            </a:extLst>
          </p:cNvPr>
          <p:cNvSpPr txBox="1">
            <a:spLocks/>
          </p:cNvSpPr>
          <p:nvPr/>
        </p:nvSpPr>
        <p:spPr>
          <a:xfrm>
            <a:off x="4259066" y="5510795"/>
            <a:ext cx="1773874" cy="54308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#9Slide03 Josefin Sans Bold" panose="00000800000000000000" pitchFamily="2" charset="0"/>
              </a:rPr>
              <a:t>beautiful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DCD8D2A-FC7E-8713-2E7F-F1237BDE9701}"/>
              </a:ext>
            </a:extLst>
          </p:cNvPr>
          <p:cNvSpPr txBox="1">
            <a:spLocks/>
          </p:cNvSpPr>
          <p:nvPr/>
        </p:nvSpPr>
        <p:spPr>
          <a:xfrm>
            <a:off x="6766037" y="4998714"/>
            <a:ext cx="2108430" cy="58281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#9Slide03 Josefin Sans Bold" panose="00000800000000000000" pitchFamily="2" charset="0"/>
              </a:rPr>
              <a:t>Do you think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3D3D1E8-C087-33E7-1608-A351F3E86CB8}"/>
              </a:ext>
            </a:extLst>
          </p:cNvPr>
          <p:cNvSpPr txBox="1">
            <a:spLocks/>
          </p:cNvSpPr>
          <p:nvPr/>
        </p:nvSpPr>
        <p:spPr>
          <a:xfrm>
            <a:off x="8922244" y="5743750"/>
            <a:ext cx="2501836" cy="54308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#9Slide03 Josefin Sans Bold" panose="00000800000000000000" pitchFamily="2" charset="0"/>
              </a:rPr>
              <a:t>it’s beautiful</a:t>
            </a:r>
          </a:p>
        </p:txBody>
      </p:sp>
    </p:spTree>
    <p:extLst>
      <p:ext uri="{BB962C8B-B14F-4D97-AF65-F5344CB8AC3E}">
        <p14:creationId xmlns:p14="http://schemas.microsoft.com/office/powerpoint/2010/main" val="20280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47471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Let’s sing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B5B2BF-600A-5CE1-5DC8-8A4A32FB24F1}"/>
              </a:ext>
            </a:extLst>
          </p:cNvPr>
          <p:cNvGrpSpPr/>
          <p:nvPr/>
        </p:nvGrpSpPr>
        <p:grpSpPr>
          <a:xfrm>
            <a:off x="393153" y="825143"/>
            <a:ext cx="11258550" cy="5491574"/>
            <a:chOff x="393153" y="825143"/>
            <a:chExt cx="11258550" cy="54915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452D8EA-3DE9-76D0-0C2F-F972DECE7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3153" y="825143"/>
              <a:ext cx="11258550" cy="2438400"/>
            </a:xfrm>
            <a:prstGeom prst="rect">
              <a:avLst/>
            </a:prstGeom>
          </p:spPr>
        </p:pic>
        <p:pic>
          <p:nvPicPr>
            <p:cNvPr id="4" name="Picture 2" descr="French Village Ba Na Hills - Things To Do In Ba Na Hills - Culture Pham  Travel">
              <a:extLst>
                <a:ext uri="{FF2B5EF4-FFF2-40B4-BE49-F238E27FC236}">
                  <a16:creationId xmlns:a16="http://schemas.microsoft.com/office/drawing/2014/main" id="{EF97D557-24E5-970A-7835-261A694EB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714" y="3429000"/>
              <a:ext cx="4399948" cy="28877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4" descr="Dau Go Cave (Hang Dau Go), Cây Quéo: photos, how to get there, where is it  located | Planet of Hotels">
              <a:extLst>
                <a:ext uri="{FF2B5EF4-FFF2-40B4-BE49-F238E27FC236}">
                  <a16:creationId xmlns:a16="http://schemas.microsoft.com/office/drawing/2014/main" id="{FC4C7DB3-0D26-A9DD-8AD4-2AACC0E77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756" y="3428999"/>
              <a:ext cx="4670845" cy="28877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1" name="Track 85">
            <a:hlinkClick r:id="" action="ppaction://media"/>
            <a:extLst>
              <a:ext uri="{FF2B5EF4-FFF2-40B4-BE49-F238E27FC236}">
                <a16:creationId xmlns:a16="http://schemas.microsoft.com/office/drawing/2014/main" id="{6B1A7387-20A5-58AD-49E8-0B386CE28F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718125" y="304225"/>
            <a:ext cx="406400" cy="4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2" name="U19 L 1.6. cau 1">
            <a:hlinkClick r:id="" action="ppaction://media"/>
            <a:extLst>
              <a:ext uri="{FF2B5EF4-FFF2-40B4-BE49-F238E27FC236}">
                <a16:creationId xmlns:a16="http://schemas.microsoft.com/office/drawing/2014/main" id="{378A7969-5FB7-C3C5-DDD6-F7A95077D8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29957" y="139700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19 L 1.6. cau 2">
            <a:hlinkClick r:id="" action="ppaction://media"/>
            <a:extLst>
              <a:ext uri="{FF2B5EF4-FFF2-40B4-BE49-F238E27FC236}">
                <a16:creationId xmlns:a16="http://schemas.microsoft.com/office/drawing/2014/main" id="{9E3FC3C4-4A6A-5A0C-1FC7-4CDC8EECCF0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26016" y="186216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19 L 1.6. cau 3">
            <a:hlinkClick r:id="" action="ppaction://media"/>
            <a:extLst>
              <a:ext uri="{FF2B5EF4-FFF2-40B4-BE49-F238E27FC236}">
                <a16:creationId xmlns:a16="http://schemas.microsoft.com/office/drawing/2014/main" id="{D82ABACE-DD30-A8F8-339A-F369411B8BA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26893" y="235177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19 L 1.6. cau 4">
            <a:hlinkClick r:id="" action="ppaction://media"/>
            <a:extLst>
              <a:ext uri="{FF2B5EF4-FFF2-40B4-BE49-F238E27FC236}">
                <a16:creationId xmlns:a16="http://schemas.microsoft.com/office/drawing/2014/main" id="{8186CB78-C1EA-7C67-BD24-E0AE6580ED8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37403" y="282637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19 L 1.6. cau 5">
            <a:hlinkClick r:id="" action="ppaction://media"/>
            <a:extLst>
              <a:ext uri="{FF2B5EF4-FFF2-40B4-BE49-F238E27FC236}">
                <a16:creationId xmlns:a16="http://schemas.microsoft.com/office/drawing/2014/main" id="{DF17A746-BC60-E801-917C-699A41B7BF9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616028" y="141572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19 L 1.6. cau 6">
            <a:hlinkClick r:id="" action="ppaction://media"/>
            <a:extLst>
              <a:ext uri="{FF2B5EF4-FFF2-40B4-BE49-F238E27FC236}">
                <a16:creationId xmlns:a16="http://schemas.microsoft.com/office/drawing/2014/main" id="{C4DBC766-32F0-B2D0-F2CF-D5A850FE04C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616028" y="186216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8" name="U19 L 1.6. cau 7">
            <a:hlinkClick r:id="" action="ppaction://media"/>
            <a:extLst>
              <a:ext uri="{FF2B5EF4-FFF2-40B4-BE49-F238E27FC236}">
                <a16:creationId xmlns:a16="http://schemas.microsoft.com/office/drawing/2014/main" id="{2548D0AC-E3F1-636D-0F94-AAD0E19F772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615588" y="235177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9" name="U19 L 1.6. cau 8">
            <a:hlinkClick r:id="" action="ppaction://media"/>
            <a:extLst>
              <a:ext uri="{FF2B5EF4-FFF2-40B4-BE49-F238E27FC236}">
                <a16:creationId xmlns:a16="http://schemas.microsoft.com/office/drawing/2014/main" id="{44A2650B-34E3-683E-A116-BDDEF445FC8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636609" y="285714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580169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2836</TotalTime>
  <Words>142</Words>
  <Application>Microsoft Office PowerPoint</Application>
  <PresentationFormat>Widescreen</PresentationFormat>
  <Paragraphs>43</Paragraphs>
  <Slides>9</Slides>
  <Notes>8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#9Slide03 Josefin Sans Bold</vt:lpstr>
      <vt:lpstr>A3.OpenSansBold-San</vt:lpstr>
      <vt:lpstr>A3.OpenSans-San</vt:lpstr>
      <vt:lpstr>Arial</vt:lpstr>
      <vt:lpstr>Calibri</vt:lpstr>
      <vt:lpstr>Calibri Light</vt:lpstr>
      <vt:lpstr>Impact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154</cp:revision>
  <dcterms:created xsi:type="dcterms:W3CDTF">2021-11-11T15:46:46Z</dcterms:created>
  <dcterms:modified xsi:type="dcterms:W3CDTF">2025-04-20T02:28:12Z</dcterms:modified>
</cp:coreProperties>
</file>