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62" r:id="rId2"/>
    <p:sldId id="409" r:id="rId3"/>
    <p:sldId id="410" r:id="rId4"/>
    <p:sldId id="427" r:id="rId5"/>
    <p:sldId id="413" r:id="rId6"/>
    <p:sldId id="414" r:id="rId7"/>
    <p:sldId id="415" r:id="rId8"/>
    <p:sldId id="416" r:id="rId9"/>
    <p:sldId id="418" r:id="rId10"/>
    <p:sldId id="419" r:id="rId11"/>
    <p:sldId id="4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06BA"/>
    <a:srgbClr val="FF0000"/>
    <a:srgbClr val="3904BC"/>
    <a:srgbClr val="2A0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9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69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3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y.opera.com/Binh-Thuy/albums/showpic.dml?album=208945&amp;picture=3147107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y.opera.com/Binh-Thuy/albums/showpic.dml?album=208945&amp;picture=314710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960" y="1510748"/>
            <a:ext cx="7952014" cy="2524539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en-US" altLang="vi-VN" sz="4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4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4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 </a:t>
            </a:r>
            <a:r>
              <a:rPr lang="en-US" altLang="vi-V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</a:t>
            </a:r>
            <a:br>
              <a:rPr lang="en-US" altLang="vi-V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4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 2</a:t>
            </a:r>
            <a:br>
              <a:rPr lang="en-US" altLang="vi-VN" sz="4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kể về một sự việc </a:t>
            </a:r>
            <a:endParaRPr lang="en-US" altLang="vi-VN" sz="49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73013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wnloadsach.com/wp-content/uploads/2018/01/bac-ho-voi-viec-doc-va-tu-hoc-191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142983"/>
            <a:ext cx="245699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Ho Chi Minh14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38" y="119979"/>
            <a:ext cx="3677043" cy="2656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576883" y="2854765"/>
            <a:ext cx="3359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yêu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1378" y="2854765"/>
            <a:ext cx="3418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táo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Hồ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0" name="Picture 6" descr="https://badt.thuathienhue.gov.vn/UploadFiles/TinTuc/2020/2/27/a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90" y="3477103"/>
            <a:ext cx="3541864" cy="26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2790" y="6123080"/>
            <a:ext cx="3215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nắp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trật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tự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11" descr="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26" y="3533978"/>
            <a:ext cx="4227186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095958" y="6211253"/>
            <a:ext cx="5897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tốt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34" name="Picture 10" descr="Câu Chuyện Quả Táo Của Bác Hồ - Nội Dung Chi Tiết Nhấ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07" y="148485"/>
            <a:ext cx="5012924" cy="262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916" y="4596950"/>
            <a:ext cx="6048102" cy="614617"/>
          </a:xfrm>
        </p:spPr>
        <p:txBody>
          <a:bodyPr>
            <a:normAutofit fontScale="25000" lnSpcReduction="20000"/>
          </a:bodyPr>
          <a:lstStyle/>
          <a:p>
            <a:pPr marL="0" lvl="2" indent="0">
              <a:spcBef>
                <a:spcPts val="1000"/>
              </a:spcBef>
              <a:buNone/>
            </a:pPr>
            <a:r>
              <a:rPr lang="en-US" altLang="en-US" sz="11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1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11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11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1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nhi</a:t>
            </a:r>
            <a:r>
              <a:rPr lang="en-US" altLang="en-US" sz="11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1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11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Nam</a:t>
            </a:r>
            <a:endParaRPr lang="en-US" altLang="en-US" sz="11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14" descr="thnhi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8" y="655540"/>
            <a:ext cx="3970088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ncode_imageresizer_container_29" descr="thnhi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79" y="71219"/>
            <a:ext cx="3209156" cy="4496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10 câu chuyện ý nghĩa về Bác Hồ với thiếu nhi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16" y="607396"/>
            <a:ext cx="3606260" cy="263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-178781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indent="0">
              <a:spcBef>
                <a:spcPts val="1000"/>
              </a:spcBef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Nam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35947" y="3332563"/>
            <a:ext cx="3487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nhi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Tiệp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Khắc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Hồ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4634" y="3286396"/>
            <a:ext cx="3209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Quây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Bác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9155" y="5054130"/>
            <a:ext cx="10450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Cảm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xúc của em sau khi đọc truyện: Bác Hồ luôn dành tình cảm cho thiếu nhi, dành sự quan tâm cho thiếu nhi từ những điều nhỏ nhất.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85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375452" y="1481585"/>
            <a:ext cx="7623313" cy="13537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200" b="1" dirty="0" err="1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smtClean="0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3200" b="1" dirty="0" err="1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35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b="1" dirty="0">
              <a:solidFill>
                <a:srgbClr val="35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10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713">
        <p15:prstTrans prst="curtains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196" y="484418"/>
            <a:ext cx="12352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71538" y="1127471"/>
            <a:ext cx="2428875" cy="142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13392" y="1121881"/>
            <a:ext cx="24302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86396" y="1121881"/>
            <a:ext cx="57449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508" y="1315415"/>
            <a:ext cx="10529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508" y="2515744"/>
            <a:ext cx="1052974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508" y="3346741"/>
            <a:ext cx="1052974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14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5" y="109330"/>
            <a:ext cx="11454295" cy="65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94692"/>
            <a:ext cx="11458575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ấy, khi đang đi dạo, Bác đã nhặt được một chiếc rễ đa bị gió thổi bay.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Bác đã cuộn tròn chiếc rễ lại, cắm hai chiếc cọc xuống đất rồi buộc hai đầu rễ của cây vào.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đó, Bác mới vùi hai đầu rễ xuống đất cho cây mọc lên sẽ có dáng tròn như một cánh cổng tròn tự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 này của bác, mà nhiều năm sau khi các em thiếu nhi đến thăm vườn Bác đã có một nơi để chơi rất vui vẻ.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đó, em cảm nhận được tình yêu thương dạt dào của Bác dành cho các em thiếu nhi.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1819" y="542202"/>
            <a:ext cx="10646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tabLst>
                <a:tab pos="161290" algn="l"/>
              </a:tabLst>
            </a:pP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5775" y="960681"/>
            <a:ext cx="113299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Chiếc rễ đa tròn đã kể về một lần trồng cây trong vườn nhà của Bác.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ấy được Bác tự tay trồng nên từ một chiếc rễ đa.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trồng thông thường, Bác đã cuộn tròn chiếc rễ lại rồi buộc vào hai cái cọc, sau đó mới vùi đầu rễ xuống đất.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vậy, khi lớn lên cây đa đã có hình vòng tròn, trở thành nơi vui chơi cho các em nhỏ khi đến thăm vườn Bác.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cho thấy được tình thương của Bác dành cho các em thiếu nhi là vô cùng to lớn.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95" y="208720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608231" y="1185861"/>
            <a:ext cx="7154436" cy="64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rgbClr val="0070C0"/>
                </a:solidFill>
                <a:latin typeface="+mj-lt"/>
              </a:rPr>
              <a:t>Học sinh viết bài vào vở ô li</a:t>
            </a:r>
            <a:endParaRPr lang="en-US" sz="2667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697679" y="213735"/>
            <a:ext cx="7154436" cy="97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67" b="1" dirty="0">
                <a:latin typeface="+mj-lt"/>
              </a:rPr>
              <a:t>VIẾT BÀI</a:t>
            </a:r>
            <a:endParaRPr lang="en-US" sz="4267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2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262434" y="825211"/>
            <a:ext cx="6759018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030301" y="2979908"/>
              <a:ext cx="3409987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MỞ RỘNG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4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3"/>
          <a:stretch/>
        </p:blipFill>
        <p:spPr>
          <a:xfrm>
            <a:off x="0" y="-75413"/>
            <a:ext cx="12314548" cy="67731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C67835-1799-4BA5-84C8-73C0A272108C}"/>
              </a:ext>
            </a:extLst>
          </p:cNvPr>
          <p:cNvSpPr txBox="1"/>
          <p:nvPr/>
        </p:nvSpPr>
        <p:spPr>
          <a:xfrm>
            <a:off x="172088" y="373118"/>
            <a:ext cx="12572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4" descr="Ho Chi Minh14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39" y="1680655"/>
            <a:ext cx="5767345" cy="4451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56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4033</TotalTime>
  <Words>329</Words>
  <Application>Microsoft Office PowerPoint</Application>
  <PresentationFormat>Widescreen</PresentationFormat>
  <Paragraphs>29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等线</vt:lpstr>
      <vt:lpstr>Times New Roman</vt:lpstr>
      <vt:lpstr>Office Theme</vt:lpstr>
      <vt:lpstr> MÔN TIẾNG VIỆT LỚP 2 Viết đoạn văn kể về một sự việc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STD_PHUONG</cp:lastModifiedBy>
  <cp:revision>185</cp:revision>
  <dcterms:created xsi:type="dcterms:W3CDTF">2021-07-07T09:47:17Z</dcterms:created>
  <dcterms:modified xsi:type="dcterms:W3CDTF">2025-04-23T10:08:24Z</dcterms:modified>
</cp:coreProperties>
</file>