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462" r:id="rId3"/>
    <p:sldId id="1234" r:id="rId4"/>
    <p:sldId id="1033" r:id="rId5"/>
    <p:sldId id="1233" r:id="rId6"/>
    <p:sldId id="103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A48"/>
    <a:srgbClr val="0000FF"/>
    <a:srgbClr val="BCF8FE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102155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19: PLACES OF INTERSET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51A06AD0-7373-48FA-9A5E-364266204D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1424" y="1102294"/>
            <a:ext cx="9129251" cy="14699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</p:txBody>
      </p:sp>
      <p:sp>
        <p:nvSpPr>
          <p:cNvPr id="2" name="Google Shape;1171;p48">
            <a:extLst>
              <a:ext uri="{FF2B5EF4-FFF2-40B4-BE49-F238E27FC236}">
                <a16:creationId xmlns:a16="http://schemas.microsoft.com/office/drawing/2014/main" id="{150C6A92-8EAA-C1C5-438A-F379AA9B6079}"/>
              </a:ext>
            </a:extLst>
          </p:cNvPr>
          <p:cNvSpPr txBox="1">
            <a:spLocks/>
          </p:cNvSpPr>
          <p:nvPr/>
        </p:nvSpPr>
        <p:spPr>
          <a:xfrm>
            <a:off x="1371600" y="2912031"/>
            <a:ext cx="10375900" cy="15821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Unscramble the letters</a:t>
            </a:r>
          </a:p>
        </p:txBody>
      </p:sp>
    </p:spTree>
    <p:extLst>
      <p:ext uri="{BB962C8B-B14F-4D97-AF65-F5344CB8AC3E}">
        <p14:creationId xmlns:p14="http://schemas.microsoft.com/office/powerpoint/2010/main" val="283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1D9770-11AE-6785-EA88-7FFC03AA2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90" y="517434"/>
            <a:ext cx="11014841" cy="57677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35528D-14E7-F377-FDC5-B5C3ED78F535}"/>
              </a:ext>
            </a:extLst>
          </p:cNvPr>
          <p:cNvSpPr/>
          <p:nvPr/>
        </p:nvSpPr>
        <p:spPr>
          <a:xfrm>
            <a:off x="4454658" y="2081048"/>
            <a:ext cx="440593" cy="38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BF2A31-3BFA-82C3-C9E4-833A04A2E9B6}"/>
              </a:ext>
            </a:extLst>
          </p:cNvPr>
          <p:cNvSpPr/>
          <p:nvPr/>
        </p:nvSpPr>
        <p:spPr>
          <a:xfrm>
            <a:off x="1580586" y="3380805"/>
            <a:ext cx="440593" cy="38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D3EC3B-A869-2B24-8D86-BAB923A1F7DD}"/>
              </a:ext>
            </a:extLst>
          </p:cNvPr>
          <p:cNvSpPr/>
          <p:nvPr/>
        </p:nvSpPr>
        <p:spPr>
          <a:xfrm>
            <a:off x="1549055" y="4591813"/>
            <a:ext cx="440593" cy="38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BFBFEE-4677-E44A-1C49-9AC602ED8BBD}"/>
              </a:ext>
            </a:extLst>
          </p:cNvPr>
          <p:cNvSpPr/>
          <p:nvPr/>
        </p:nvSpPr>
        <p:spPr>
          <a:xfrm>
            <a:off x="4454657" y="5823367"/>
            <a:ext cx="440593" cy="38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Track 88">
            <a:hlinkClick r:id="" action="ppaction://media"/>
            <a:extLst>
              <a:ext uri="{FF2B5EF4-FFF2-40B4-BE49-F238E27FC236}">
                <a16:creationId xmlns:a16="http://schemas.microsoft.com/office/drawing/2014/main" id="{3A97D70C-0B78-A46C-265D-4EEC2520D7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30345" y="734848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2" name="U 19 L 2.4. cau 1">
            <a:hlinkClick r:id="" action="ppaction://media"/>
            <a:extLst>
              <a:ext uri="{FF2B5EF4-FFF2-40B4-BE49-F238E27FC236}">
                <a16:creationId xmlns:a16="http://schemas.microsoft.com/office/drawing/2014/main" id="{A6FA6765-4636-2C46-BCF1-96CFFAE050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0179" y="158618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9 L 2.4. cau 2">
            <a:hlinkClick r:id="" action="ppaction://media"/>
            <a:extLst>
              <a:ext uri="{FF2B5EF4-FFF2-40B4-BE49-F238E27FC236}">
                <a16:creationId xmlns:a16="http://schemas.microsoft.com/office/drawing/2014/main" id="{D0687E23-BE06-4656-C79C-A615D24B901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0179" y="402907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477D65-2D42-FEDD-5C20-3BC2C4F10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452101"/>
            <a:ext cx="11341100" cy="3044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162B2-D06A-05FF-9A9C-2FFC5003B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3496190"/>
            <a:ext cx="11188700" cy="2922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970721-F616-3CFF-0AFC-B835F26F8B39}"/>
              </a:ext>
            </a:extLst>
          </p:cNvPr>
          <p:cNvSpPr/>
          <p:nvPr/>
        </p:nvSpPr>
        <p:spPr>
          <a:xfrm>
            <a:off x="3366925" y="2171476"/>
            <a:ext cx="1800559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NewRomanPSMT"/>
              </a:rPr>
              <a:t>How far</a:t>
            </a:r>
            <a:endParaRPr lang="en-US" sz="25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024A83-98A0-E8A0-7391-62DB55B661BE}"/>
              </a:ext>
            </a:extLst>
          </p:cNvPr>
          <p:cNvSpPr/>
          <p:nvPr/>
        </p:nvSpPr>
        <p:spPr>
          <a:xfrm>
            <a:off x="2777060" y="2717407"/>
            <a:ext cx="3204640" cy="533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TimesNewRomanPSMT"/>
              </a:rPr>
              <a:t>3 kilometers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2EDE0-5E9C-CDD4-2BCB-6C0B3469B982}"/>
              </a:ext>
            </a:extLst>
          </p:cNvPr>
          <p:cNvSpPr/>
          <p:nvPr/>
        </p:nvSpPr>
        <p:spPr>
          <a:xfrm>
            <a:off x="1277239" y="4230687"/>
            <a:ext cx="1680193" cy="533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TimesNewRomanPSMT"/>
              </a:rPr>
              <a:t>I think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289725-C702-0081-3D4B-D7A33FBF51EF}"/>
              </a:ext>
            </a:extLst>
          </p:cNvPr>
          <p:cNvSpPr/>
          <p:nvPr/>
        </p:nvSpPr>
        <p:spPr>
          <a:xfrm>
            <a:off x="2601714" y="4816523"/>
            <a:ext cx="1327221" cy="533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TimesNewRomanPSMT"/>
              </a:rPr>
              <a:t>is it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E2AFA-7385-84CD-9C8D-63964FBB311D}"/>
              </a:ext>
            </a:extLst>
          </p:cNvPr>
          <p:cNvSpPr/>
          <p:nvPr/>
        </p:nvSpPr>
        <p:spPr>
          <a:xfrm>
            <a:off x="2688208" y="5417519"/>
            <a:ext cx="2557654" cy="533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TimesNewRomanPSMT"/>
              </a:rPr>
              <a:t>3 kilometers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F0643C-D42C-FAC2-A031-76DA58C70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635000"/>
            <a:ext cx="109601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2440</TotalTime>
  <Words>77</Words>
  <Application>Microsoft Office PowerPoint</Application>
  <PresentationFormat>Widescreen</PresentationFormat>
  <Paragraphs>19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A3.OpenSansBold-San</vt:lpstr>
      <vt:lpstr>A3.OpenSans-San</vt:lpstr>
      <vt:lpstr>Arial</vt:lpstr>
      <vt:lpstr>Calibri</vt:lpstr>
      <vt:lpstr>Calibri Light</vt:lpstr>
      <vt:lpstr>Impact</vt:lpstr>
      <vt:lpstr>Times New Roman</vt:lpstr>
      <vt:lpstr>TimesNewRomanPSMT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140</cp:revision>
  <dcterms:created xsi:type="dcterms:W3CDTF">2021-11-11T15:46:46Z</dcterms:created>
  <dcterms:modified xsi:type="dcterms:W3CDTF">2025-04-23T10:15:23Z</dcterms:modified>
</cp:coreProperties>
</file>