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699" r:id="rId3"/>
    <p:sldId id="386" r:id="rId4"/>
    <p:sldId id="1387" r:id="rId5"/>
    <p:sldId id="1390" r:id="rId6"/>
    <p:sldId id="1388" r:id="rId7"/>
    <p:sldId id="1123" r:id="rId8"/>
    <p:sldId id="1124" r:id="rId9"/>
    <p:sldId id="1125" r:id="rId10"/>
    <p:sldId id="1129" r:id="rId11"/>
    <p:sldId id="1126" r:id="rId12"/>
    <p:sldId id="1127" r:id="rId13"/>
    <p:sldId id="1128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5050"/>
    <a:srgbClr val="FFFFCC"/>
    <a:srgbClr val="FFFF99"/>
    <a:srgbClr val="A8BB2E"/>
    <a:srgbClr val="FF7C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5" autoAdjust="0"/>
    <p:restoredTop sz="78832" autoAdjust="0"/>
  </p:normalViewPr>
  <p:slideViewPr>
    <p:cSldViewPr snapToGrid="0">
      <p:cViewPr varScale="1">
        <p:scale>
          <a:sx n="73" d="100"/>
          <a:sy n="73" d="100"/>
        </p:scale>
        <p:origin x="4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14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79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59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2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859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63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30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66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01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958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9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3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06C80-DE8D-5153-AD0D-8BF2A4F1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926201-CBA4-05DA-0AB8-B60F27A3C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37EE-315F-48BE-AFD1-23B4C69BB6C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AF88D-31BC-3261-927E-713C6D3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2F668-88B4-A9E3-CC29-13EA0550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3421-A271-4160-8B5D-28287369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4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216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F3347-2217-35CD-BBBA-B30A6B2F7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8441-E62A-489B-9DFC-1A6835AE4C7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40A28-B073-D6C5-C505-3F79C7206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6CFED-3B54-37B3-D01A-C7602E40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F9A0-452C-4A76-A3D4-0B5020206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3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5" r:id="rId6"/>
    <p:sldLayoutId id="2147483676" r:id="rId7"/>
    <p:sldLayoutId id="2147483677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openxmlformats.org/officeDocument/2006/relationships/image" Target="../media/image18.gif"/><Relationship Id="rId5" Type="http://schemas.openxmlformats.org/officeDocument/2006/relationships/slide" Target="slide6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image" Target="../media/image18.gif"/><Relationship Id="rId5" Type="http://schemas.openxmlformats.org/officeDocument/2006/relationships/slide" Target="slide6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openxmlformats.org/officeDocument/2006/relationships/slide" Target="slide6.xml"/><Relationship Id="rId5" Type="http://schemas.openxmlformats.org/officeDocument/2006/relationships/image" Target="../media/image21.gif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0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image" Target="../media/image1.png"/><Relationship Id="rId3" Type="http://schemas.microsoft.com/office/2007/relationships/media" Target="../media/media5.mp3"/><Relationship Id="rId7" Type="http://schemas.microsoft.com/office/2007/relationships/media" Target="../media/media7.mp3"/><Relationship Id="rId12" Type="http://schemas.openxmlformats.org/officeDocument/2006/relationships/notesSlide" Target="../notesSlides/notesSlide4.xml"/><Relationship Id="rId2" Type="http://schemas.openxmlformats.org/officeDocument/2006/relationships/audio" Target="../media/media4.mp3"/><Relationship Id="rId16" Type="http://schemas.openxmlformats.org/officeDocument/2006/relationships/image" Target="../media/image4.png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slideLayout" Target="../slideLayouts/slideLayout2.xml"/><Relationship Id="rId5" Type="http://schemas.microsoft.com/office/2007/relationships/media" Target="../media/media6.mp3"/><Relationship Id="rId15" Type="http://schemas.openxmlformats.org/officeDocument/2006/relationships/image" Target="../media/image7.png"/><Relationship Id="rId10" Type="http://schemas.openxmlformats.org/officeDocument/2006/relationships/audio" Target="../media/media8.mp3"/><Relationship Id="rId4" Type="http://schemas.openxmlformats.org/officeDocument/2006/relationships/audio" Target="../media/media5.mp3"/><Relationship Id="rId9" Type="http://schemas.microsoft.com/office/2007/relationships/media" Target="../media/media8.mp3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p3"/><Relationship Id="rId13" Type="http://schemas.microsoft.com/office/2007/relationships/media" Target="../media/media15.mp3"/><Relationship Id="rId18" Type="http://schemas.openxmlformats.org/officeDocument/2006/relationships/audio" Target="../media/media17.mp3"/><Relationship Id="rId26" Type="http://schemas.openxmlformats.org/officeDocument/2006/relationships/image" Target="../media/image4.png"/><Relationship Id="rId3" Type="http://schemas.microsoft.com/office/2007/relationships/media" Target="../media/media10.mp3"/><Relationship Id="rId21" Type="http://schemas.openxmlformats.org/officeDocument/2006/relationships/image" Target="../media/image1.png"/><Relationship Id="rId7" Type="http://schemas.microsoft.com/office/2007/relationships/media" Target="../media/media12.mp3"/><Relationship Id="rId12" Type="http://schemas.openxmlformats.org/officeDocument/2006/relationships/audio" Target="../media/media14.mp3"/><Relationship Id="rId17" Type="http://schemas.microsoft.com/office/2007/relationships/media" Target="../media/media17.mp3"/><Relationship Id="rId25" Type="http://schemas.openxmlformats.org/officeDocument/2006/relationships/image" Target="../media/image11.png"/><Relationship Id="rId2" Type="http://schemas.openxmlformats.org/officeDocument/2006/relationships/audio" Target="../media/media9.mp3"/><Relationship Id="rId16" Type="http://schemas.openxmlformats.org/officeDocument/2006/relationships/audio" Target="../media/media16.mp3"/><Relationship Id="rId20" Type="http://schemas.openxmlformats.org/officeDocument/2006/relationships/notesSlide" Target="../notesSlides/notesSlide5.xml"/><Relationship Id="rId1" Type="http://schemas.microsoft.com/office/2007/relationships/media" Target="../media/media9.mp3"/><Relationship Id="rId6" Type="http://schemas.openxmlformats.org/officeDocument/2006/relationships/audio" Target="../media/media11.mp3"/><Relationship Id="rId11" Type="http://schemas.microsoft.com/office/2007/relationships/media" Target="../media/media14.mp3"/><Relationship Id="rId24" Type="http://schemas.openxmlformats.org/officeDocument/2006/relationships/image" Target="../media/image10.png"/><Relationship Id="rId5" Type="http://schemas.microsoft.com/office/2007/relationships/media" Target="../media/media11.mp3"/><Relationship Id="rId15" Type="http://schemas.microsoft.com/office/2007/relationships/media" Target="../media/media16.mp3"/><Relationship Id="rId23" Type="http://schemas.openxmlformats.org/officeDocument/2006/relationships/image" Target="../media/image9.png"/><Relationship Id="rId10" Type="http://schemas.openxmlformats.org/officeDocument/2006/relationships/audio" Target="../media/media13.mp3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10.mp3"/><Relationship Id="rId9" Type="http://schemas.microsoft.com/office/2007/relationships/media" Target="../media/media13.mp3"/><Relationship Id="rId14" Type="http://schemas.openxmlformats.org/officeDocument/2006/relationships/audio" Target="../media/media15.mp3"/><Relationship Id="rId2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.wmf"/><Relationship Id="rId18" Type="http://schemas.openxmlformats.org/officeDocument/2006/relationships/image" Target="../media/image18.gif"/><Relationship Id="rId3" Type="http://schemas.openxmlformats.org/officeDocument/2006/relationships/slideLayout" Target="../slideLayouts/slideLayout7.xml"/><Relationship Id="rId7" Type="http://schemas.openxmlformats.org/officeDocument/2006/relationships/slide" Target="slide8.xml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17.png"/><Relationship Id="rId2" Type="http://schemas.openxmlformats.org/officeDocument/2006/relationships/tags" Target="../tags/tag2.xml"/><Relationship Id="rId16" Type="http://schemas.openxmlformats.org/officeDocument/2006/relationships/slide" Target="slide12.xml"/><Relationship Id="rId20" Type="http://schemas.openxmlformats.org/officeDocument/2006/relationships/image" Target="../media/image20.gi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slide" Target="slide11.xml"/><Relationship Id="rId5" Type="http://schemas.openxmlformats.org/officeDocument/2006/relationships/slide" Target="slide7.xml"/><Relationship Id="rId15" Type="http://schemas.openxmlformats.org/officeDocument/2006/relationships/image" Target="../media/image16.png"/><Relationship Id="rId10" Type="http://schemas.openxmlformats.org/officeDocument/2006/relationships/image" Target="../media/image15.png"/><Relationship Id="rId19" Type="http://schemas.openxmlformats.org/officeDocument/2006/relationships/image" Target="../media/image19.gif"/><Relationship Id="rId4" Type="http://schemas.openxmlformats.org/officeDocument/2006/relationships/notesSlide" Target="../notesSlides/notesSlide6.xml"/><Relationship Id="rId9" Type="http://schemas.openxmlformats.org/officeDocument/2006/relationships/slide" Target="slide10.xml"/><Relationship Id="rId1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8.gif"/><Relationship Id="rId5" Type="http://schemas.openxmlformats.org/officeDocument/2006/relationships/slide" Target="slide6.xml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18.gif"/><Relationship Id="rId5" Type="http://schemas.openxmlformats.org/officeDocument/2006/relationships/slide" Target="slide6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slide" Target="slide6.xml"/><Relationship Id="rId5" Type="http://schemas.openxmlformats.org/officeDocument/2006/relationships/image" Target="../media/image19.gif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F1D0BA13-3C9D-B539-7D22-D5154A8DB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2249" y="4243387"/>
            <a:ext cx="108876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 b="1" dirty="0">
                <a:latin typeface="Arial" pitchFamily="34" charset="0"/>
              </a:rPr>
              <a:t>                </a:t>
            </a:r>
            <a:r>
              <a:rPr lang="en-US" sz="6000" b="1" dirty="0">
                <a:solidFill>
                  <a:srgbClr val="0000FF"/>
                </a:solidFill>
                <a:latin typeface="Arial" pitchFamily="34" charset="0"/>
              </a:rPr>
              <a:t>LESSON 3 (1, 2, 3)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E45117CD-E6B4-9FB1-4E50-E80781C3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53" y="2047388"/>
            <a:ext cx="1058059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latin typeface="Arial" pitchFamily="34" charset="0"/>
              </a:rPr>
              <a:t>         </a:t>
            </a:r>
            <a:r>
              <a:rPr lang="en-US" sz="6000" b="1" dirty="0">
                <a:solidFill>
                  <a:srgbClr val="FF0000"/>
                </a:solidFill>
                <a:latin typeface="Arial" pitchFamily="34" charset="0"/>
              </a:rPr>
              <a:t>UNIT 19:PLACES OF    </a:t>
            </a:r>
          </a:p>
          <a:p>
            <a:pPr algn="ctr" eaLnBrk="1" hangingPunct="1"/>
            <a:r>
              <a:rPr lang="en-US" sz="6000" b="1" dirty="0">
                <a:solidFill>
                  <a:srgbClr val="FF0000"/>
                </a:solidFill>
                <a:latin typeface="Arial" pitchFamily="34" charset="0"/>
              </a:rPr>
              <a:t>      INTEREST</a:t>
            </a:r>
          </a:p>
        </p:txBody>
      </p:sp>
    </p:spTree>
    <p:extLst>
      <p:ext uri="{BB962C8B-B14F-4D97-AF65-F5344CB8AC3E}">
        <p14:creationId xmlns:p14="http://schemas.microsoft.com/office/powerpoint/2010/main" val="25801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3582EE-0F84-F11A-F4BB-9B88AB5AE4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D4516"/>
              </a:clrFrom>
              <a:clrTo>
                <a:srgbClr val="ED4516">
                  <a:alpha val="0"/>
                </a:srgbClr>
              </a:clrTo>
            </a:clrChange>
          </a:blip>
          <a:srcRect l="29817" t="19516" r="28593" b="23419"/>
          <a:stretch/>
        </p:blipFill>
        <p:spPr>
          <a:xfrm>
            <a:off x="342901" y="2012621"/>
            <a:ext cx="1793988" cy="1846127"/>
          </a:xfrm>
          <a:prstGeom prst="rect">
            <a:avLst/>
          </a:prstGeom>
        </p:spPr>
      </p:pic>
      <p:pic>
        <p:nvPicPr>
          <p:cNvPr id="2" name="Picture 1" descr="Kết quả hình ảnh cho flower gif">
            <a:hlinkClick r:id="rId5" action="ppaction://hlinksldjump"/>
            <a:extLst>
              <a:ext uri="{FF2B5EF4-FFF2-40B4-BE49-F238E27FC236}">
                <a16:creationId xmlns:a16="http://schemas.microsoft.com/office/drawing/2014/main" id="{44C6EFB0-CEE6-2D11-526B-3057A5790C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263" y="5275385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DD843-13B5-DC2C-7A64-10BF5D054609}"/>
              </a:ext>
            </a:extLst>
          </p:cNvPr>
          <p:cNvSpPr txBox="1"/>
          <p:nvPr/>
        </p:nvSpPr>
        <p:spPr>
          <a:xfrm>
            <a:off x="2746258" y="5303095"/>
            <a:ext cx="639418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 it’s </a:t>
            </a:r>
            <a:r>
              <a:rPr lang="vi-VN" sz="5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beautiful.</a:t>
            </a:r>
            <a:endParaRPr lang="en-US" sz="5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entagon 8">
            <a:hlinkClick r:id="rId5" action="ppaction://hlinksldjump"/>
            <a:extLst>
              <a:ext uri="{FF2B5EF4-FFF2-40B4-BE49-F238E27FC236}">
                <a16:creationId xmlns:a16="http://schemas.microsoft.com/office/drawing/2014/main" id="{61BEE4F1-153C-A7E7-A8BE-D842160782E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10086794" y="3374569"/>
            <a:ext cx="1874159" cy="789725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b="1" dirty="0">
                <a:solidFill>
                  <a:prstClr val="black"/>
                </a:solidFill>
                <a:latin typeface="Calibri" panose="020F0502020204030204"/>
                <a:sym typeface="Arial"/>
              </a:rPr>
              <a:t>BACK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04B0830-5A6D-857B-AEDF-6B6FF9FBD886}"/>
              </a:ext>
            </a:extLst>
          </p:cNvPr>
          <p:cNvSpPr txBox="1">
            <a:spLocks/>
          </p:cNvSpPr>
          <p:nvPr/>
        </p:nvSpPr>
        <p:spPr>
          <a:xfrm>
            <a:off x="1510145" y="484558"/>
            <a:ext cx="9016173" cy="764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000" b="1" dirty="0">
                <a:solidFill>
                  <a:schemeClr val="tx1"/>
                </a:solidFill>
                <a:latin typeface="Raleway" pitchFamily="2" charset="0"/>
                <a:cs typeface="#9Slide03 Quicksand Bold" panose="00000800000000000000" charset="0"/>
              </a:rPr>
              <a:t>What do you </a:t>
            </a:r>
            <a:r>
              <a:rPr lang="en-US" sz="4000" b="1" dirty="0">
                <a:solidFill>
                  <a:schemeClr val="tx1"/>
                </a:solidFill>
                <a:latin typeface="Raleway" pitchFamily="2" charset="0"/>
                <a:cs typeface="#9Slide03 Quicksand Bold" panose="00000800000000000000" charset="0"/>
              </a:rPr>
              <a:t>think of </a:t>
            </a:r>
            <a:r>
              <a:rPr lang="en-US" sz="4000" b="1" i="1" dirty="0">
                <a:solidFill>
                  <a:schemeClr val="tx1"/>
                </a:solidFill>
                <a:latin typeface="Raleway" pitchFamily="2" charset="0"/>
                <a:cs typeface="#9Slide03 Quicksand Bold" panose="00000800000000000000" charset="0"/>
              </a:rPr>
              <a:t>Mui Ne Beach</a:t>
            </a:r>
            <a:r>
              <a:rPr lang="vi-VN" sz="4000" b="1" dirty="0">
                <a:solidFill>
                  <a:schemeClr val="tx1"/>
                </a:solidFill>
                <a:latin typeface="Raleway" pitchFamily="2" charset="0"/>
                <a:cs typeface="#9Slide03 Quicksand Bold" panose="00000800000000000000" charset="0"/>
              </a:rPr>
              <a:t>?</a:t>
            </a:r>
          </a:p>
        </p:txBody>
      </p:sp>
      <p:pic>
        <p:nvPicPr>
          <p:cNvPr id="11" name="Picture 2" descr="Travel guide Mui Ne: how to get there, what to explore, what to eat... -  VnExpress International">
            <a:extLst>
              <a:ext uri="{FF2B5EF4-FFF2-40B4-BE49-F238E27FC236}">
                <a16:creationId xmlns:a16="http://schemas.microsoft.com/office/drawing/2014/main" id="{CD79F36D-5846-C38C-0226-8FA4ACC4F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9" y="1398525"/>
            <a:ext cx="6305321" cy="35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C35F2A-0AB7-5D8D-7058-A1F3FD23D4BB}"/>
              </a:ext>
            </a:extLst>
          </p:cNvPr>
          <p:cNvSpPr txBox="1"/>
          <p:nvPr/>
        </p:nvSpPr>
        <p:spPr>
          <a:xfrm>
            <a:off x="9587345" y="2200184"/>
            <a:ext cx="2604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 dirty="0">
                <a:solidFill>
                  <a:srgbClr val="0000FF"/>
                </a:solidFill>
              </a:rPr>
              <a:t>beautiful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1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star gif">
            <a:extLst>
              <a:ext uri="{FF2B5EF4-FFF2-40B4-BE49-F238E27FC236}">
                <a16:creationId xmlns:a16="http://schemas.microsoft.com/office/drawing/2014/main" id="{AF8783EB-804B-45F7-9B69-08A95CA153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89" y="1256195"/>
            <a:ext cx="1309476" cy="130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Kết quả hình ảnh cho star gif">
            <a:extLst>
              <a:ext uri="{FF2B5EF4-FFF2-40B4-BE49-F238E27FC236}">
                <a16:creationId xmlns:a16="http://schemas.microsoft.com/office/drawing/2014/main" id="{D128F2D6-6FD8-4F42-9EBE-3D465469A8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970" y="2340727"/>
            <a:ext cx="1309476" cy="130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ết quả hình ảnh cho star gif">
            <a:extLst>
              <a:ext uri="{FF2B5EF4-FFF2-40B4-BE49-F238E27FC236}">
                <a16:creationId xmlns:a16="http://schemas.microsoft.com/office/drawing/2014/main" id="{07718222-EADF-4AA7-A135-B4155DE4D4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34" y="3425258"/>
            <a:ext cx="1309476" cy="130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Kết quả hình ảnh cho flower gif">
            <a:hlinkClick r:id="rId5" action="ppaction://hlinksldjump"/>
            <a:extLst>
              <a:ext uri="{FF2B5EF4-FFF2-40B4-BE49-F238E27FC236}">
                <a16:creationId xmlns:a16="http://schemas.microsoft.com/office/drawing/2014/main" id="{58566CF4-9EEB-E8D5-BBC4-E1411002AE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263" y="5275385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0DBA1D-C725-969B-270B-5243F9B56AAD}"/>
              </a:ext>
            </a:extLst>
          </p:cNvPr>
          <p:cNvSpPr txBox="1"/>
          <p:nvPr/>
        </p:nvSpPr>
        <p:spPr>
          <a:xfrm>
            <a:off x="2781915" y="5275384"/>
            <a:ext cx="72746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about </a:t>
            </a:r>
            <a:r>
              <a:rPr lang="vi-VN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314 kilometres.</a:t>
            </a:r>
            <a:endParaRPr lang="en-US" sz="4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entagon 8">
            <a:hlinkClick r:id="rId5" action="ppaction://hlinksldjump"/>
            <a:extLst>
              <a:ext uri="{FF2B5EF4-FFF2-40B4-BE49-F238E27FC236}">
                <a16:creationId xmlns:a16="http://schemas.microsoft.com/office/drawing/2014/main" id="{72FC00D3-1D9C-7D44-7E26-42AF68D012E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10086794" y="3374569"/>
            <a:ext cx="1874159" cy="789725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b="1" dirty="0">
                <a:solidFill>
                  <a:prstClr val="black"/>
                </a:solidFill>
                <a:latin typeface="Calibri" panose="020F0502020204030204"/>
                <a:sym typeface="Arial"/>
              </a:rPr>
              <a:t>BACK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3F8AA3EE-BE40-33E8-2802-48EB33CC4012}"/>
              </a:ext>
            </a:extLst>
          </p:cNvPr>
          <p:cNvSpPr txBox="1">
            <a:spLocks/>
          </p:cNvSpPr>
          <p:nvPr/>
        </p:nvSpPr>
        <p:spPr>
          <a:xfrm>
            <a:off x="1984341" y="262885"/>
            <a:ext cx="8251031" cy="9164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chemeClr val="tx1"/>
                </a:solidFill>
                <a:latin typeface="Raleway" pitchFamily="2" charset="0"/>
                <a:cs typeface="#9Slide03 Quicksand Bold" panose="00000800000000000000" charset="0"/>
              </a:rPr>
              <a:t>How far is it from </a:t>
            </a:r>
            <a:r>
              <a:rPr lang="en-US" sz="3500" b="1" i="1" dirty="0">
                <a:solidFill>
                  <a:schemeClr val="tx1"/>
                </a:solidFill>
                <a:latin typeface="Raleway" pitchFamily="2" charset="0"/>
                <a:cs typeface="#9Slide03 Quicksand Bold" panose="00000800000000000000" charset="0"/>
              </a:rPr>
              <a:t>Ha Noi </a:t>
            </a:r>
            <a:r>
              <a:rPr lang="en-US" sz="3500" b="1" dirty="0">
                <a:solidFill>
                  <a:schemeClr val="tx1"/>
                </a:solidFill>
                <a:latin typeface="Raleway" pitchFamily="2" charset="0"/>
                <a:cs typeface="#9Slide03 Quicksand Bold" panose="00000800000000000000" charset="0"/>
              </a:rPr>
              <a:t>to </a:t>
            </a:r>
            <a:r>
              <a:rPr lang="vi-VN" sz="3500" b="1" i="1" dirty="0">
                <a:solidFill>
                  <a:schemeClr val="tx1"/>
                </a:solidFill>
                <a:latin typeface="Raleway" pitchFamily="2" charset="0"/>
                <a:cs typeface="#9Slide03 Quicksand Bold" panose="00000800000000000000" charset="0"/>
              </a:rPr>
              <a:t>Sa Pa</a:t>
            </a:r>
            <a:r>
              <a:rPr lang="vi-VN" sz="3500" b="1" dirty="0">
                <a:solidFill>
                  <a:schemeClr val="tx1"/>
                </a:solidFill>
                <a:latin typeface="#9Slide03 Quicksand Bold" panose="00000800000000000000" charset="0"/>
                <a:cs typeface="#9Slide03 Quicksand Bold" panose="00000800000000000000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7B2757-6BED-B5C6-1309-616032D4BC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4177" y="1515005"/>
            <a:ext cx="5466368" cy="318168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39F113-CB59-673F-144E-2E94D32DC6DC}"/>
              </a:ext>
            </a:extLst>
          </p:cNvPr>
          <p:cNvSpPr/>
          <p:nvPr/>
        </p:nvSpPr>
        <p:spPr>
          <a:xfrm>
            <a:off x="3688684" y="2490310"/>
            <a:ext cx="1378313" cy="7887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314 km</a:t>
            </a:r>
          </a:p>
        </p:txBody>
      </p:sp>
    </p:spTree>
    <p:extLst>
      <p:ext uri="{BB962C8B-B14F-4D97-AF65-F5344CB8AC3E}">
        <p14:creationId xmlns:p14="http://schemas.microsoft.com/office/powerpoint/2010/main" val="102769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star gif">
            <a:extLst>
              <a:ext uri="{FF2B5EF4-FFF2-40B4-BE49-F238E27FC236}">
                <a16:creationId xmlns:a16="http://schemas.microsoft.com/office/drawing/2014/main" id="{AF8783EB-804B-45F7-9B69-08A95CA153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89" y="1256195"/>
            <a:ext cx="1309476" cy="130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Kết quả hình ảnh cho star gif">
            <a:extLst>
              <a:ext uri="{FF2B5EF4-FFF2-40B4-BE49-F238E27FC236}">
                <a16:creationId xmlns:a16="http://schemas.microsoft.com/office/drawing/2014/main" id="{D128F2D6-6FD8-4F42-9EBE-3D465469A8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970" y="2340727"/>
            <a:ext cx="1309476" cy="130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ết quả hình ảnh cho star gif">
            <a:extLst>
              <a:ext uri="{FF2B5EF4-FFF2-40B4-BE49-F238E27FC236}">
                <a16:creationId xmlns:a16="http://schemas.microsoft.com/office/drawing/2014/main" id="{07718222-EADF-4AA7-A135-B4155DE4D4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34" y="3425258"/>
            <a:ext cx="1309476" cy="130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Kết quả hình ảnh cho flower gif">
            <a:hlinkClick r:id="rId6" action="ppaction://hlinksldjump"/>
            <a:extLst>
              <a:ext uri="{FF2B5EF4-FFF2-40B4-BE49-F238E27FC236}">
                <a16:creationId xmlns:a16="http://schemas.microsoft.com/office/drawing/2014/main" id="{58566CF4-9EEB-E8D5-BBC4-E1411002AE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263" y="5275385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entagon 8">
            <a:hlinkClick r:id="rId6" action="ppaction://hlinksldjump"/>
            <a:extLst>
              <a:ext uri="{FF2B5EF4-FFF2-40B4-BE49-F238E27FC236}">
                <a16:creationId xmlns:a16="http://schemas.microsoft.com/office/drawing/2014/main" id="{40E22EB9-49DD-25D0-09AB-BABB2B6542A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10086794" y="3374569"/>
            <a:ext cx="1874159" cy="789725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b="1" dirty="0">
                <a:solidFill>
                  <a:prstClr val="black"/>
                </a:solidFill>
                <a:latin typeface="Calibri" panose="020F0502020204030204"/>
                <a:sym typeface="Arial"/>
              </a:rPr>
              <a:t>BACK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92D300-83D3-06E4-196B-F4ED5E0E712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018417" y="424072"/>
            <a:ext cx="6614681" cy="58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7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7FD32B-8BB8-45A0-8F29-2A832EFB4702}"/>
              </a:ext>
            </a:extLst>
          </p:cNvPr>
          <p:cNvGrpSpPr/>
          <p:nvPr/>
        </p:nvGrpSpPr>
        <p:grpSpPr>
          <a:xfrm>
            <a:off x="1201581" y="597476"/>
            <a:ext cx="5552183" cy="5611461"/>
            <a:chOff x="1179481" y="559404"/>
            <a:chExt cx="5552182" cy="5611461"/>
          </a:xfrm>
        </p:grpSpPr>
        <p:grpSp>
          <p:nvGrpSpPr>
            <p:cNvPr id="1195" name="Group 1194">
              <a:extLst>
                <a:ext uri="{FF2B5EF4-FFF2-40B4-BE49-F238E27FC236}">
                  <a16:creationId xmlns:a16="http://schemas.microsoft.com/office/drawing/2014/main" id="{8E9631C1-D97C-475E-9218-2437DAE313E1}"/>
                </a:ext>
              </a:extLst>
            </p:cNvPr>
            <p:cNvGrpSpPr>
              <a:grpSpLocks/>
            </p:cNvGrpSpPr>
            <p:nvPr/>
          </p:nvGrpSpPr>
          <p:grpSpPr>
            <a:xfrm>
              <a:off x="1179481" y="559404"/>
              <a:ext cx="5552182" cy="5611461"/>
              <a:chOff x="1771398" y="1073225"/>
              <a:chExt cx="4082400" cy="4125986"/>
            </a:xfrm>
          </p:grpSpPr>
          <p:grpSp>
            <p:nvGrpSpPr>
              <p:cNvPr id="1198" name="Group 1197">
                <a:extLst>
                  <a:ext uri="{FF2B5EF4-FFF2-40B4-BE49-F238E27FC236}">
                    <a16:creationId xmlns:a16="http://schemas.microsoft.com/office/drawing/2014/main" id="{F95D2380-63A7-498E-B3D6-A9F6E5036F68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771398" y="1073225"/>
                <a:ext cx="4082400" cy="4125986"/>
                <a:chOff x="1756530" y="1058757"/>
                <a:chExt cx="4082400" cy="4125986"/>
              </a:xfrm>
            </p:grpSpPr>
            <p:sp>
              <p:nvSpPr>
                <p:cNvPr id="1206" name="Partial Circle 1205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1EE368A0-93C4-4013-B2DB-1E448613AC1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0"/>
                    <a:gd name="adj2" fmla="val 1878854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7" name="Partial Circle 1206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F23C9EA4-19A9-4B3C-AAE9-BF827743199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1788903"/>
                    <a:gd name="adj2" fmla="val 3666782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8" name="Partial Circle 120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85EF55BE-6542-4F99-9A75-83C6E5E6E91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058757"/>
                  <a:ext cx="4082400" cy="4081807"/>
                </a:xfrm>
                <a:prstGeom prst="pie">
                  <a:avLst>
                    <a:gd name="adj1" fmla="val 3557884"/>
                    <a:gd name="adj2" fmla="val 5385633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9" name="Partial Circle 1208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9E7458BE-0585-4C15-BE94-B657DADDA89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5376793"/>
                    <a:gd name="adj2" fmla="val 7165093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0" name="Partial Circle 1209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A902DA7B-CF86-4075-90F4-4A162DBBA6F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7138571"/>
                    <a:gd name="adj2" fmla="val 902497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1" name="Partial Circle 1210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182221DB-4D61-4767-BD54-E40485E9711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8985279"/>
                    <a:gd name="adj2" fmla="val 10851129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99" name="Group 1198">
                <a:extLst>
                  <a:ext uri="{FF2B5EF4-FFF2-40B4-BE49-F238E27FC236}">
                    <a16:creationId xmlns:a16="http://schemas.microsoft.com/office/drawing/2014/main" id="{74F0E654-2259-4E2E-8FDE-BE1621CD5214}"/>
                  </a:ext>
                </a:extLst>
              </p:cNvPr>
              <p:cNvGrpSpPr>
                <a:grpSpLocks/>
              </p:cNvGrpSpPr>
              <p:nvPr/>
            </p:nvGrpSpPr>
            <p:grpSpPr>
              <a:xfrm flipH="1" flipV="1">
                <a:off x="1771398" y="1117404"/>
                <a:ext cx="4082400" cy="4081807"/>
                <a:chOff x="1756530" y="1102936"/>
                <a:chExt cx="4082400" cy="4081807"/>
              </a:xfrm>
            </p:grpSpPr>
            <p:sp>
              <p:nvSpPr>
                <p:cNvPr id="1200" name="Partial Circle 1199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9227EB37-737F-45C2-AF46-175E2E9919B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0"/>
                    <a:gd name="adj2" fmla="val 1878854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1" name="Partial Circle 1200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110D4504-7A4C-4368-971C-9D700654BC2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1788903"/>
                    <a:gd name="adj2" fmla="val 3666782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2" name="Partial Circle 1201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77DD5CCE-F891-472C-B3AD-BD0AB26FF59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3557884"/>
                    <a:gd name="adj2" fmla="val 5385633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3" name="Partial Circle 1202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F6EA1510-55A1-4F94-B7AC-8AB1B0E1D17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5376793"/>
                    <a:gd name="adj2" fmla="val 7165093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4" name="Partial Circle 1203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9F6CB7B9-32B5-4385-9CF9-7A23B54414B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7138571"/>
                    <a:gd name="adj2" fmla="val 902497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5" name="Partial Circle 1204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9E34062E-23CC-46DA-81A3-853B072EA9C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8985279"/>
                    <a:gd name="adj2" fmla="val 10851129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50" name="TextBox 149">
              <a:hlinkClick r:id="" action="ppaction://noaction"/>
              <a:extLst>
                <a:ext uri="{FF2B5EF4-FFF2-40B4-BE49-F238E27FC236}">
                  <a16:creationId xmlns:a16="http://schemas.microsoft.com/office/drawing/2014/main" id="{521540C5-C230-4778-BA6C-A3BCCBBFA301}"/>
                </a:ext>
              </a:extLst>
            </p:cNvPr>
            <p:cNvSpPr txBox="1"/>
            <p:nvPr/>
          </p:nvSpPr>
          <p:spPr>
            <a:xfrm rot="16982697">
              <a:off x="3355963" y="1815208"/>
              <a:ext cx="18293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vi-VN" sz="3200" dirty="0">
                  <a:latin typeface="Century Gothic" panose="020B0502020202020204" pitchFamily="34" charset="0"/>
                </a:rPr>
                <a:t>think</a:t>
              </a:r>
              <a:endParaRPr lang="en-US" sz="3200" dirty="0">
                <a:latin typeface="Century Gothic" panose="020B0502020202020204" pitchFamily="34" charset="0"/>
              </a:endParaRPr>
            </a:p>
          </p:txBody>
        </p:sp>
        <p:sp>
          <p:nvSpPr>
            <p:cNvPr id="151" name="TextBox 150">
              <a:hlinkClick r:id="rId4" action="ppaction://hlinksldjump"/>
              <a:extLst>
                <a:ext uri="{FF2B5EF4-FFF2-40B4-BE49-F238E27FC236}">
                  <a16:creationId xmlns:a16="http://schemas.microsoft.com/office/drawing/2014/main" id="{5A6EBC86-180E-46AC-BC85-791A90E188C3}"/>
                </a:ext>
              </a:extLst>
            </p:cNvPr>
            <p:cNvSpPr txBox="1"/>
            <p:nvPr/>
          </p:nvSpPr>
          <p:spPr>
            <a:xfrm rot="20739047">
              <a:off x="4284747" y="2717539"/>
              <a:ext cx="22469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vi-VN" sz="3200" dirty="0">
                  <a:latin typeface="Century Gothic" panose="020B0502020202020204" pitchFamily="34" charset="0"/>
                </a:rPr>
                <a:t>from</a:t>
              </a:r>
              <a:endParaRPr lang="en-US" sz="3200" dirty="0">
                <a:latin typeface="Century Gothic" panose="020B0502020202020204" pitchFamily="34" charset="0"/>
              </a:endParaRPr>
            </a:p>
          </p:txBody>
        </p:sp>
        <p:sp>
          <p:nvSpPr>
            <p:cNvPr id="152" name="TextBox 151">
              <a:hlinkClick r:id="" action="ppaction://noaction"/>
              <a:extLst>
                <a:ext uri="{FF2B5EF4-FFF2-40B4-BE49-F238E27FC236}">
                  <a16:creationId xmlns:a16="http://schemas.microsoft.com/office/drawing/2014/main" id="{A02B5E43-4513-4F63-A160-B6FB3BFC8EBC}"/>
                </a:ext>
              </a:extLst>
            </p:cNvPr>
            <p:cNvSpPr txBox="1"/>
            <p:nvPr/>
          </p:nvSpPr>
          <p:spPr>
            <a:xfrm rot="2606472">
              <a:off x="3975292" y="4124462"/>
              <a:ext cx="21067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vi-VN" sz="3000" dirty="0">
                  <a:latin typeface="Century Gothic" panose="020B0502020202020204" pitchFamily="34" charset="0"/>
                </a:rPr>
                <a:t>How far</a:t>
              </a:r>
              <a:endParaRPr lang="en-US" sz="3000" dirty="0">
                <a:latin typeface="Century Gothic" panose="020B0502020202020204" pitchFamily="34" charset="0"/>
              </a:endParaRPr>
            </a:p>
          </p:txBody>
        </p:sp>
        <p:sp>
          <p:nvSpPr>
            <p:cNvPr id="153" name="TextBox 152">
              <a:hlinkClick r:id="" action="ppaction://noaction"/>
              <a:extLst>
                <a:ext uri="{FF2B5EF4-FFF2-40B4-BE49-F238E27FC236}">
                  <a16:creationId xmlns:a16="http://schemas.microsoft.com/office/drawing/2014/main" id="{A8873EA7-BC31-41EB-90A9-3E80187CB0D1}"/>
                </a:ext>
              </a:extLst>
            </p:cNvPr>
            <p:cNvSpPr txBox="1"/>
            <p:nvPr/>
          </p:nvSpPr>
          <p:spPr>
            <a:xfrm rot="6182697">
              <a:off x="2546371" y="4592733"/>
              <a:ext cx="2115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vi-VN" sz="3000" dirty="0">
                  <a:latin typeface="Century Gothic" panose="020B0502020202020204" pitchFamily="34" charset="0"/>
                </a:rPr>
                <a:t>exciting</a:t>
              </a:r>
              <a:endParaRPr lang="en-US" sz="3000" dirty="0">
                <a:latin typeface="Century Gothic" panose="020B0502020202020204" pitchFamily="34" charset="0"/>
              </a:endParaRPr>
            </a:p>
          </p:txBody>
        </p:sp>
        <p:sp>
          <p:nvSpPr>
            <p:cNvPr id="154" name="TextBox 153">
              <a:hlinkClick r:id="" action="ppaction://noaction"/>
              <a:extLst>
                <a:ext uri="{FF2B5EF4-FFF2-40B4-BE49-F238E27FC236}">
                  <a16:creationId xmlns:a16="http://schemas.microsoft.com/office/drawing/2014/main" id="{0AE8C628-833E-429D-BAE0-F6F68CFBEDBA}"/>
                </a:ext>
              </a:extLst>
            </p:cNvPr>
            <p:cNvSpPr txBox="1"/>
            <p:nvPr/>
          </p:nvSpPr>
          <p:spPr>
            <a:xfrm rot="9725558">
              <a:off x="1757922" y="3479701"/>
              <a:ext cx="19197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vi-VN" sz="3000" dirty="0">
                  <a:latin typeface="Century Gothic" panose="020B0502020202020204" pitchFamily="34" charset="0"/>
                </a:rPr>
                <a:t>near</a:t>
              </a:r>
              <a:endParaRPr lang="en-US" sz="3000" dirty="0">
                <a:latin typeface="Century Gothic" panose="020B0502020202020204" pitchFamily="34" charset="0"/>
              </a:endParaRPr>
            </a:p>
          </p:txBody>
        </p:sp>
        <p:sp>
          <p:nvSpPr>
            <p:cNvPr id="155" name="TextBox 154">
              <a:hlinkClick r:id="" action="ppaction://noaction"/>
              <a:extLst>
                <a:ext uri="{FF2B5EF4-FFF2-40B4-BE49-F238E27FC236}">
                  <a16:creationId xmlns:a16="http://schemas.microsoft.com/office/drawing/2014/main" id="{E4EAF08A-F97E-45D2-9149-7864578B566D}"/>
                </a:ext>
              </a:extLst>
            </p:cNvPr>
            <p:cNvSpPr txBox="1"/>
            <p:nvPr/>
          </p:nvSpPr>
          <p:spPr>
            <a:xfrm rot="13436864">
              <a:off x="1730649" y="2064010"/>
              <a:ext cx="23555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vi-VN" sz="3200" dirty="0">
                  <a:latin typeface="Century Gothic" panose="020B0502020202020204" pitchFamily="34" charset="0"/>
                </a:rPr>
                <a:t>peceaful</a:t>
              </a:r>
              <a:endParaRPr lang="en-US" sz="3200" dirty="0">
                <a:latin typeface="Century Gothic" panose="020B0502020202020204" pitchFamily="34" charset="0"/>
              </a:endParaRPr>
            </a:p>
          </p:txBody>
        </p:sp>
        <p:sp>
          <p:nvSpPr>
            <p:cNvPr id="157" name="TextBox 156">
              <a:hlinkClick r:id="" action="ppaction://noaction"/>
              <a:extLst>
                <a:ext uri="{FF2B5EF4-FFF2-40B4-BE49-F238E27FC236}">
                  <a16:creationId xmlns:a16="http://schemas.microsoft.com/office/drawing/2014/main" id="{DE9EED87-8DBD-4DEB-9377-1CF088A0CD1A}"/>
                </a:ext>
              </a:extLst>
            </p:cNvPr>
            <p:cNvSpPr txBox="1"/>
            <p:nvPr/>
          </p:nvSpPr>
          <p:spPr>
            <a:xfrm rot="877888">
              <a:off x="4282877" y="3549359"/>
              <a:ext cx="23667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endParaRPr lang="en-US" sz="3200" dirty="0">
                <a:latin typeface="Century Gothic" panose="020B0502020202020204" pitchFamily="34" charset="0"/>
              </a:endParaRPr>
            </a:p>
          </p:txBody>
        </p:sp>
        <p:sp>
          <p:nvSpPr>
            <p:cNvPr id="158" name="TextBox 157">
              <a:hlinkClick r:id="" action="ppaction://noaction"/>
              <a:extLst>
                <a:ext uri="{FF2B5EF4-FFF2-40B4-BE49-F238E27FC236}">
                  <a16:creationId xmlns:a16="http://schemas.microsoft.com/office/drawing/2014/main" id="{A8EC029F-2790-44BE-A599-0A2C1E755CDE}"/>
                </a:ext>
              </a:extLst>
            </p:cNvPr>
            <p:cNvSpPr txBox="1"/>
            <p:nvPr/>
          </p:nvSpPr>
          <p:spPr>
            <a:xfrm rot="4470774">
              <a:off x="3254851" y="4666504"/>
              <a:ext cx="23078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endParaRPr lang="en-US" sz="3200" dirty="0">
                <a:latin typeface="Century Gothic" panose="020B0502020202020204" pitchFamily="34" charset="0"/>
              </a:endParaRPr>
            </a:p>
          </p:txBody>
        </p:sp>
        <p:sp>
          <p:nvSpPr>
            <p:cNvPr id="162" name="TextBox 161">
              <a:hlinkClick r:id="" action="ppaction://noaction"/>
              <a:extLst>
                <a:ext uri="{FF2B5EF4-FFF2-40B4-BE49-F238E27FC236}">
                  <a16:creationId xmlns:a16="http://schemas.microsoft.com/office/drawing/2014/main" id="{0B98672D-F1FD-421A-8CF8-A408E4C76F66}"/>
                </a:ext>
              </a:extLst>
            </p:cNvPr>
            <p:cNvSpPr txBox="1"/>
            <p:nvPr/>
          </p:nvSpPr>
          <p:spPr>
            <a:xfrm rot="18774017">
              <a:off x="3884539" y="1976810"/>
              <a:ext cx="23667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endParaRPr lang="en-US" sz="3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196" name="Freeform: Shape 1195">
            <a:extLst>
              <a:ext uri="{FF2B5EF4-FFF2-40B4-BE49-F238E27FC236}">
                <a16:creationId xmlns:a16="http://schemas.microsoft.com/office/drawing/2014/main" id="{44099FE2-AD1B-43EF-9F07-FD3D7C0FB4C8}"/>
              </a:ext>
            </a:extLst>
          </p:cNvPr>
          <p:cNvSpPr>
            <a:spLocks/>
          </p:cNvSpPr>
          <p:nvPr/>
        </p:nvSpPr>
        <p:spPr>
          <a:xfrm>
            <a:off x="1201581" y="636779"/>
            <a:ext cx="4775471" cy="4775471"/>
          </a:xfrm>
          <a:custGeom>
            <a:avLst/>
            <a:gdLst>
              <a:gd name="connsiteX0" fmla="*/ 2026414 w 3489227"/>
              <a:gd name="connsiteY0" fmla="*/ 0 h 3489227"/>
              <a:gd name="connsiteX1" fmla="*/ 3459305 w 3489227"/>
              <a:gd name="connsiteY1" fmla="*/ 593523 h 3489227"/>
              <a:gd name="connsiteX2" fmla="*/ 3489227 w 3489227"/>
              <a:gd name="connsiteY2" fmla="*/ 626446 h 3489227"/>
              <a:gd name="connsiteX3" fmla="*/ 3378247 w 3489227"/>
              <a:gd name="connsiteY3" fmla="*/ 525579 h 3489227"/>
              <a:gd name="connsiteX4" fmla="*/ 2089259 w 3489227"/>
              <a:gd name="connsiteY4" fmla="*/ 62845 h 3489227"/>
              <a:gd name="connsiteX5" fmla="*/ 62845 w 3489227"/>
              <a:gd name="connsiteY5" fmla="*/ 2089259 h 3489227"/>
              <a:gd name="connsiteX6" fmla="*/ 525580 w 3489227"/>
              <a:gd name="connsiteY6" fmla="*/ 3378247 h 3489227"/>
              <a:gd name="connsiteX7" fmla="*/ 626446 w 3489227"/>
              <a:gd name="connsiteY7" fmla="*/ 3489227 h 3489227"/>
              <a:gd name="connsiteX8" fmla="*/ 593523 w 3489227"/>
              <a:gd name="connsiteY8" fmla="*/ 3459305 h 3489227"/>
              <a:gd name="connsiteX9" fmla="*/ 0 w 3489227"/>
              <a:gd name="connsiteY9" fmla="*/ 2026414 h 3489227"/>
              <a:gd name="connsiteX10" fmla="*/ 2026414 w 3489227"/>
              <a:gd name="connsiteY10" fmla="*/ 0 h 3489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9227" h="3489227">
                <a:moveTo>
                  <a:pt x="2026414" y="0"/>
                </a:moveTo>
                <a:cubicBezTo>
                  <a:pt x="2585993" y="0"/>
                  <a:pt x="3092597" y="226814"/>
                  <a:pt x="3459305" y="593523"/>
                </a:cubicBezTo>
                <a:lnTo>
                  <a:pt x="3489227" y="626446"/>
                </a:lnTo>
                <a:lnTo>
                  <a:pt x="3378247" y="525579"/>
                </a:lnTo>
                <a:cubicBezTo>
                  <a:pt x="3027963" y="236500"/>
                  <a:pt x="2578891" y="62845"/>
                  <a:pt x="2089259" y="62845"/>
                </a:cubicBezTo>
                <a:cubicBezTo>
                  <a:pt x="970101" y="62845"/>
                  <a:pt x="62845" y="970101"/>
                  <a:pt x="62845" y="2089259"/>
                </a:cubicBezTo>
                <a:cubicBezTo>
                  <a:pt x="62845" y="2578891"/>
                  <a:pt x="236500" y="3027963"/>
                  <a:pt x="525580" y="3378247"/>
                </a:cubicBezTo>
                <a:lnTo>
                  <a:pt x="626446" y="3489227"/>
                </a:lnTo>
                <a:lnTo>
                  <a:pt x="593523" y="3459305"/>
                </a:lnTo>
                <a:cubicBezTo>
                  <a:pt x="226814" y="3092597"/>
                  <a:pt x="0" y="2585993"/>
                  <a:pt x="0" y="2026414"/>
                </a:cubicBezTo>
                <a:cubicBezTo>
                  <a:pt x="0" y="907256"/>
                  <a:pt x="907256" y="0"/>
                  <a:pt x="2026414" y="0"/>
                </a:cubicBez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/>
          </a:p>
        </p:txBody>
      </p:sp>
      <p:grpSp>
        <p:nvGrpSpPr>
          <p:cNvPr id="1161" name="Group 1160">
            <a:extLst>
              <a:ext uri="{FF2B5EF4-FFF2-40B4-BE49-F238E27FC236}">
                <a16:creationId xmlns:a16="http://schemas.microsoft.com/office/drawing/2014/main" id="{1C8440CB-4608-4747-8687-1DD3BD2E469B}"/>
              </a:ext>
            </a:extLst>
          </p:cNvPr>
          <p:cNvGrpSpPr>
            <a:grpSpLocks/>
          </p:cNvGrpSpPr>
          <p:nvPr/>
        </p:nvGrpSpPr>
        <p:grpSpPr>
          <a:xfrm>
            <a:off x="3696823" y="3107539"/>
            <a:ext cx="598199" cy="598199"/>
            <a:chOff x="3134414" y="3459637"/>
            <a:chExt cx="631596" cy="631596"/>
          </a:xfrm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grpSpPr>
        <p:sp>
          <p:nvSpPr>
            <p:cNvPr id="1179" name="Oval 1178">
              <a:extLst>
                <a:ext uri="{FF2B5EF4-FFF2-40B4-BE49-F238E27FC236}">
                  <a16:creationId xmlns:a16="http://schemas.microsoft.com/office/drawing/2014/main" id="{CAABA252-F774-4059-A61F-BC107BD73E9B}"/>
                </a:ext>
              </a:extLst>
            </p:cNvPr>
            <p:cNvSpPr>
              <a:spLocks/>
            </p:cNvSpPr>
            <p:nvPr/>
          </p:nvSpPr>
          <p:spPr>
            <a:xfrm>
              <a:off x="3134414" y="3459637"/>
              <a:ext cx="631596" cy="631596"/>
            </a:xfrm>
            <a:prstGeom prst="ellipse">
              <a:avLst/>
            </a:pr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1180" name="Oval 1179">
              <a:extLst>
                <a:ext uri="{FF2B5EF4-FFF2-40B4-BE49-F238E27FC236}">
                  <a16:creationId xmlns:a16="http://schemas.microsoft.com/office/drawing/2014/main" id="{82A5875D-C799-40F9-BBBD-F0382DB7A3F2}"/>
                </a:ext>
              </a:extLst>
            </p:cNvPr>
            <p:cNvSpPr>
              <a:spLocks/>
            </p:cNvSpPr>
            <p:nvPr/>
          </p:nvSpPr>
          <p:spPr>
            <a:xfrm>
              <a:off x="3195689" y="3520912"/>
              <a:ext cx="509047" cy="5090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1181" name="Star: 5 Points 1180">
              <a:extLst>
                <a:ext uri="{FF2B5EF4-FFF2-40B4-BE49-F238E27FC236}">
                  <a16:creationId xmlns:a16="http://schemas.microsoft.com/office/drawing/2014/main" id="{BD62BCF0-A91A-4DCC-BC1A-17C381AB60C3}"/>
                </a:ext>
              </a:extLst>
            </p:cNvPr>
            <p:cNvSpPr>
              <a:spLocks/>
            </p:cNvSpPr>
            <p:nvPr/>
          </p:nvSpPr>
          <p:spPr>
            <a:xfrm>
              <a:off x="3242822" y="3582992"/>
              <a:ext cx="414780" cy="352699"/>
            </a:xfrm>
            <a:prstGeom prst="star5">
              <a:avLst>
                <a:gd name="adj" fmla="val 27560"/>
                <a:gd name="hf" fmla="val 105146"/>
                <a:gd name="vf" fmla="val 110557"/>
              </a:avLst>
            </a:pr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</p:grpSp>
      <p:grpSp>
        <p:nvGrpSpPr>
          <p:cNvPr id="1162" name="Group 1161">
            <a:extLst>
              <a:ext uri="{FF2B5EF4-FFF2-40B4-BE49-F238E27FC236}">
                <a16:creationId xmlns:a16="http://schemas.microsoft.com/office/drawing/2014/main" id="{FD663830-5B26-4C02-83C0-50D0364973AD}"/>
              </a:ext>
            </a:extLst>
          </p:cNvPr>
          <p:cNvGrpSpPr>
            <a:grpSpLocks/>
          </p:cNvGrpSpPr>
          <p:nvPr/>
        </p:nvGrpSpPr>
        <p:grpSpPr>
          <a:xfrm>
            <a:off x="6124249" y="3208077"/>
            <a:ext cx="1055485" cy="639847"/>
            <a:chOff x="10351950" y="3379331"/>
            <a:chExt cx="815993" cy="5521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229BD2A3-3172-49F0-B27D-7594EF0D22B0}"/>
                </a:ext>
              </a:extLst>
            </p:cNvPr>
            <p:cNvSpPr>
              <a:spLocks/>
            </p:cNvSpPr>
            <p:nvPr/>
          </p:nvSpPr>
          <p:spPr>
            <a:xfrm rot="4803578" flipV="1">
              <a:off x="10483876" y="3247405"/>
              <a:ext cx="552142" cy="815993"/>
            </a:xfrm>
            <a:custGeom>
              <a:avLst/>
              <a:gdLst>
                <a:gd name="connsiteX0" fmla="*/ 0 w 507084"/>
                <a:gd name="connsiteY0" fmla="*/ 748472 h 749403"/>
                <a:gd name="connsiteX1" fmla="*/ 259446 w 507084"/>
                <a:gd name="connsiteY1" fmla="*/ 748472 h 749403"/>
                <a:gd name="connsiteX2" fmla="*/ 259602 w 507084"/>
                <a:gd name="connsiteY2" fmla="*/ 749403 h 749403"/>
                <a:gd name="connsiteX3" fmla="*/ 507084 w 507084"/>
                <a:gd name="connsiteY3" fmla="*/ 663311 h 749403"/>
                <a:gd name="connsiteX4" fmla="*/ 135395 w 507084"/>
                <a:gd name="connsiteY4" fmla="*/ 3446 h 749403"/>
                <a:gd name="connsiteX5" fmla="*/ 134809 w 507084"/>
                <a:gd name="connsiteY5" fmla="*/ 0 h 749403"/>
                <a:gd name="connsiteX6" fmla="*/ 134481 w 507084"/>
                <a:gd name="connsiteY6" fmla="*/ 1824 h 749403"/>
                <a:gd name="connsiteX7" fmla="*/ 133839 w 507084"/>
                <a:gd name="connsiteY7" fmla="*/ 685 h 749403"/>
                <a:gd name="connsiteX8" fmla="*/ 134248 w 507084"/>
                <a:gd name="connsiteY8" fmla="*/ 3116 h 74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084" h="749403">
                  <a:moveTo>
                    <a:pt x="0" y="748472"/>
                  </a:moveTo>
                  <a:lnTo>
                    <a:pt x="259446" y="748472"/>
                  </a:lnTo>
                  <a:lnTo>
                    <a:pt x="259602" y="749403"/>
                  </a:lnTo>
                  <a:lnTo>
                    <a:pt x="507084" y="663311"/>
                  </a:lnTo>
                  <a:lnTo>
                    <a:pt x="135395" y="3446"/>
                  </a:lnTo>
                  <a:lnTo>
                    <a:pt x="134809" y="0"/>
                  </a:lnTo>
                  <a:lnTo>
                    <a:pt x="134481" y="1824"/>
                  </a:lnTo>
                  <a:lnTo>
                    <a:pt x="133839" y="685"/>
                  </a:lnTo>
                  <a:lnTo>
                    <a:pt x="134248" y="3116"/>
                  </a:lnTo>
                  <a:close/>
                </a:path>
              </a:pathLst>
            </a:cu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grpSp>
          <p:nvGrpSpPr>
            <p:cNvPr id="1176" name="Group 1175">
              <a:extLst>
                <a:ext uri="{FF2B5EF4-FFF2-40B4-BE49-F238E27FC236}">
                  <a16:creationId xmlns:a16="http://schemas.microsoft.com/office/drawing/2014/main" id="{B7F659F5-9900-406B-B47E-0902E7A65F99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376451" y="3396621"/>
              <a:ext cx="749786" cy="390621"/>
              <a:chOff x="9980691" y="2643347"/>
              <a:chExt cx="755933" cy="393822"/>
            </a:xfrm>
          </p:grpSpPr>
          <p:sp>
            <p:nvSpPr>
              <p:cNvPr id="1177" name="Isosceles Triangle 1176">
                <a:extLst>
                  <a:ext uri="{FF2B5EF4-FFF2-40B4-BE49-F238E27FC236}">
                    <a16:creationId xmlns:a16="http://schemas.microsoft.com/office/drawing/2014/main" id="{4067F261-C9A2-4A64-9D62-ADB2749A3B80}"/>
                  </a:ext>
                </a:extLst>
              </p:cNvPr>
              <p:cNvSpPr>
                <a:spLocks/>
              </p:cNvSpPr>
              <p:nvPr/>
            </p:nvSpPr>
            <p:spPr>
              <a:xfrm rot="4803578" flipV="1">
                <a:off x="10225906" y="2398132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78" name="Isosceles Triangle 1177">
                <a:extLst>
                  <a:ext uri="{FF2B5EF4-FFF2-40B4-BE49-F238E27FC236}">
                    <a16:creationId xmlns:a16="http://schemas.microsoft.com/office/drawing/2014/main" id="{5A506957-7E6F-4999-A78A-60B353F1D3B7}"/>
                  </a:ext>
                </a:extLst>
              </p:cNvPr>
              <p:cNvSpPr>
                <a:spLocks/>
              </p:cNvSpPr>
              <p:nvPr/>
            </p:nvSpPr>
            <p:spPr>
              <a:xfrm rot="16675634">
                <a:off x="10227231" y="2527777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sp>
        <p:nvSpPr>
          <p:cNvPr id="165" name="Title 1211">
            <a:extLst>
              <a:ext uri="{FF2B5EF4-FFF2-40B4-BE49-F238E27FC236}">
                <a16:creationId xmlns:a16="http://schemas.microsoft.com/office/drawing/2014/main" id="{A04C8AAD-19E5-48C6-853C-249EEC8343DB}"/>
              </a:ext>
            </a:extLst>
          </p:cNvPr>
          <p:cNvSpPr txBox="1">
            <a:spLocks/>
          </p:cNvSpPr>
          <p:nvPr/>
        </p:nvSpPr>
        <p:spPr>
          <a:xfrm>
            <a:off x="8360539" y="448055"/>
            <a:ext cx="3207191" cy="341632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r>
              <a:rPr lang="en-US" dirty="0">
                <a:solidFill>
                  <a:srgbClr val="0409EA"/>
                </a:solidFill>
                <a:latin typeface="Bahnschrift" panose="020B0502040204020203" pitchFamily="34" charset="0"/>
              </a:rPr>
              <a:t>SPIN AND SAY</a:t>
            </a:r>
          </a:p>
        </p:txBody>
      </p:sp>
      <p:sp>
        <p:nvSpPr>
          <p:cNvPr id="166" name="Content Placeholder 12">
            <a:extLst>
              <a:ext uri="{FF2B5EF4-FFF2-40B4-BE49-F238E27FC236}">
                <a16:creationId xmlns:a16="http://schemas.microsoft.com/office/drawing/2014/main" id="{4BDB3C0E-9B5D-4333-85F2-5EB995D4E2DC}"/>
              </a:ext>
            </a:extLst>
          </p:cNvPr>
          <p:cNvSpPr txBox="1">
            <a:spLocks/>
          </p:cNvSpPr>
          <p:nvPr/>
        </p:nvSpPr>
        <p:spPr>
          <a:xfrm>
            <a:off x="7660166" y="4284133"/>
            <a:ext cx="4091567" cy="16485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bg1"/>
                </a:solidFill>
                <a:latin typeface="Lexend Deca" pitchFamily="2" charset="-78"/>
                <a:ea typeface="+mn-ea"/>
                <a:cs typeface="Lexend Deca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bg1"/>
                </a:solidFill>
                <a:latin typeface="Lexend Deca" pitchFamily="2" charset="-78"/>
                <a:ea typeface="+mn-ea"/>
                <a:cs typeface="Lexend Deca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1"/>
                </a:solidFill>
                <a:latin typeface="Lexend Deca" pitchFamily="2" charset="-78"/>
                <a:ea typeface="+mn-ea"/>
                <a:cs typeface="Lexend Deca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Lexend Deca" pitchFamily="2" charset="-78"/>
                <a:ea typeface="+mn-ea"/>
                <a:cs typeface="Lexend Deca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Lexend Deca" pitchFamily="2" charset="-78"/>
                <a:ea typeface="+mn-ea"/>
                <a:cs typeface="Lexend Deca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solidFill>
                  <a:srgbClr val="FF000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Click the needle to start and then again to stop the wheel. Then READ ALOUD.</a:t>
            </a:r>
          </a:p>
        </p:txBody>
      </p:sp>
      <p:sp>
        <p:nvSpPr>
          <p:cNvPr id="42" name="Rectangle 41">
            <a:hlinkClick r:id="" action="ppaction://noaction"/>
            <a:extLst>
              <a:ext uri="{FF2B5EF4-FFF2-40B4-BE49-F238E27FC236}">
                <a16:creationId xmlns:a16="http://schemas.microsoft.com/office/drawing/2014/main" id="{3B4498F0-D64F-4ED8-9389-EB101AFE1231}"/>
              </a:ext>
            </a:extLst>
          </p:cNvPr>
          <p:cNvSpPr/>
          <p:nvPr/>
        </p:nvSpPr>
        <p:spPr>
          <a:xfrm>
            <a:off x="10943461" y="5818909"/>
            <a:ext cx="1248539" cy="103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48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78623" y="362366"/>
            <a:ext cx="387952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1.Listen and repeat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C23449-5AB4-EE29-047E-0EF241105A2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4394"/>
          <a:stretch/>
        </p:blipFill>
        <p:spPr>
          <a:xfrm>
            <a:off x="1178623" y="1606501"/>
            <a:ext cx="10256013" cy="3740246"/>
          </a:xfrm>
          <a:prstGeom prst="rect">
            <a:avLst/>
          </a:prstGeom>
        </p:spPr>
      </p:pic>
      <p:pic>
        <p:nvPicPr>
          <p:cNvPr id="3" name="Track 89">
            <a:hlinkClick r:id="" action="ppaction://media"/>
            <a:extLst>
              <a:ext uri="{FF2B5EF4-FFF2-40B4-BE49-F238E27FC236}">
                <a16:creationId xmlns:a16="http://schemas.microsoft.com/office/drawing/2014/main" id="{40922F57-DEFE-3F04-4678-B4264A4AA7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336643" y="58762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4" name="U 19 L 3. 1. cau 1">
            <a:hlinkClick r:id="" action="ppaction://media"/>
            <a:extLst>
              <a:ext uri="{FF2B5EF4-FFF2-40B4-BE49-F238E27FC236}">
                <a16:creationId xmlns:a16="http://schemas.microsoft.com/office/drawing/2014/main" id="{4B788A02-3944-D0D8-9127-53BFE656175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45979" y="23161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9" name="U 19 L 3. 1. cau 2">
            <a:hlinkClick r:id="" action="ppaction://media"/>
            <a:extLst>
              <a:ext uri="{FF2B5EF4-FFF2-40B4-BE49-F238E27FC236}">
                <a16:creationId xmlns:a16="http://schemas.microsoft.com/office/drawing/2014/main" id="{33EE402D-7640-656F-DC25-57761181009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08000" y="3932239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" name="Picture 8" descr="vector illustration of boy and girl students talking to each other 12576640  Vector Art at Vecteezy">
            <a:extLst>
              <a:ext uri="{FF2B5EF4-FFF2-40B4-BE49-F238E27FC236}">
                <a16:creationId xmlns:a16="http://schemas.microsoft.com/office/drawing/2014/main" id="{84B9B9EE-411F-5B43-5777-3C5B8BC95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668" y="4852244"/>
            <a:ext cx="2722749" cy="177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71225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620604" y="467471"/>
            <a:ext cx="959307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Listen and repeat. Pay attention to the intonation.</a:t>
            </a:r>
            <a:endParaRPr lang="en-US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E7D0F9-1B83-C628-70C9-4D4CC6A211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1411" y="1342360"/>
            <a:ext cx="10235679" cy="50481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D242FD-2F76-38A3-DDCF-FF9581D10472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6463" y="1543132"/>
            <a:ext cx="677051" cy="7326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72BDE0-5A04-FB74-1EB7-EC00786996AA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4743" y="2696301"/>
            <a:ext cx="677051" cy="732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953F7C-5DC8-334F-FB98-16C08899B16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5329" y="3849471"/>
            <a:ext cx="677051" cy="7326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E38A96-61E3-5B13-3A6E-A28CCABEA277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0039" y="4869315"/>
            <a:ext cx="677051" cy="732699"/>
          </a:xfrm>
          <a:prstGeom prst="rect">
            <a:avLst/>
          </a:prstGeom>
        </p:spPr>
      </p:pic>
      <p:pic>
        <p:nvPicPr>
          <p:cNvPr id="11" name="Track 90">
            <a:hlinkClick r:id="" action="ppaction://media"/>
            <a:extLst>
              <a:ext uri="{FF2B5EF4-FFF2-40B4-BE49-F238E27FC236}">
                <a16:creationId xmlns:a16="http://schemas.microsoft.com/office/drawing/2014/main" id="{6D1532D0-261E-6C92-133C-A28216491F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276741" y="632374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2" name="U 19 L 3. 2 cau 1">
            <a:hlinkClick r:id="" action="ppaction://media"/>
            <a:extLst>
              <a:ext uri="{FF2B5EF4-FFF2-40B4-BE49-F238E27FC236}">
                <a16:creationId xmlns:a16="http://schemas.microsoft.com/office/drawing/2014/main" id="{11C684DB-7E4A-123C-DD70-764C0EBEAA1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17404" y="170628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U 19 L 3. 2 cau 2">
            <a:hlinkClick r:id="" action="ppaction://media"/>
            <a:extLst>
              <a:ext uri="{FF2B5EF4-FFF2-40B4-BE49-F238E27FC236}">
                <a16:creationId xmlns:a16="http://schemas.microsoft.com/office/drawing/2014/main" id="{9D014DDA-B00B-58D2-F2FC-DD8E299810D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7914" y="287972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U 19 L 3. 2 cau 3">
            <a:hlinkClick r:id="" action="ppaction://media"/>
            <a:extLst>
              <a:ext uri="{FF2B5EF4-FFF2-40B4-BE49-F238E27FC236}">
                <a16:creationId xmlns:a16="http://schemas.microsoft.com/office/drawing/2014/main" id="{56312E3D-C55C-CF2F-FC85-43F69A708A8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17404" y="401262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6" name="U 19 L 3. 2 cau 4">
            <a:hlinkClick r:id="" action="ppaction://media"/>
            <a:extLst>
              <a:ext uri="{FF2B5EF4-FFF2-40B4-BE49-F238E27FC236}">
                <a16:creationId xmlns:a16="http://schemas.microsoft.com/office/drawing/2014/main" id="{48449CD7-F9EB-A04E-A778-E5C0CCF131F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59445" y="509591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3353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277287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Let’s chant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1DA26C-BD16-4ECB-A211-B806F8751F0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0419" y="805058"/>
            <a:ext cx="5547935" cy="280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C0F1F4-3757-B516-6DC6-65E6AC88A6D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6845" y="3410179"/>
            <a:ext cx="6055203" cy="2888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E30A38-4A69-EB7E-0361-7B492689E86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16048" y="562421"/>
            <a:ext cx="3921056" cy="23983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4A9B1B-6A25-3BF8-0C95-A87E3C2F228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831724" y="3782172"/>
            <a:ext cx="3659605" cy="2398379"/>
          </a:xfrm>
          <a:prstGeom prst="rect">
            <a:avLst/>
          </a:prstGeom>
        </p:spPr>
      </p:pic>
      <p:pic>
        <p:nvPicPr>
          <p:cNvPr id="10" name="Track 91">
            <a:hlinkClick r:id="" action="ppaction://media"/>
            <a:extLst>
              <a:ext uri="{FF2B5EF4-FFF2-40B4-BE49-F238E27FC236}">
                <a16:creationId xmlns:a16="http://schemas.microsoft.com/office/drawing/2014/main" id="{2B06D433-8F2C-1463-F62F-38DD13AD7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095482" y="398658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1" name="U 19 L 3.3 cau 1">
            <a:hlinkClick r:id="" action="ppaction://media"/>
            <a:extLst>
              <a:ext uri="{FF2B5EF4-FFF2-40B4-BE49-F238E27FC236}">
                <a16:creationId xmlns:a16="http://schemas.microsoft.com/office/drawing/2014/main" id="{8E5228DA-72CE-CE18-9E66-576AA7DB84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33645" y="1018628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2" name="U 19 L 3.3 cau 2">
            <a:hlinkClick r:id="" action="ppaction://media"/>
            <a:extLst>
              <a:ext uri="{FF2B5EF4-FFF2-40B4-BE49-F238E27FC236}">
                <a16:creationId xmlns:a16="http://schemas.microsoft.com/office/drawing/2014/main" id="{43369EB0-4C11-E111-7802-8F7936C7F1F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34961" y="157841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U 19 L 3.3 cau 3">
            <a:hlinkClick r:id="" action="ppaction://media"/>
            <a:extLst>
              <a:ext uri="{FF2B5EF4-FFF2-40B4-BE49-F238E27FC236}">
                <a16:creationId xmlns:a16="http://schemas.microsoft.com/office/drawing/2014/main" id="{0AD93805-E2FE-C62F-7654-D33830A34CA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05277" y="215421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4" name="U 19 L 3.3 cau 4">
            <a:hlinkClick r:id="" action="ppaction://media"/>
            <a:extLst>
              <a:ext uri="{FF2B5EF4-FFF2-40B4-BE49-F238E27FC236}">
                <a16:creationId xmlns:a16="http://schemas.microsoft.com/office/drawing/2014/main" id="{75874B57-2BFD-C4CA-96AE-BB1752B313E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01034" y="277368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U 19 L 3.3 cau 5">
            <a:hlinkClick r:id="" action="ppaction://media"/>
            <a:extLst>
              <a:ext uri="{FF2B5EF4-FFF2-40B4-BE49-F238E27FC236}">
                <a16:creationId xmlns:a16="http://schemas.microsoft.com/office/drawing/2014/main" id="{41AA0107-FB81-C442-5410-242B7004BBD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36009" y="362546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6" name="U 19 L 3.3 cau 6">
            <a:hlinkClick r:id="" action="ppaction://media"/>
            <a:extLst>
              <a:ext uri="{FF2B5EF4-FFF2-40B4-BE49-F238E27FC236}">
                <a16:creationId xmlns:a16="http://schemas.microsoft.com/office/drawing/2014/main" id="{B2B69022-0DB2-7A74-0CFD-7B534501A61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45338" y="427405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7" name="U 19 L 3.3 cau 7">
            <a:hlinkClick r:id="" action="ppaction://media"/>
            <a:extLst>
              <a:ext uri="{FF2B5EF4-FFF2-40B4-BE49-F238E27FC236}">
                <a16:creationId xmlns:a16="http://schemas.microsoft.com/office/drawing/2014/main" id="{827E2D98-733B-1152-E94A-0B8B7619863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33645" y="491055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8" name="U 19 L 3.3 cau 8">
            <a:hlinkClick r:id="" action="ppaction://media"/>
            <a:extLst>
              <a:ext uri="{FF2B5EF4-FFF2-40B4-BE49-F238E27FC236}">
                <a16:creationId xmlns:a16="http://schemas.microsoft.com/office/drawing/2014/main" id="{0D31A930-C3E9-5863-A071-33D0F625C14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33645" y="555913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6468288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5" action="ppaction://hlinksldjump"/>
            <a:extLst>
              <a:ext uri="{FF2B5EF4-FFF2-40B4-BE49-F238E27FC236}">
                <a16:creationId xmlns:a16="http://schemas.microsoft.com/office/drawing/2014/main" id="{42430CC1-5D2E-C840-983C-E4FA3D553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9520" y="2202452"/>
            <a:ext cx="1466851" cy="1428751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B3896565-27EB-C0E6-6DEB-2162518D02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5507" y="2290151"/>
            <a:ext cx="1562100" cy="1409700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  <a:extLst>
              <a:ext uri="{FF2B5EF4-FFF2-40B4-BE49-F238E27FC236}">
                <a16:creationId xmlns:a16="http://schemas.microsoft.com/office/drawing/2014/main" id="{DA645425-46F2-C228-1E83-5AE59042AE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9887" y="2290151"/>
            <a:ext cx="1704975" cy="1457325"/>
          </a:xfrm>
          <a:prstGeom prst="rect">
            <a:avLst/>
          </a:prstGeom>
        </p:spPr>
      </p:pic>
      <p:graphicFrame>
        <p:nvGraphicFramePr>
          <p:cNvPr id="5" name="Object 4">
            <a:hlinkClick r:id="rId11" action="ppaction://hlinksldjump"/>
            <a:extLst>
              <a:ext uri="{FF2B5EF4-FFF2-40B4-BE49-F238E27FC236}">
                <a16:creationId xmlns:a16="http://schemas.microsoft.com/office/drawing/2014/main" id="{49513277-0010-73F5-C112-231503DDB3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80398" y="4159545"/>
          <a:ext cx="15240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12" imgW="1523880" imgH="1419120" progId="Paint.Picture">
                  <p:embed/>
                </p:oleObj>
              </mc:Choice>
              <mc:Fallback>
                <p:oleObj name="Bitmap Image" r:id="rId12" imgW="1523880" imgH="1419120" progId="Paint.Picture">
                  <p:embed/>
                  <p:pic>
                    <p:nvPicPr>
                      <p:cNvPr id="5" name="Object 4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49513277-0010-73F5-C112-231503DDB3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80398" y="4159545"/>
                        <a:ext cx="1524000" cy="141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hlinkClick r:id="rId14" action="ppaction://hlinksldjump"/>
            <a:extLst>
              <a:ext uri="{FF2B5EF4-FFF2-40B4-BE49-F238E27FC236}">
                <a16:creationId xmlns:a16="http://schemas.microsoft.com/office/drawing/2014/main" id="{DB532EC6-B843-F46E-E4B2-4637A90228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13224" y="4200555"/>
            <a:ext cx="1581151" cy="1409700"/>
          </a:xfrm>
          <a:prstGeom prst="rect">
            <a:avLst/>
          </a:prstGeom>
        </p:spPr>
      </p:pic>
      <p:pic>
        <p:nvPicPr>
          <p:cNvPr id="7" name="Picture 6">
            <a:hlinkClick r:id="rId16" action="ppaction://hlinksldjump"/>
            <a:extLst>
              <a:ext uri="{FF2B5EF4-FFF2-40B4-BE49-F238E27FC236}">
                <a16:creationId xmlns:a16="http://schemas.microsoft.com/office/drawing/2014/main" id="{3E1993D7-C0BD-40B2-CD35-0FB1BDA7A0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89887" y="4103258"/>
            <a:ext cx="1847851" cy="1581151"/>
          </a:xfrm>
          <a:prstGeom prst="rect">
            <a:avLst/>
          </a:prstGeom>
        </p:spPr>
      </p:pic>
      <p:pic>
        <p:nvPicPr>
          <p:cNvPr id="22" name="Picture 4" descr="Kết quả hình ảnh cho flower gif">
            <a:hlinkClick r:id="" action="ppaction://noaction"/>
            <a:extLst>
              <a:ext uri="{FF2B5EF4-FFF2-40B4-BE49-F238E27FC236}">
                <a16:creationId xmlns:a16="http://schemas.microsoft.com/office/drawing/2014/main" id="{BEFA7DAB-F7A3-5402-2DF6-BE1D963735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440" y="650293"/>
            <a:ext cx="1165095" cy="116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ết quả hình ảnh cho giftbox gif">
            <a:extLst>
              <a:ext uri="{FF2B5EF4-FFF2-40B4-BE49-F238E27FC236}">
                <a16:creationId xmlns:a16="http://schemas.microsoft.com/office/drawing/2014/main" id="{0DFC5787-5697-A554-E9D5-11AC3EB9F7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1" y="2044410"/>
            <a:ext cx="1705560" cy="1705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194383-F704-DCD0-4C1A-CF654EB8EA3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ED4516"/>
              </a:clrFrom>
              <a:clrTo>
                <a:srgbClr val="ED4516">
                  <a:alpha val="0"/>
                </a:srgbClr>
              </a:clrTo>
            </a:clrChange>
          </a:blip>
          <a:srcRect l="29817" t="19516" r="28593" b="23419"/>
          <a:stretch/>
        </p:blipFill>
        <p:spPr>
          <a:xfrm>
            <a:off x="519921" y="4986990"/>
            <a:ext cx="1348900" cy="13881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43F6A3-90AC-6133-1410-D6356780C602}"/>
              </a:ext>
            </a:extLst>
          </p:cNvPr>
          <p:cNvSpPr txBox="1"/>
          <p:nvPr/>
        </p:nvSpPr>
        <p:spPr>
          <a:xfrm>
            <a:off x="2647245" y="3113440"/>
            <a:ext cx="1560042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7" b="1" dirty="0">
                <a:latin typeface="Comic Sans MS" panose="030F0702030302020204" pitchFamily="66" charset="0"/>
              </a:rPr>
              <a:t>+10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16A950-398E-7A4C-AD71-07DFE8E7CC5D}"/>
              </a:ext>
            </a:extLst>
          </p:cNvPr>
          <p:cNvSpPr txBox="1"/>
          <p:nvPr/>
        </p:nvSpPr>
        <p:spPr>
          <a:xfrm>
            <a:off x="2118321" y="5570426"/>
            <a:ext cx="5391219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7" b="1" dirty="0">
                <a:latin typeface="Comic Sans MS" panose="030F0702030302020204" pitchFamily="66" charset="0"/>
              </a:rPr>
              <a:t>Lose all points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21" name="Pentagon 69">
            <a:hlinkClick r:id="" action="ppaction://noaction"/>
            <a:extLst>
              <a:ext uri="{FF2B5EF4-FFF2-40B4-BE49-F238E27FC236}">
                <a16:creationId xmlns:a16="http://schemas.microsoft.com/office/drawing/2014/main" id="{76375E08-A9C4-5C00-061D-5853C10A487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10134470" y="754153"/>
            <a:ext cx="1874159" cy="995209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prstClr val="black"/>
                </a:solidFill>
                <a:latin typeface="Calibri" panose="020F0502020204030204"/>
                <a:sym typeface="Arial"/>
              </a:rPr>
              <a:t>NEXT</a:t>
            </a:r>
          </a:p>
        </p:txBody>
      </p:sp>
      <p:pic>
        <p:nvPicPr>
          <p:cNvPr id="8" name="Picture 4" descr="Kết quả hình ảnh cho flower gif">
            <a:hlinkClick r:id="" action="ppaction://noaction"/>
            <a:extLst>
              <a:ext uri="{FF2B5EF4-FFF2-40B4-BE49-F238E27FC236}">
                <a16:creationId xmlns:a16="http://schemas.microsoft.com/office/drawing/2014/main" id="{CE0702ED-D8FD-75AC-7A10-9BF29AB8B9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676" y="764418"/>
            <a:ext cx="1165095" cy="116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Kết quả hình ảnh cho flower gif">
            <a:hlinkClick r:id="" action="ppaction://noaction"/>
            <a:extLst>
              <a:ext uri="{FF2B5EF4-FFF2-40B4-BE49-F238E27FC236}">
                <a16:creationId xmlns:a16="http://schemas.microsoft.com/office/drawing/2014/main" id="{D6AD57D6-ECD7-B368-FB88-4324A51537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240" y="650293"/>
            <a:ext cx="1165095" cy="116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56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ết quả hình ảnh cho star gif">
            <a:extLst>
              <a:ext uri="{FF2B5EF4-FFF2-40B4-BE49-F238E27FC236}">
                <a16:creationId xmlns:a16="http://schemas.microsoft.com/office/drawing/2014/main" id="{C3A3794B-C0A0-D775-684C-564A35CE6B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02" y="1638745"/>
            <a:ext cx="1309476" cy="130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star gif">
            <a:extLst>
              <a:ext uri="{FF2B5EF4-FFF2-40B4-BE49-F238E27FC236}">
                <a16:creationId xmlns:a16="http://schemas.microsoft.com/office/drawing/2014/main" id="{33DC33CE-3509-FA6D-5423-092478CEC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439" y="2598282"/>
            <a:ext cx="1309476" cy="130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Kết quả hình ảnh cho star gif">
            <a:extLst>
              <a:ext uri="{FF2B5EF4-FFF2-40B4-BE49-F238E27FC236}">
                <a16:creationId xmlns:a16="http://schemas.microsoft.com/office/drawing/2014/main" id="{22442652-31B3-43E1-B41D-6A388ABB46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63" y="2598282"/>
            <a:ext cx="1309476" cy="130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ết quả hình ảnh cho flower gif">
            <a:hlinkClick r:id="rId5" action="ppaction://hlinksldjump"/>
            <a:extLst>
              <a:ext uri="{FF2B5EF4-FFF2-40B4-BE49-F238E27FC236}">
                <a16:creationId xmlns:a16="http://schemas.microsoft.com/office/drawing/2014/main" id="{668AA59F-5D5C-2ABC-966B-EE1FE04722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276" y="5424583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D1B656-7467-F435-EC6A-5D316E214279}"/>
              </a:ext>
            </a:extLst>
          </p:cNvPr>
          <p:cNvSpPr txBox="1"/>
          <p:nvPr/>
        </p:nvSpPr>
        <p:spPr>
          <a:xfrm>
            <a:off x="3393460" y="5226968"/>
            <a:ext cx="55549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 it’s </a:t>
            </a:r>
            <a:r>
              <a:rPr lang="vi-VN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fantastic</a:t>
            </a:r>
            <a:endParaRPr lang="en-US" sz="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entagon 8">
            <a:hlinkClick r:id="rId5" action="ppaction://hlinksldjump"/>
            <a:extLst>
              <a:ext uri="{FF2B5EF4-FFF2-40B4-BE49-F238E27FC236}">
                <a16:creationId xmlns:a16="http://schemas.microsoft.com/office/drawing/2014/main" id="{602909C7-6A6D-68C1-2FC1-08763EFC12B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10086794" y="3374569"/>
            <a:ext cx="1874159" cy="789725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b="1" dirty="0">
                <a:solidFill>
                  <a:prstClr val="black"/>
                </a:solidFill>
                <a:latin typeface="Calibri" panose="020F0502020204030204"/>
                <a:sym typeface="Arial"/>
              </a:rPr>
              <a:t>BACK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1BD860E-60AA-81F1-32E2-F9538D7D5595}"/>
              </a:ext>
            </a:extLst>
          </p:cNvPr>
          <p:cNvSpPr txBox="1">
            <a:spLocks/>
          </p:cNvSpPr>
          <p:nvPr/>
        </p:nvSpPr>
        <p:spPr>
          <a:xfrm>
            <a:off x="2372269" y="747794"/>
            <a:ext cx="8251031" cy="9164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000" b="1" dirty="0">
                <a:solidFill>
                  <a:schemeClr val="tx1"/>
                </a:solidFill>
                <a:latin typeface="Raleway" pitchFamily="2" charset="0"/>
                <a:cs typeface="#9Slide03 Quicksand Bold" panose="00000800000000000000" charset="0"/>
              </a:rPr>
              <a:t>What </a:t>
            </a:r>
            <a:r>
              <a:rPr lang="en-US" sz="4000" b="1" dirty="0">
                <a:solidFill>
                  <a:schemeClr val="tx1"/>
                </a:solidFill>
                <a:latin typeface="Raleway" pitchFamily="2" charset="0"/>
                <a:cs typeface="#9Slide03 Quicksand Bold" panose="00000800000000000000" charset="0"/>
              </a:rPr>
              <a:t>do you think of Ba Be lake</a:t>
            </a:r>
            <a:r>
              <a:rPr lang="vi-VN" sz="4000" b="1" dirty="0">
                <a:solidFill>
                  <a:schemeClr val="tx1"/>
                </a:solidFill>
                <a:latin typeface="Raleway" pitchFamily="2" charset="0"/>
                <a:cs typeface="#9Slide03 Quicksand Bold" panose="00000800000000000000" charset="0"/>
              </a:rPr>
              <a:t>?</a:t>
            </a:r>
          </a:p>
        </p:txBody>
      </p:sp>
      <p:pic>
        <p:nvPicPr>
          <p:cNvPr id="9" name="Picture 2" descr="Ba Be Lake - The Largest Fresh Water Lake in Vietnam">
            <a:extLst>
              <a:ext uri="{FF2B5EF4-FFF2-40B4-BE49-F238E27FC236}">
                <a16:creationId xmlns:a16="http://schemas.microsoft.com/office/drawing/2014/main" id="{3D936798-A31C-D1BA-8D94-7E4F09A30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68" y="1940328"/>
            <a:ext cx="4946073" cy="286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A42DED-D54A-0302-EB32-8AD73AB046D7}"/>
              </a:ext>
            </a:extLst>
          </p:cNvPr>
          <p:cNvSpPr txBox="1"/>
          <p:nvPr/>
        </p:nvSpPr>
        <p:spPr>
          <a:xfrm>
            <a:off x="8948442" y="2390482"/>
            <a:ext cx="2604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 dirty="0">
                <a:solidFill>
                  <a:srgbClr val="0000FF"/>
                </a:solidFill>
              </a:rPr>
              <a:t>fantastic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8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ết quả hình ảnh cho eating chips gif">
            <a:extLst>
              <a:ext uri="{FF2B5EF4-FFF2-40B4-BE49-F238E27FC236}">
                <a16:creationId xmlns:a16="http://schemas.microsoft.com/office/drawing/2014/main" id="{2E9F46ED-8BDB-4945-850F-49F2092315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pic>
        <p:nvPicPr>
          <p:cNvPr id="4" name="Picture 6" descr="Kết quả hình ảnh cho giftbox gif">
            <a:extLst>
              <a:ext uri="{FF2B5EF4-FFF2-40B4-BE49-F238E27FC236}">
                <a16:creationId xmlns:a16="http://schemas.microsoft.com/office/drawing/2014/main" id="{C45D4C90-BE76-4701-89F0-354652083D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55" y="1966332"/>
            <a:ext cx="2434891" cy="2434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ết quả hình ảnh cho flower gif">
            <a:hlinkClick r:id="rId5" action="ppaction://hlinksldjump"/>
            <a:extLst>
              <a:ext uri="{FF2B5EF4-FFF2-40B4-BE49-F238E27FC236}">
                <a16:creationId xmlns:a16="http://schemas.microsoft.com/office/drawing/2014/main" id="{06AAB65D-80B4-409D-98F6-2F15BE8948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263" y="5275385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58B4CC-2A90-5BC8-A7EB-BD16BDA56CCB}"/>
              </a:ext>
            </a:extLst>
          </p:cNvPr>
          <p:cNvSpPr txBox="1"/>
          <p:nvPr/>
        </p:nvSpPr>
        <p:spPr>
          <a:xfrm>
            <a:off x="3393460" y="5226968"/>
            <a:ext cx="56447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 it’s </a:t>
            </a:r>
            <a:r>
              <a:rPr lang="vi-VN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peaceful.</a:t>
            </a:r>
            <a:endParaRPr lang="en-US" sz="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entagon 8">
            <a:hlinkClick r:id="rId5" action="ppaction://hlinksldjump"/>
            <a:extLst>
              <a:ext uri="{FF2B5EF4-FFF2-40B4-BE49-F238E27FC236}">
                <a16:creationId xmlns:a16="http://schemas.microsoft.com/office/drawing/2014/main" id="{5490DEF4-4B88-C5E9-FC44-4E7DC41905B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10086794" y="3374569"/>
            <a:ext cx="1874159" cy="789725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b="1" dirty="0">
                <a:solidFill>
                  <a:prstClr val="black"/>
                </a:solidFill>
                <a:latin typeface="Calibri" panose="020F0502020204030204"/>
                <a:sym typeface="Arial"/>
              </a:rPr>
              <a:t>BACK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5B897F8-F3C4-86BC-32C9-FB481E4E073A}"/>
              </a:ext>
            </a:extLst>
          </p:cNvPr>
          <p:cNvSpPr txBox="1">
            <a:spLocks/>
          </p:cNvSpPr>
          <p:nvPr/>
        </p:nvSpPr>
        <p:spPr>
          <a:xfrm>
            <a:off x="1831942" y="332158"/>
            <a:ext cx="9542640" cy="9164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think of 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Huong Pagoda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2" descr="Perfume Pagoda (Chùa Hương) interesting experience near Hanoi – Rubicon  Tours">
            <a:extLst>
              <a:ext uri="{FF2B5EF4-FFF2-40B4-BE49-F238E27FC236}">
                <a16:creationId xmlns:a16="http://schemas.microsoft.com/office/drawing/2014/main" id="{05447846-5B95-F7AD-9BD6-C4C1B34AF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550" y="1444909"/>
            <a:ext cx="5567741" cy="315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B45316-ED5E-73CB-9E1E-8665D689E3A5}"/>
              </a:ext>
            </a:extLst>
          </p:cNvPr>
          <p:cNvSpPr txBox="1"/>
          <p:nvPr/>
        </p:nvSpPr>
        <p:spPr>
          <a:xfrm>
            <a:off x="9356298" y="2263478"/>
            <a:ext cx="2604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 dirty="0">
                <a:solidFill>
                  <a:srgbClr val="0000FF"/>
                </a:solidFill>
              </a:rPr>
              <a:t>peaceful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4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ết quả hình ảnh cho eating chips gif">
            <a:extLst>
              <a:ext uri="{FF2B5EF4-FFF2-40B4-BE49-F238E27FC236}">
                <a16:creationId xmlns:a16="http://schemas.microsoft.com/office/drawing/2014/main" id="{2E9F46ED-8BDB-4945-850F-49F2092315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pic>
        <p:nvPicPr>
          <p:cNvPr id="4" name="Picture 6" descr="Kết quả hình ảnh cho giftbox gif">
            <a:extLst>
              <a:ext uri="{FF2B5EF4-FFF2-40B4-BE49-F238E27FC236}">
                <a16:creationId xmlns:a16="http://schemas.microsoft.com/office/drawing/2014/main" id="{C45D4C90-BE76-4701-89F0-354652083D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55" y="1966332"/>
            <a:ext cx="2434891" cy="2434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ết quả hình ảnh cho flower gif">
            <a:hlinkClick r:id="rId6" action="ppaction://hlinksldjump"/>
            <a:extLst>
              <a:ext uri="{FF2B5EF4-FFF2-40B4-BE49-F238E27FC236}">
                <a16:creationId xmlns:a16="http://schemas.microsoft.com/office/drawing/2014/main" id="{06AAB65D-80B4-409D-98F6-2F15BE8948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263" y="5275385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8">
            <a:hlinkClick r:id="rId6" action="ppaction://hlinksldjump"/>
            <a:extLst>
              <a:ext uri="{FF2B5EF4-FFF2-40B4-BE49-F238E27FC236}">
                <a16:creationId xmlns:a16="http://schemas.microsoft.com/office/drawing/2014/main" id="{6AED004D-C788-D4F5-CCC9-C57A7D23F2F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10086794" y="3374569"/>
            <a:ext cx="1874159" cy="789725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b="1" dirty="0">
                <a:solidFill>
                  <a:prstClr val="black"/>
                </a:solidFill>
                <a:latin typeface="Calibri" panose="020F0502020204030204"/>
                <a:sym typeface="Arial"/>
              </a:rPr>
              <a:t>BACK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5C4085-A2BF-E26D-E108-DE698152BFD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018417" y="424072"/>
            <a:ext cx="6614681" cy="58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1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2218</TotalTime>
  <Words>176</Words>
  <Application>Microsoft Office PowerPoint</Application>
  <PresentationFormat>Widescreen</PresentationFormat>
  <Paragraphs>48</Paragraphs>
  <Slides>12</Slides>
  <Notes>12</Notes>
  <HiddenSlides>0</HiddenSlides>
  <MMClips>17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#9Slide03 Quicksand Bold</vt:lpstr>
      <vt:lpstr>A3.OpenSansBold-San</vt:lpstr>
      <vt:lpstr>A3.OpenSans-San</vt:lpstr>
      <vt:lpstr>Arial</vt:lpstr>
      <vt:lpstr>Bahnschrift</vt:lpstr>
      <vt:lpstr>Calibri</vt:lpstr>
      <vt:lpstr>Calibri Light</vt:lpstr>
      <vt:lpstr>Cascadia Mono SemiBold</vt:lpstr>
      <vt:lpstr>Century Gothic</vt:lpstr>
      <vt:lpstr>Comic Sans MS</vt:lpstr>
      <vt:lpstr>Raleway</vt:lpstr>
      <vt:lpstr>Times New Roman</vt:lpstr>
      <vt:lpstr>Office Theme</vt:lpstr>
      <vt:lpstr>Custom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144</cp:revision>
  <dcterms:created xsi:type="dcterms:W3CDTF">2021-11-11T15:46:46Z</dcterms:created>
  <dcterms:modified xsi:type="dcterms:W3CDTF">2025-04-23T10:19:48Z</dcterms:modified>
</cp:coreProperties>
</file>