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931" r:id="rId3"/>
    <p:sldId id="264" r:id="rId4"/>
    <p:sldId id="1233" r:id="rId5"/>
    <p:sldId id="1035" r:id="rId6"/>
    <p:sldId id="1386" r:id="rId7"/>
    <p:sldId id="933" r:id="rId8"/>
    <p:sldId id="119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5050"/>
    <a:srgbClr val="FFFFCC"/>
    <a:srgbClr val="FFFF99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0:59:49.0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77,'0'-1,"0"1,1-1,-1 1,0-1,0 0,0 1,0-1,0 1,1-1,-1 1,0-1,1 1,-1-1,0 1,1 0,-1-1,0 1,1-1,-1 1,1 0,-1-1,1 1,-1 0,0-1,1 1,0 0,0 0,21-5,-20 5,316-12,-229 12,149-1,686 4,-571 9,120 3,-231 0,-16-1,768-11,-513-5,-277 3,188-2,-4-22,39-32,-383 50,85 1,-17 2,-49-9,-36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0:59:52.8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1,'258'-1,"469"5,-7 39,-590-25,67 4,69-17,64 3,111 10,-287-5,-26 0,171 13,-203-10,192 5,967-24,-1226 2,-1-2,29-6,-5 0,-23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1:05:14.1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32,'278'-12,"-101"1,823 3,-613 10,-191-3,225 3,-341 4,145 31,-167-29,1-2,0-3,65-4,-58-1,131 13,-133-2,81 2,-121-11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1:05:55.3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89,'0'1,"0"0,1 1,-1-1,0 0,1 0,0 0,-1 0,1 0,-1 0,1 0,0 0,0 0,0 0,0 0,0 0,0 0,0-1,0 1,0 0,0-1,0 1,0-1,2 1,31 10,-30-10,30 5,0-1,0-2,1-2,68-5,-41 1,44-1,331-23,-176 17,-185 10,-1-2,79-14,-55-1,1 4,137 0,187-1,-17 0,2574 16,-1559-4,2289 2,-3532 7,179 29,-118-15,-128-13,330 11,3-20,-143-1,140 2,-387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1:06:00.1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0 237,'216'0,"-18"0,76 0,69 0,178-1,696 2,407 83,-1590-80,149 18,-139-14,86 28,-110-30,0-1,1 0,-1-2,26 2,84-4,-79-2,1423-2,-1122 17,-57 0,-237-13,154 0,-156-4,101-18,-81 6,367-71,5 34,-42 25,-9 2,455-11,-524 20,-195 6,146-15,58-4,331 22,-643 7,216-14,-39 0,-91 12,160-8,-142-4,322-21,355 36,-301 0,-409-1,34-2,225 27,115 18,-358-37,329 8,-225-10,-13 9,44 1,39-16,359 4,-246 40,-32-2,422-33,-477-9,379 2,-508 15,-7 1,-142-14,43 7,15 2,459-3,-378-8,1579-2,-1292-28,10-2,508 34,-611-23,-5-25,-252 33,194 4,-279 9,1-1,0-1,-1-1,1-2,-1 0,0-2,34-13,-45 14,1 0,0 1,0 0,0 1,0 1,1 0,24 0,-12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1:06:33.8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0 266,'90'0,"712"-23,-563-3,280-16,-176 45,152-3,-182-26,-83 4,589 10,-506 15,223-3,-492 2,56 9,14 2,67-7,53 3,99 27,173 7,455-44,-362-1,547 2,-663-30,-48 0,-230 31,72-3,78-37,-303 31,235-31,38 3,330-18,914 54,-613 2,-942-2,42-1,1 2,-1 3,77 16,131 35,-39-10,8-9,-49-10,38 17,-185-38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1:07:02.07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1 177,'189'-6,"-154"2,-1-2,0 0,47-17,-28 5,0 2,2 2,0 2,69-5,129-5,234-11,-221 44,-127-3,313 37,-256-9,96 16,8-25,403-24,133 4,-271 29,-45-24,-335-14,1086 2,-1245-1,0-1,49-12,-51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6T11:07:05.31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0,'2308'0,"-2281"0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9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42185BF-1EDE-4AC3-A690-AC72B51D9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2474" y="6129909"/>
            <a:ext cx="1334833" cy="728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013F33-942D-4D05-85E7-D1D838F6B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461" y="6085976"/>
            <a:ext cx="1690467" cy="77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872872-A07C-4A7F-85F7-3577A73E5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44" y="6257413"/>
            <a:ext cx="1180464" cy="6005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8DAA1D-CCEE-4929-A14B-BD45F35182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155" y="6188003"/>
            <a:ext cx="990429" cy="6699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9FD3DA-AD54-483E-A732-5FC5E967DC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678" y="6100448"/>
            <a:ext cx="1307389" cy="7575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14DA6B-4018-4BBC-AA17-8BA6C16FF0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000" y="5681266"/>
            <a:ext cx="1428075" cy="1176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8D39E4-0318-4FE4-ACEE-F8DABA7207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196" y="6087080"/>
            <a:ext cx="977341" cy="7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  <p:sldLayoutId id="214748367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tags" Target="../tags/tag6.xml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5.xml"/><Relationship Id="rId11" Type="http://schemas.openxmlformats.org/officeDocument/2006/relationships/image" Target="../media/image10.png"/><Relationship Id="rId5" Type="http://schemas.openxmlformats.org/officeDocument/2006/relationships/audio" Target="../media/media1.mp3"/><Relationship Id="rId10" Type="http://schemas.openxmlformats.org/officeDocument/2006/relationships/notesSlide" Target="../notesSlides/notesSlide1.xml"/><Relationship Id="rId4" Type="http://schemas.microsoft.com/office/2007/relationships/media" Target="../media/media1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2.png"/><Relationship Id="rId18" Type="http://schemas.openxmlformats.org/officeDocument/2006/relationships/customXml" Target="../ink/ink7.xml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customXml" Target="../ink/ink4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customXml" Target="../ink/ink1.xml"/><Relationship Id="rId15" Type="http://schemas.openxmlformats.org/officeDocument/2006/relationships/image" Target="../media/image23.png"/><Relationship Id="rId10" Type="http://schemas.openxmlformats.org/officeDocument/2006/relationships/customXml" Target="../ink/ink3.xml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C561AA7-B508-9097-B4C3-1D169727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34" y="3868484"/>
            <a:ext cx="966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           LESSON 3 ( 4, 5, 6)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ABEFED-285C-00BA-52F4-99DCE583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929492"/>
            <a:ext cx="8953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19:PLACES OF INTEREST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A05F901-75C5-4255-8EA9-732BC833BF8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059" y="163199"/>
            <a:ext cx="2594903" cy="7568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CD15A1-A8E4-4307-AE87-351E6EF4A40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81" y="199884"/>
            <a:ext cx="2407696" cy="6834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27D55B-EA4B-478D-859D-F3605A077C57}"/>
              </a:ext>
            </a:extLst>
          </p:cNvPr>
          <p:cNvSpPr txBox="1"/>
          <p:nvPr/>
        </p:nvSpPr>
        <p:spPr>
          <a:xfrm>
            <a:off x="2852591" y="2496325"/>
            <a:ext cx="89746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10A5B0-26AA-4C75-A8D3-D0B77328B2D6}"/>
              </a:ext>
            </a:extLst>
          </p:cNvPr>
          <p:cNvSpPr txBox="1"/>
          <p:nvPr/>
        </p:nvSpPr>
        <p:spPr>
          <a:xfrm>
            <a:off x="8991957" y="2657432"/>
            <a:ext cx="89746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54%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E07688-E1D5-4C38-83F5-D2067C2C70F3}"/>
              </a:ext>
            </a:extLst>
          </p:cNvPr>
          <p:cNvSpPr txBox="1"/>
          <p:nvPr/>
        </p:nvSpPr>
        <p:spPr>
          <a:xfrm>
            <a:off x="5931912" y="2698469"/>
            <a:ext cx="89746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zh-CN" altLang="en-US" sz="21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PA_组合 19">
            <a:extLst>
              <a:ext uri="{FF2B5EF4-FFF2-40B4-BE49-F238E27FC236}">
                <a16:creationId xmlns:a16="http://schemas.microsoft.com/office/drawing/2014/main" id="{461A89D8-AB66-4749-A394-A7E861A3B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523066" y="2381796"/>
            <a:ext cx="1053255" cy="1098003"/>
            <a:chOff x="1892299" y="1786347"/>
            <a:chExt cx="789941" cy="823502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C4152735-9854-4C75-8735-459BEB63467C}"/>
                </a:ext>
              </a:extLst>
            </p:cNvPr>
            <p:cNvSpPr/>
            <p:nvPr/>
          </p:nvSpPr>
          <p:spPr>
            <a:xfrm>
              <a:off x="1892299" y="1786347"/>
              <a:ext cx="789941" cy="823502"/>
            </a:xfrm>
            <a:custGeom>
              <a:avLst/>
              <a:gdLst/>
              <a:ahLst/>
              <a:cxnLst/>
              <a:rect l="0" t="0" r="0" b="0"/>
              <a:pathLst>
                <a:path w="789941" h="823502">
                  <a:moveTo>
                    <a:pt x="0" y="0"/>
                  </a:moveTo>
                  <a:lnTo>
                    <a:pt x="789940" y="0"/>
                  </a:lnTo>
                  <a:lnTo>
                    <a:pt x="789940" y="823501"/>
                  </a:lnTo>
                  <a:lnTo>
                    <a:pt x="0" y="82350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PA_饼状 5">
              <a:extLst>
                <a:ext uri="{FF2B5EF4-FFF2-40B4-BE49-F238E27FC236}">
                  <a16:creationId xmlns:a16="http://schemas.microsoft.com/office/drawing/2014/main" id="{B5467EB0-8E8F-420D-8BD9-F9DEA6ED569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92300" y="1811748"/>
              <a:ext cx="789940" cy="798101"/>
            </a:xfrm>
            <a:prstGeom prst="pie">
              <a:avLst>
                <a:gd name="adj1" fmla="val 21037703"/>
                <a:gd name="adj2" fmla="val 16095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PA_组合 21">
            <a:extLst>
              <a:ext uri="{FF2B5EF4-FFF2-40B4-BE49-F238E27FC236}">
                <a16:creationId xmlns:a16="http://schemas.microsoft.com/office/drawing/2014/main" id="{6D221EC4-27E8-49C5-9571-8CBC21CBEF9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582694" y="2404805"/>
            <a:ext cx="1899921" cy="1064136"/>
            <a:chOff x="4187020" y="1803604"/>
            <a:chExt cx="1424941" cy="798102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F105891-6779-49E6-9CB5-2E54312FC079}"/>
                </a:ext>
              </a:extLst>
            </p:cNvPr>
            <p:cNvSpPr/>
            <p:nvPr/>
          </p:nvSpPr>
          <p:spPr>
            <a:xfrm>
              <a:off x="4187020" y="1803604"/>
              <a:ext cx="1424941" cy="798102"/>
            </a:xfrm>
            <a:custGeom>
              <a:avLst/>
              <a:gdLst/>
              <a:ahLst/>
              <a:cxnLst/>
              <a:rect l="0" t="0" r="0" b="0"/>
              <a:pathLst>
                <a:path w="1424941" h="798102">
                  <a:moveTo>
                    <a:pt x="0" y="0"/>
                  </a:moveTo>
                  <a:lnTo>
                    <a:pt x="1424940" y="0"/>
                  </a:lnTo>
                  <a:lnTo>
                    <a:pt x="1424940" y="798101"/>
                  </a:lnTo>
                  <a:lnTo>
                    <a:pt x="0" y="79810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PA_饼状 13">
              <a:extLst>
                <a:ext uri="{FF2B5EF4-FFF2-40B4-BE49-F238E27FC236}">
                  <a16:creationId xmlns:a16="http://schemas.microsoft.com/office/drawing/2014/main" id="{E59275CD-DD0B-4595-BBC9-CA582DA9E86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87020" y="1803605"/>
              <a:ext cx="789940" cy="798101"/>
            </a:xfrm>
            <a:prstGeom prst="pie">
              <a:avLst>
                <a:gd name="adj1" fmla="val 5266678"/>
                <a:gd name="adj2" fmla="val 15115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23">
            <a:extLst>
              <a:ext uri="{FF2B5EF4-FFF2-40B4-BE49-F238E27FC236}">
                <a16:creationId xmlns:a16="http://schemas.microsoft.com/office/drawing/2014/main" id="{7F358260-4956-4F34-8BFC-94041880B2C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662905" y="2362747"/>
            <a:ext cx="1798321" cy="1098003"/>
            <a:chOff x="6497178" y="1772060"/>
            <a:chExt cx="1348741" cy="823502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6E540C62-67F8-48F7-A43E-34E5FFFDE460}"/>
                </a:ext>
              </a:extLst>
            </p:cNvPr>
            <p:cNvSpPr/>
            <p:nvPr/>
          </p:nvSpPr>
          <p:spPr>
            <a:xfrm>
              <a:off x="6497178" y="1772060"/>
              <a:ext cx="1348741" cy="823502"/>
            </a:xfrm>
            <a:custGeom>
              <a:avLst/>
              <a:gdLst/>
              <a:ahLst/>
              <a:cxnLst/>
              <a:rect l="0" t="0" r="0" b="0"/>
              <a:pathLst>
                <a:path w="1348741" h="823502">
                  <a:moveTo>
                    <a:pt x="0" y="0"/>
                  </a:moveTo>
                  <a:lnTo>
                    <a:pt x="1348740" y="0"/>
                  </a:lnTo>
                  <a:lnTo>
                    <a:pt x="1348740" y="823501"/>
                  </a:lnTo>
                  <a:lnTo>
                    <a:pt x="0" y="82350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PA_饼状 14">
              <a:extLst>
                <a:ext uri="{FF2B5EF4-FFF2-40B4-BE49-F238E27FC236}">
                  <a16:creationId xmlns:a16="http://schemas.microsoft.com/office/drawing/2014/main" id="{34019F5C-D244-4118-86BF-9C4CA1185AB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97178" y="1797461"/>
              <a:ext cx="789940" cy="798101"/>
            </a:xfrm>
            <a:prstGeom prst="pie">
              <a:avLst>
                <a:gd name="adj1" fmla="val 4823004"/>
                <a:gd name="adj2" fmla="val 158336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Freeform 12">
            <a:extLst>
              <a:ext uri="{FF2B5EF4-FFF2-40B4-BE49-F238E27FC236}">
                <a16:creationId xmlns:a16="http://schemas.microsoft.com/office/drawing/2014/main" id="{F2A7937E-B798-3D1F-750E-9E8A0D798AB7}"/>
              </a:ext>
            </a:extLst>
          </p:cNvPr>
          <p:cNvSpPr>
            <a:spLocks/>
          </p:cNvSpPr>
          <p:nvPr/>
        </p:nvSpPr>
        <p:spPr bwMode="auto">
          <a:xfrm>
            <a:off x="0" y="-173048"/>
            <a:ext cx="12341451" cy="7126421"/>
          </a:xfrm>
          <a:custGeom>
            <a:avLst/>
            <a:gdLst>
              <a:gd name="T0" fmla="*/ 269 w 277"/>
              <a:gd name="T1" fmla="*/ 196 h 225"/>
              <a:gd name="T2" fmla="*/ 277 w 277"/>
              <a:gd name="T3" fmla="*/ 168 h 225"/>
              <a:gd name="T4" fmla="*/ 267 w 277"/>
              <a:gd name="T5" fmla="*/ 160 h 225"/>
              <a:gd name="T6" fmla="*/ 277 w 277"/>
              <a:gd name="T7" fmla="*/ 137 h 225"/>
              <a:gd name="T8" fmla="*/ 267 w 277"/>
              <a:gd name="T9" fmla="*/ 129 h 225"/>
              <a:gd name="T10" fmla="*/ 277 w 277"/>
              <a:gd name="T11" fmla="*/ 105 h 225"/>
              <a:gd name="T12" fmla="*/ 276 w 277"/>
              <a:gd name="T13" fmla="*/ 73 h 225"/>
              <a:gd name="T14" fmla="*/ 276 w 277"/>
              <a:gd name="T15" fmla="*/ 47 h 225"/>
              <a:gd name="T16" fmla="*/ 276 w 277"/>
              <a:gd name="T17" fmla="*/ 16 h 225"/>
              <a:gd name="T18" fmla="*/ 255 w 277"/>
              <a:gd name="T19" fmla="*/ 0 h 225"/>
              <a:gd name="T20" fmla="*/ 241 w 277"/>
              <a:gd name="T21" fmla="*/ 9 h 225"/>
              <a:gd name="T22" fmla="*/ 213 w 277"/>
              <a:gd name="T23" fmla="*/ 0 h 225"/>
              <a:gd name="T24" fmla="*/ 202 w 277"/>
              <a:gd name="T25" fmla="*/ 0 h 225"/>
              <a:gd name="T26" fmla="*/ 179 w 277"/>
              <a:gd name="T27" fmla="*/ 1 h 225"/>
              <a:gd name="T28" fmla="*/ 160 w 277"/>
              <a:gd name="T29" fmla="*/ 1 h 225"/>
              <a:gd name="T30" fmla="*/ 153 w 277"/>
              <a:gd name="T31" fmla="*/ 1 h 225"/>
              <a:gd name="T32" fmla="*/ 133 w 277"/>
              <a:gd name="T33" fmla="*/ 1 h 225"/>
              <a:gd name="T34" fmla="*/ 125 w 277"/>
              <a:gd name="T35" fmla="*/ 1 h 225"/>
              <a:gd name="T36" fmla="*/ 112 w 277"/>
              <a:gd name="T37" fmla="*/ 1 h 225"/>
              <a:gd name="T38" fmla="*/ 84 w 277"/>
              <a:gd name="T39" fmla="*/ 1 h 225"/>
              <a:gd name="T40" fmla="*/ 71 w 277"/>
              <a:gd name="T41" fmla="*/ 10 h 225"/>
              <a:gd name="T42" fmla="*/ 58 w 277"/>
              <a:gd name="T43" fmla="*/ 1 h 225"/>
              <a:gd name="T44" fmla="*/ 44 w 277"/>
              <a:gd name="T45" fmla="*/ 1 h 225"/>
              <a:gd name="T46" fmla="*/ 31 w 277"/>
              <a:gd name="T47" fmla="*/ 1 h 225"/>
              <a:gd name="T48" fmla="*/ 0 w 277"/>
              <a:gd name="T49" fmla="*/ 11 h 225"/>
              <a:gd name="T50" fmla="*/ 9 w 277"/>
              <a:gd name="T51" fmla="*/ 36 h 225"/>
              <a:gd name="T52" fmla="*/ 0 w 277"/>
              <a:gd name="T53" fmla="*/ 62 h 225"/>
              <a:gd name="T54" fmla="*/ 0 w 277"/>
              <a:gd name="T55" fmla="*/ 79 h 225"/>
              <a:gd name="T56" fmla="*/ 1 w 277"/>
              <a:gd name="T57" fmla="*/ 93 h 225"/>
              <a:gd name="T58" fmla="*/ 1 w 277"/>
              <a:gd name="T59" fmla="*/ 120 h 225"/>
              <a:gd name="T60" fmla="*/ 1 w 277"/>
              <a:gd name="T61" fmla="*/ 141 h 225"/>
              <a:gd name="T62" fmla="*/ 1 w 277"/>
              <a:gd name="T63" fmla="*/ 152 h 225"/>
              <a:gd name="T64" fmla="*/ 6 w 277"/>
              <a:gd name="T65" fmla="*/ 167 h 225"/>
              <a:gd name="T66" fmla="*/ 1 w 277"/>
              <a:gd name="T67" fmla="*/ 184 h 225"/>
              <a:gd name="T68" fmla="*/ 9 w 277"/>
              <a:gd name="T69" fmla="*/ 197 h 225"/>
              <a:gd name="T70" fmla="*/ 1 w 277"/>
              <a:gd name="T71" fmla="*/ 203 h 225"/>
              <a:gd name="T72" fmla="*/ 11 w 277"/>
              <a:gd name="T73" fmla="*/ 224 h 225"/>
              <a:gd name="T74" fmla="*/ 23 w 277"/>
              <a:gd name="T75" fmla="*/ 225 h 225"/>
              <a:gd name="T76" fmla="*/ 33 w 277"/>
              <a:gd name="T77" fmla="*/ 216 h 225"/>
              <a:gd name="T78" fmla="*/ 42 w 277"/>
              <a:gd name="T79" fmla="*/ 224 h 225"/>
              <a:gd name="T80" fmla="*/ 57 w 277"/>
              <a:gd name="T81" fmla="*/ 225 h 225"/>
              <a:gd name="T82" fmla="*/ 68 w 277"/>
              <a:gd name="T83" fmla="*/ 216 h 225"/>
              <a:gd name="T84" fmla="*/ 77 w 277"/>
              <a:gd name="T85" fmla="*/ 224 h 225"/>
              <a:gd name="T86" fmla="*/ 92 w 277"/>
              <a:gd name="T87" fmla="*/ 224 h 225"/>
              <a:gd name="T88" fmla="*/ 102 w 277"/>
              <a:gd name="T89" fmla="*/ 216 h 225"/>
              <a:gd name="T90" fmla="*/ 109 w 277"/>
              <a:gd name="T91" fmla="*/ 224 h 225"/>
              <a:gd name="T92" fmla="*/ 127 w 277"/>
              <a:gd name="T93" fmla="*/ 225 h 225"/>
              <a:gd name="T94" fmla="*/ 131 w 277"/>
              <a:gd name="T95" fmla="*/ 223 h 225"/>
              <a:gd name="T96" fmla="*/ 143 w 277"/>
              <a:gd name="T97" fmla="*/ 223 h 225"/>
              <a:gd name="T98" fmla="*/ 147 w 277"/>
              <a:gd name="T99" fmla="*/ 225 h 225"/>
              <a:gd name="T100" fmla="*/ 165 w 277"/>
              <a:gd name="T101" fmla="*/ 224 h 225"/>
              <a:gd name="T102" fmla="*/ 176 w 277"/>
              <a:gd name="T103" fmla="*/ 223 h 225"/>
              <a:gd name="T104" fmla="*/ 182 w 277"/>
              <a:gd name="T105" fmla="*/ 225 h 225"/>
              <a:gd name="T106" fmla="*/ 199 w 277"/>
              <a:gd name="T107" fmla="*/ 224 h 225"/>
              <a:gd name="T108" fmla="*/ 210 w 277"/>
              <a:gd name="T109" fmla="*/ 223 h 225"/>
              <a:gd name="T110" fmla="*/ 217 w 277"/>
              <a:gd name="T111" fmla="*/ 225 h 225"/>
              <a:gd name="T112" fmla="*/ 233 w 277"/>
              <a:gd name="T113" fmla="*/ 224 h 225"/>
              <a:gd name="T114" fmla="*/ 244 w 277"/>
              <a:gd name="T115" fmla="*/ 223 h 225"/>
              <a:gd name="T116" fmla="*/ 252 w 277"/>
              <a:gd name="T117" fmla="*/ 225 h 225"/>
              <a:gd name="T118" fmla="*/ 267 w 277"/>
              <a:gd name="T119" fmla="*/ 224 h 225"/>
              <a:gd name="T120" fmla="*/ 277 w 277"/>
              <a:gd name="T121" fmla="*/ 20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225">
                <a:moveTo>
                  <a:pt x="277" y="200"/>
                </a:moveTo>
                <a:cubicBezTo>
                  <a:pt x="275" y="200"/>
                  <a:pt x="274" y="200"/>
                  <a:pt x="272" y="199"/>
                </a:cubicBezTo>
                <a:cubicBezTo>
                  <a:pt x="272" y="197"/>
                  <a:pt x="272" y="197"/>
                  <a:pt x="272" y="197"/>
                </a:cubicBezTo>
                <a:cubicBezTo>
                  <a:pt x="271" y="197"/>
                  <a:pt x="270" y="197"/>
                  <a:pt x="269" y="196"/>
                </a:cubicBezTo>
                <a:cubicBezTo>
                  <a:pt x="268" y="195"/>
                  <a:pt x="267" y="193"/>
                  <a:pt x="267" y="191"/>
                </a:cubicBezTo>
                <a:cubicBezTo>
                  <a:pt x="268" y="187"/>
                  <a:pt x="272" y="184"/>
                  <a:pt x="277" y="184"/>
                </a:cubicBezTo>
                <a:cubicBezTo>
                  <a:pt x="277" y="173"/>
                  <a:pt x="277" y="173"/>
                  <a:pt x="277" y="173"/>
                </a:cubicBezTo>
                <a:cubicBezTo>
                  <a:pt x="277" y="168"/>
                  <a:pt x="277" y="168"/>
                  <a:pt x="277" y="168"/>
                </a:cubicBezTo>
                <a:cubicBezTo>
                  <a:pt x="275" y="168"/>
                  <a:pt x="274" y="168"/>
                  <a:pt x="272" y="167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1" y="166"/>
                  <a:pt x="271" y="166"/>
                  <a:pt x="270" y="166"/>
                </a:cubicBezTo>
                <a:cubicBezTo>
                  <a:pt x="268" y="164"/>
                  <a:pt x="267" y="162"/>
                  <a:pt x="267" y="160"/>
                </a:cubicBezTo>
                <a:cubicBezTo>
                  <a:pt x="268" y="156"/>
                  <a:pt x="272" y="153"/>
                  <a:pt x="277" y="153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50"/>
                  <a:pt x="277" y="150"/>
                  <a:pt x="277" y="150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75" y="137"/>
                  <a:pt x="273" y="136"/>
                  <a:pt x="272" y="135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72" y="135"/>
                  <a:pt x="272" y="135"/>
                  <a:pt x="271" y="135"/>
                </a:cubicBezTo>
                <a:cubicBezTo>
                  <a:pt x="269" y="134"/>
                  <a:pt x="268" y="132"/>
                  <a:pt x="267" y="129"/>
                </a:cubicBezTo>
                <a:cubicBezTo>
                  <a:pt x="268" y="125"/>
                  <a:pt x="272" y="122"/>
                  <a:pt x="277" y="122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05"/>
                  <a:pt x="277" y="105"/>
                  <a:pt x="277" y="105"/>
                </a:cubicBezTo>
                <a:cubicBezTo>
                  <a:pt x="272" y="105"/>
                  <a:pt x="268" y="102"/>
                  <a:pt x="267" y="97"/>
                </a:cubicBezTo>
                <a:cubicBezTo>
                  <a:pt x="269" y="94"/>
                  <a:pt x="272" y="91"/>
                  <a:pt x="277" y="91"/>
                </a:cubicBezTo>
                <a:cubicBezTo>
                  <a:pt x="276" y="80"/>
                  <a:pt x="276" y="80"/>
                  <a:pt x="276" y="80"/>
                </a:cubicBezTo>
                <a:cubicBezTo>
                  <a:pt x="276" y="73"/>
                  <a:pt x="276" y="73"/>
                  <a:pt x="276" y="73"/>
                </a:cubicBezTo>
                <a:cubicBezTo>
                  <a:pt x="272" y="73"/>
                  <a:pt x="268" y="70"/>
                  <a:pt x="267" y="66"/>
                </a:cubicBezTo>
                <a:cubicBezTo>
                  <a:pt x="269" y="63"/>
                  <a:pt x="272" y="60"/>
                  <a:pt x="276" y="60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1"/>
                  <a:pt x="276" y="41"/>
                  <a:pt x="276" y="41"/>
                </a:cubicBezTo>
                <a:cubicBezTo>
                  <a:pt x="272" y="41"/>
                  <a:pt x="269" y="39"/>
                  <a:pt x="267" y="35"/>
                </a:cubicBezTo>
                <a:cubicBezTo>
                  <a:pt x="269" y="32"/>
                  <a:pt x="272" y="30"/>
                  <a:pt x="276" y="30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6" y="9"/>
                  <a:pt x="276" y="9"/>
                  <a:pt x="276" y="9"/>
                </a:cubicBezTo>
                <a:cubicBezTo>
                  <a:pt x="271" y="9"/>
                  <a:pt x="267" y="5"/>
                  <a:pt x="267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4"/>
                  <a:pt x="245" y="7"/>
                  <a:pt x="241" y="9"/>
                </a:cubicBezTo>
                <a:cubicBezTo>
                  <a:pt x="238" y="8"/>
                  <a:pt x="236" y="4"/>
                  <a:pt x="236" y="1"/>
                </a:cubicBezTo>
                <a:cubicBezTo>
                  <a:pt x="236" y="1"/>
                  <a:pt x="236" y="0"/>
                  <a:pt x="236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4"/>
                  <a:pt x="211" y="8"/>
                  <a:pt x="207" y="9"/>
                </a:cubicBezTo>
                <a:cubicBezTo>
                  <a:pt x="204" y="8"/>
                  <a:pt x="202" y="5"/>
                  <a:pt x="202" y="1"/>
                </a:cubicBezTo>
                <a:cubicBezTo>
                  <a:pt x="202" y="1"/>
                  <a:pt x="202" y="1"/>
                  <a:pt x="202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0"/>
                  <a:pt x="187" y="0"/>
                  <a:pt x="187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5"/>
                  <a:pt x="177" y="8"/>
                  <a:pt x="173" y="9"/>
                </a:cubicBezTo>
                <a:cubicBezTo>
                  <a:pt x="170" y="8"/>
                  <a:pt x="168" y="5"/>
                  <a:pt x="168" y="1"/>
                </a:cubicBezTo>
                <a:cubicBezTo>
                  <a:pt x="168" y="1"/>
                  <a:pt x="168" y="1"/>
                  <a:pt x="168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"/>
                  <a:pt x="153" y="1"/>
                  <a:pt x="153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5"/>
                  <a:pt x="143" y="8"/>
                  <a:pt x="139" y="9"/>
                </a:cubicBezTo>
                <a:cubicBezTo>
                  <a:pt x="136" y="8"/>
                  <a:pt x="133" y="5"/>
                  <a:pt x="133" y="1"/>
                </a:cubicBezTo>
                <a:cubicBezTo>
                  <a:pt x="133" y="1"/>
                  <a:pt x="133" y="1"/>
                  <a:pt x="134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1" y="5"/>
                  <a:pt x="109" y="8"/>
                  <a:pt x="105" y="10"/>
                </a:cubicBezTo>
                <a:cubicBezTo>
                  <a:pt x="102" y="8"/>
                  <a:pt x="99" y="5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5"/>
                  <a:pt x="75" y="8"/>
                  <a:pt x="71" y="10"/>
                </a:cubicBezTo>
                <a:cubicBezTo>
                  <a:pt x="68" y="8"/>
                  <a:pt x="65" y="5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5"/>
                  <a:pt x="41" y="9"/>
                  <a:pt x="38" y="10"/>
                </a:cubicBezTo>
                <a:cubicBezTo>
                  <a:pt x="34" y="9"/>
                  <a:pt x="31" y="6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7"/>
                  <a:pt x="6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31"/>
                  <a:pt x="8" y="33"/>
                  <a:pt x="9" y="36"/>
                </a:cubicBezTo>
                <a:cubicBezTo>
                  <a:pt x="8" y="40"/>
                  <a:pt x="5" y="43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1" y="56"/>
                </a:cubicBezTo>
                <a:cubicBezTo>
                  <a:pt x="0" y="62"/>
                  <a:pt x="0" y="62"/>
                  <a:pt x="0" y="62"/>
                </a:cubicBezTo>
                <a:cubicBezTo>
                  <a:pt x="5" y="62"/>
                  <a:pt x="8" y="64"/>
                  <a:pt x="10" y="67"/>
                </a:cubicBezTo>
                <a:cubicBezTo>
                  <a:pt x="9" y="71"/>
                  <a:pt x="5" y="74"/>
                  <a:pt x="0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3"/>
                  <a:pt x="1" y="93"/>
                  <a:pt x="1" y="93"/>
                </a:cubicBezTo>
                <a:cubicBezTo>
                  <a:pt x="5" y="93"/>
                  <a:pt x="9" y="95"/>
                  <a:pt x="10" y="99"/>
                </a:cubicBezTo>
                <a:cubicBezTo>
                  <a:pt x="9" y="103"/>
                  <a:pt x="5" y="106"/>
                  <a:pt x="1" y="106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4"/>
                  <a:pt x="1" y="124"/>
                  <a:pt x="1" y="124"/>
                </a:cubicBezTo>
                <a:cubicBezTo>
                  <a:pt x="5" y="124"/>
                  <a:pt x="9" y="126"/>
                  <a:pt x="10" y="130"/>
                </a:cubicBezTo>
                <a:cubicBezTo>
                  <a:pt x="10" y="135"/>
                  <a:pt x="6" y="138"/>
                  <a:pt x="1" y="138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8"/>
                  <a:pt x="1" y="148"/>
                  <a:pt x="1" y="148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ubicBezTo>
                  <a:pt x="1" y="154"/>
                  <a:pt x="1" y="154"/>
                  <a:pt x="1" y="154"/>
                </a:cubicBezTo>
                <a:cubicBezTo>
                  <a:pt x="5" y="154"/>
                  <a:pt x="9" y="157"/>
                  <a:pt x="10" y="161"/>
                </a:cubicBezTo>
                <a:cubicBezTo>
                  <a:pt x="10" y="164"/>
                  <a:pt x="9" y="166"/>
                  <a:pt x="7" y="167"/>
                </a:cubicBezTo>
                <a:cubicBezTo>
                  <a:pt x="7" y="167"/>
                  <a:pt x="6" y="167"/>
                  <a:pt x="6" y="167"/>
                </a:cubicBezTo>
                <a:cubicBezTo>
                  <a:pt x="6" y="169"/>
                  <a:pt x="6" y="169"/>
                  <a:pt x="6" y="169"/>
                </a:cubicBezTo>
                <a:cubicBezTo>
                  <a:pt x="4" y="169"/>
                  <a:pt x="2" y="170"/>
                  <a:pt x="1" y="170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4"/>
                  <a:pt x="1" y="184"/>
                  <a:pt x="1" y="184"/>
                </a:cubicBezTo>
                <a:cubicBezTo>
                  <a:pt x="1" y="186"/>
                  <a:pt x="1" y="186"/>
                  <a:pt x="1" y="186"/>
                </a:cubicBezTo>
                <a:cubicBezTo>
                  <a:pt x="5" y="185"/>
                  <a:pt x="9" y="188"/>
                  <a:pt x="10" y="192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10" y="194"/>
                  <a:pt x="10" y="196"/>
                  <a:pt x="9" y="197"/>
                </a:cubicBezTo>
                <a:cubicBezTo>
                  <a:pt x="8" y="198"/>
                  <a:pt x="7" y="198"/>
                  <a:pt x="5" y="198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3" y="202"/>
                  <a:pt x="1" y="201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16"/>
                  <a:pt x="1" y="216"/>
                  <a:pt x="1" y="216"/>
                </a:cubicBezTo>
                <a:cubicBezTo>
                  <a:pt x="5" y="216"/>
                  <a:pt x="8" y="218"/>
                  <a:pt x="10" y="221"/>
                </a:cubicBezTo>
                <a:cubicBezTo>
                  <a:pt x="10" y="222"/>
                  <a:pt x="11" y="223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11" y="225"/>
                  <a:pt x="11" y="225"/>
                  <a:pt x="11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3" y="225"/>
                  <a:pt x="23" y="224"/>
                  <a:pt x="23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4"/>
                  <a:pt x="28" y="224"/>
                  <a:pt x="28" y="224"/>
                </a:cubicBezTo>
                <a:cubicBezTo>
                  <a:pt x="28" y="220"/>
                  <a:pt x="30" y="217"/>
                  <a:pt x="33" y="216"/>
                </a:cubicBezTo>
                <a:cubicBezTo>
                  <a:pt x="35" y="216"/>
                  <a:pt x="37" y="217"/>
                  <a:pt x="38" y="218"/>
                </a:cubicBezTo>
                <a:cubicBezTo>
                  <a:pt x="40" y="219"/>
                  <a:pt x="41" y="221"/>
                  <a:pt x="41" y="224"/>
                </a:cubicBezTo>
                <a:cubicBezTo>
                  <a:pt x="41" y="224"/>
                  <a:pt x="41" y="224"/>
                  <a:pt x="41" y="224"/>
                </a:cubicBezTo>
                <a:cubicBezTo>
                  <a:pt x="42" y="224"/>
                  <a:pt x="42" y="224"/>
                  <a:pt x="42" y="224"/>
                </a:cubicBezTo>
                <a:cubicBezTo>
                  <a:pt x="42" y="224"/>
                  <a:pt x="42" y="224"/>
                  <a:pt x="42" y="225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7" y="225"/>
                  <a:pt x="57" y="225"/>
                  <a:pt x="57" y="225"/>
                </a:cubicBezTo>
                <a:cubicBezTo>
                  <a:pt x="57" y="224"/>
                  <a:pt x="58" y="224"/>
                  <a:pt x="58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0"/>
                  <a:pt x="65" y="217"/>
                  <a:pt x="68" y="216"/>
                </a:cubicBezTo>
                <a:cubicBezTo>
                  <a:pt x="69" y="216"/>
                  <a:pt x="69" y="216"/>
                  <a:pt x="70" y="216"/>
                </a:cubicBezTo>
                <a:cubicBezTo>
                  <a:pt x="73" y="218"/>
                  <a:pt x="75" y="220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5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7" y="224"/>
                  <a:pt x="97" y="224"/>
                  <a:pt x="97" y="224"/>
                </a:cubicBezTo>
                <a:cubicBezTo>
                  <a:pt x="96" y="220"/>
                  <a:pt x="99" y="217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3" y="216"/>
                  <a:pt x="103" y="216"/>
                  <a:pt x="104" y="216"/>
                </a:cubicBezTo>
                <a:cubicBezTo>
                  <a:pt x="107" y="217"/>
                  <a:pt x="109" y="220"/>
                  <a:pt x="109" y="223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12" y="224"/>
                  <a:pt x="112" y="225"/>
                  <a:pt x="112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31" y="224"/>
                  <a:pt x="131" y="224"/>
                  <a:pt x="131" y="224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1" y="220"/>
                  <a:pt x="133" y="217"/>
                  <a:pt x="136" y="216"/>
                </a:cubicBezTo>
                <a:cubicBezTo>
                  <a:pt x="136" y="215"/>
                  <a:pt x="137" y="215"/>
                  <a:pt x="137" y="215"/>
                </a:cubicBezTo>
                <a:cubicBezTo>
                  <a:pt x="137" y="215"/>
                  <a:pt x="137" y="215"/>
                  <a:pt x="137" y="215"/>
                </a:cubicBezTo>
                <a:cubicBezTo>
                  <a:pt x="140" y="217"/>
                  <a:pt x="143" y="220"/>
                  <a:pt x="143" y="223"/>
                </a:cubicBezTo>
                <a:cubicBezTo>
                  <a:pt x="143" y="224"/>
                  <a:pt x="142" y="224"/>
                  <a:pt x="142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4"/>
                </a:cubicBezTo>
                <a:cubicBezTo>
                  <a:pt x="147" y="224"/>
                  <a:pt x="147" y="224"/>
                  <a:pt x="147" y="225"/>
                </a:cubicBezTo>
                <a:cubicBezTo>
                  <a:pt x="162" y="225"/>
                  <a:pt x="162" y="225"/>
                  <a:pt x="162" y="225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5" y="224"/>
                  <a:pt x="165" y="224"/>
                  <a:pt x="165" y="224"/>
                </a:cubicBezTo>
                <a:cubicBezTo>
                  <a:pt x="165" y="224"/>
                  <a:pt x="165" y="224"/>
                  <a:pt x="165" y="223"/>
                </a:cubicBezTo>
                <a:cubicBezTo>
                  <a:pt x="165" y="220"/>
                  <a:pt x="167" y="217"/>
                  <a:pt x="170" y="215"/>
                </a:cubicBezTo>
                <a:cubicBezTo>
                  <a:pt x="170" y="215"/>
                  <a:pt x="171" y="215"/>
                  <a:pt x="171" y="215"/>
                </a:cubicBezTo>
                <a:cubicBezTo>
                  <a:pt x="174" y="217"/>
                  <a:pt x="177" y="220"/>
                  <a:pt x="176" y="223"/>
                </a:cubicBezTo>
                <a:cubicBezTo>
                  <a:pt x="177" y="224"/>
                  <a:pt x="176" y="224"/>
                  <a:pt x="176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24"/>
                  <a:pt x="182" y="224"/>
                  <a:pt x="182" y="225"/>
                </a:cubicBezTo>
                <a:cubicBezTo>
                  <a:pt x="197" y="225"/>
                  <a:pt x="197" y="225"/>
                  <a:pt x="197" y="225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9" y="224"/>
                  <a:pt x="199" y="224"/>
                  <a:pt x="199" y="224"/>
                </a:cubicBezTo>
                <a:cubicBezTo>
                  <a:pt x="199" y="224"/>
                  <a:pt x="199" y="224"/>
                  <a:pt x="199" y="223"/>
                </a:cubicBezTo>
                <a:cubicBezTo>
                  <a:pt x="199" y="220"/>
                  <a:pt x="201" y="218"/>
                  <a:pt x="203" y="216"/>
                </a:cubicBezTo>
                <a:cubicBezTo>
                  <a:pt x="204" y="216"/>
                  <a:pt x="204" y="215"/>
                  <a:pt x="205" y="215"/>
                </a:cubicBezTo>
                <a:cubicBezTo>
                  <a:pt x="208" y="217"/>
                  <a:pt x="210" y="220"/>
                  <a:pt x="210" y="223"/>
                </a:cubicBezTo>
                <a:cubicBezTo>
                  <a:pt x="210" y="223"/>
                  <a:pt x="210" y="224"/>
                  <a:pt x="210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4"/>
                </a:cubicBezTo>
                <a:cubicBezTo>
                  <a:pt x="217" y="224"/>
                  <a:pt x="217" y="224"/>
                  <a:pt x="217" y="225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3" y="224"/>
                  <a:pt x="233" y="224"/>
                  <a:pt x="233" y="224"/>
                </a:cubicBezTo>
                <a:cubicBezTo>
                  <a:pt x="233" y="223"/>
                  <a:pt x="233" y="223"/>
                  <a:pt x="233" y="223"/>
                </a:cubicBezTo>
                <a:cubicBezTo>
                  <a:pt x="233" y="221"/>
                  <a:pt x="234" y="219"/>
                  <a:pt x="235" y="217"/>
                </a:cubicBezTo>
                <a:cubicBezTo>
                  <a:pt x="237" y="216"/>
                  <a:pt x="238" y="216"/>
                  <a:pt x="239" y="215"/>
                </a:cubicBezTo>
                <a:cubicBezTo>
                  <a:pt x="242" y="217"/>
                  <a:pt x="244" y="220"/>
                  <a:pt x="244" y="223"/>
                </a:cubicBezTo>
                <a:cubicBezTo>
                  <a:pt x="244" y="223"/>
                  <a:pt x="244" y="224"/>
                  <a:pt x="244" y="224"/>
                </a:cubicBezTo>
                <a:cubicBezTo>
                  <a:pt x="252" y="223"/>
                  <a:pt x="252" y="223"/>
                  <a:pt x="252" y="223"/>
                </a:cubicBezTo>
                <a:cubicBezTo>
                  <a:pt x="252" y="224"/>
                  <a:pt x="252" y="224"/>
                  <a:pt x="252" y="224"/>
                </a:cubicBezTo>
                <a:cubicBezTo>
                  <a:pt x="252" y="224"/>
                  <a:pt x="252" y="224"/>
                  <a:pt x="252" y="225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23"/>
                  <a:pt x="267" y="223"/>
                  <a:pt x="267" y="223"/>
                </a:cubicBezTo>
                <a:cubicBezTo>
                  <a:pt x="267" y="223"/>
                  <a:pt x="267" y="222"/>
                  <a:pt x="267" y="221"/>
                </a:cubicBezTo>
                <a:cubicBezTo>
                  <a:pt x="268" y="218"/>
                  <a:pt x="272" y="215"/>
                  <a:pt x="277" y="215"/>
                </a:cubicBezTo>
                <a:cubicBezTo>
                  <a:pt x="277" y="204"/>
                  <a:pt x="277" y="204"/>
                  <a:pt x="277" y="204"/>
                </a:cubicBezTo>
                <a:lnTo>
                  <a:pt x="277" y="200"/>
                </a:lnTo>
                <a:close/>
              </a:path>
            </a:pathLst>
          </a:custGeom>
          <a:solidFill>
            <a:srgbClr val="42B9A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C5B0D8-B382-E74C-EA61-FF150C556FF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808" t="17777" r="19032" b="9506"/>
          <a:stretch/>
        </p:blipFill>
        <p:spPr>
          <a:xfrm>
            <a:off x="0" y="80624"/>
            <a:ext cx="11767247" cy="6619076"/>
          </a:xfrm>
          <a:prstGeom prst="rect">
            <a:avLst/>
          </a:prstGeom>
        </p:spPr>
      </p:pic>
      <p:pic>
        <p:nvPicPr>
          <p:cNvPr id="2" name="Track 91">
            <a:hlinkClick r:id="" action="ppaction://media"/>
            <a:extLst>
              <a:ext uri="{FF2B5EF4-FFF2-40B4-BE49-F238E27FC236}">
                <a16:creationId xmlns:a16="http://schemas.microsoft.com/office/drawing/2014/main" id="{1AC62E61-ACB0-C3A2-ACBC-A5F1C7CA1FA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52103" y="283276"/>
            <a:ext cx="537900" cy="541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95ACA-6EA8-684B-904A-19AF46FB36CC}"/>
              </a:ext>
            </a:extLst>
          </p:cNvPr>
          <p:cNvSpPr txBox="1"/>
          <p:nvPr/>
        </p:nvSpPr>
        <p:spPr>
          <a:xfrm>
            <a:off x="406401" y="194201"/>
            <a:ext cx="4470399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Let’s read the chant</a:t>
            </a:r>
            <a:endParaRPr lang="en-US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15563" y="15526"/>
            <a:ext cx="37433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Read and complete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98A86-9035-3675-EDA8-437E20A06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44" t="27756" r="16738" b="18566"/>
          <a:stretch/>
        </p:blipFill>
        <p:spPr>
          <a:xfrm>
            <a:off x="273269" y="546538"/>
            <a:ext cx="11666484" cy="5969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2AD7B-72A9-65DD-EBBD-55EF18B7ACFB}"/>
              </a:ext>
            </a:extLst>
          </p:cNvPr>
          <p:cNvSpPr txBox="1"/>
          <p:nvPr/>
        </p:nvSpPr>
        <p:spPr>
          <a:xfrm>
            <a:off x="2181352" y="4012554"/>
            <a:ext cx="44917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D35742"/>
              </a:buClr>
              <a:buSzPts val="1400"/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Sentosa Island, in Singapore</a:t>
            </a:r>
            <a:endParaRPr lang="en-US" sz="2500" b="1" kern="0" dirty="0">
              <a:solidFill>
                <a:srgbClr val="FF0000"/>
              </a:solidFill>
              <a:latin typeface="Times New Roman" panose="02020603050405020304" pitchFamily="18" charset="0"/>
              <a:ea typeface="Anaheim"/>
              <a:cs typeface="Times New Roman" panose="02020603050405020304" pitchFamily="18" charset="0"/>
              <a:sym typeface="Anahei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B6128-37E3-08E9-576C-6DB9B85FCE81}"/>
              </a:ext>
            </a:extLst>
          </p:cNvPr>
          <p:cNvSpPr txBox="1"/>
          <p:nvPr/>
        </p:nvSpPr>
        <p:spPr>
          <a:xfrm>
            <a:off x="4171109" y="4483902"/>
            <a:ext cx="44917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D35742"/>
              </a:buClr>
              <a:buSzPts val="1400"/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by plane</a:t>
            </a:r>
            <a:endParaRPr lang="en-US" sz="2500" b="1" kern="0" dirty="0">
              <a:solidFill>
                <a:srgbClr val="FF0000"/>
              </a:solidFill>
              <a:latin typeface="Times New Roman" panose="02020603050405020304" pitchFamily="18" charset="0"/>
              <a:ea typeface="Anaheim"/>
              <a:cs typeface="Times New Roman" panose="02020603050405020304" pitchFamily="18" charset="0"/>
              <a:sym typeface="Anahei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54F6C-81BC-7714-4CB6-96E3F59D600C}"/>
              </a:ext>
            </a:extLst>
          </p:cNvPr>
          <p:cNvSpPr txBox="1"/>
          <p:nvPr/>
        </p:nvSpPr>
        <p:spPr>
          <a:xfrm>
            <a:off x="2811974" y="5059227"/>
            <a:ext cx="1211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D35742"/>
              </a:buClr>
              <a:buSzPts val="1400"/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visit Universal Studios, play at Adventure Cove Waterpark, walk on Palawan Beach</a:t>
            </a:r>
            <a:endParaRPr lang="en-US" sz="2000" b="1" kern="0" dirty="0">
              <a:solidFill>
                <a:srgbClr val="FF0000"/>
              </a:solidFill>
              <a:latin typeface="Times New Roman" panose="02020603050405020304" pitchFamily="18" charset="0"/>
              <a:ea typeface="Anaheim"/>
              <a:cs typeface="Times New Roman" panose="02020603050405020304" pitchFamily="18" charset="0"/>
              <a:sym typeface="Anahei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DD329-1D51-CE61-1DBB-F98934B33F6A}"/>
              </a:ext>
            </a:extLst>
          </p:cNvPr>
          <p:cNvSpPr txBox="1"/>
          <p:nvPr/>
        </p:nvSpPr>
        <p:spPr>
          <a:xfrm>
            <a:off x="2181352" y="5495765"/>
            <a:ext cx="58993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D35742"/>
              </a:buClr>
              <a:buSzPts val="1400"/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eat many different Singaporean foods</a:t>
            </a:r>
            <a:endParaRPr lang="en-US" sz="2500" b="1" kern="0" dirty="0">
              <a:solidFill>
                <a:srgbClr val="FF0000"/>
              </a:solidFill>
              <a:latin typeface="Times New Roman" panose="02020603050405020304" pitchFamily="18" charset="0"/>
              <a:ea typeface="Anaheim"/>
              <a:cs typeface="Times New Roman" panose="02020603050405020304" pitchFamily="18" charset="0"/>
              <a:sym typeface="Anahei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D2828-D67F-41FA-98EE-658F86A3ABB0}"/>
              </a:ext>
            </a:extLst>
          </p:cNvPr>
          <p:cNvSpPr txBox="1"/>
          <p:nvPr/>
        </p:nvSpPr>
        <p:spPr>
          <a:xfrm>
            <a:off x="2331707" y="5962756"/>
            <a:ext cx="44917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D35742"/>
              </a:buClr>
              <a:buSzPts val="1400"/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a beautiful hotel by the sea</a:t>
            </a:r>
            <a:endParaRPr lang="en-US" sz="2500" b="1" kern="0" dirty="0">
              <a:solidFill>
                <a:srgbClr val="FF0000"/>
              </a:solidFill>
              <a:latin typeface="Times New Roman" panose="02020603050405020304" pitchFamily="18" charset="0"/>
              <a:ea typeface="Anaheim"/>
              <a:cs typeface="Times New Roman" panose="02020603050405020304" pitchFamily="18" charset="0"/>
              <a:sym typeface="Anahei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7E7DB5-444C-D509-B611-DBF5717DC9DF}"/>
                  </a:ext>
                </a:extLst>
              </p14:cNvPr>
              <p14:cNvContentPartPr/>
              <p14:nvPr/>
            </p14:nvContentPartPr>
            <p14:xfrm>
              <a:off x="914119" y="959785"/>
              <a:ext cx="2216880" cy="39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7E7DB5-444C-D509-B611-DBF5717DC9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119" y="852145"/>
                <a:ext cx="2324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BD6E54-C116-FC09-F01D-B04C367A8B95}"/>
                  </a:ext>
                </a:extLst>
              </p14:cNvPr>
              <p14:cNvContentPartPr/>
              <p14:nvPr/>
            </p14:nvContentPartPr>
            <p14:xfrm>
              <a:off x="6085159" y="977065"/>
              <a:ext cx="1974240" cy="7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BD6E54-C116-FC09-F01D-B04C367A8B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31159" y="869065"/>
                <a:ext cx="20818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99A0F3-6543-31B0-642C-B7487CDC3C7C}"/>
                  </a:ext>
                </a:extLst>
              </p14:cNvPr>
              <p14:cNvContentPartPr/>
              <p14:nvPr/>
            </p14:nvContentPartPr>
            <p14:xfrm>
              <a:off x="5906959" y="1396605"/>
              <a:ext cx="1281960" cy="3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99A0F3-6543-31B0-642C-B7487CDC3C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52959" y="1288965"/>
                <a:ext cx="13896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AA6376-0BF6-7A2D-A954-2AE99C2D55BA}"/>
                  </a:ext>
                </a:extLst>
              </p14:cNvPr>
              <p14:cNvContentPartPr/>
              <p14:nvPr/>
            </p14:nvContentPartPr>
            <p14:xfrm>
              <a:off x="6410959" y="1806865"/>
              <a:ext cx="4833360" cy="5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AA6376-0BF6-7A2D-A954-2AE99C2D55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7319" y="1699225"/>
                <a:ext cx="4941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1C830C2-4120-6130-4849-71AF88C5372D}"/>
                  </a:ext>
                </a:extLst>
              </p14:cNvPr>
              <p14:cNvContentPartPr/>
              <p14:nvPr/>
            </p14:nvContentPartPr>
            <p14:xfrm>
              <a:off x="987559" y="2195305"/>
              <a:ext cx="9742680" cy="159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1C830C2-4120-6130-4849-71AF88C537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3559" y="2087665"/>
                <a:ext cx="98503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F2D8EE-A100-98B7-E3BC-05C61D82AA0D}"/>
                  </a:ext>
                </a:extLst>
              </p14:cNvPr>
              <p14:cNvContentPartPr/>
              <p14:nvPr/>
            </p14:nvContentPartPr>
            <p14:xfrm>
              <a:off x="1576159" y="2615425"/>
              <a:ext cx="5758920" cy="95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F2D8EE-A100-98B7-E3BC-05C61D82AA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2159" y="2507785"/>
                <a:ext cx="5866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FC125F-B380-66CD-6FD5-3F987D014B1A}"/>
                  </a:ext>
                </a:extLst>
              </p14:cNvPr>
              <p14:cNvContentPartPr/>
              <p14:nvPr/>
            </p14:nvContentPartPr>
            <p14:xfrm>
              <a:off x="8733679" y="2626585"/>
              <a:ext cx="2638800" cy="8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FC125F-B380-66CD-6FD5-3F987D014B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80039" y="2518585"/>
                <a:ext cx="27464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B0F6226-D9D0-B3A1-5383-612F87F36A3D}"/>
                  </a:ext>
                </a:extLst>
              </p14:cNvPr>
              <p14:cNvContentPartPr/>
              <p14:nvPr/>
            </p14:nvContentPartPr>
            <p14:xfrm>
              <a:off x="914119" y="3068665"/>
              <a:ext cx="8406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B0F6226-D9D0-B3A1-5383-612F87F36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0119" y="2960665"/>
                <a:ext cx="9482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6959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B92A0-7DFD-E853-D64E-59B174993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45" t="22788" r="18005" b="45466"/>
          <a:stretch/>
        </p:blipFill>
        <p:spPr>
          <a:xfrm>
            <a:off x="599090" y="1250731"/>
            <a:ext cx="11046372" cy="4939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9D197-5586-3609-A50B-FDB983D8314B}"/>
              </a:ext>
            </a:extLst>
          </p:cNvPr>
          <p:cNvSpPr txBox="1"/>
          <p:nvPr/>
        </p:nvSpPr>
        <p:spPr>
          <a:xfrm>
            <a:off x="1267962" y="722466"/>
            <a:ext cx="8455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Write about your dream holiday. (about 40 words)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B83A2E6-826D-2E75-CA1D-FCF8DB6B0F5B}"/>
              </a:ext>
            </a:extLst>
          </p:cNvPr>
          <p:cNvSpPr txBox="1">
            <a:spLocks/>
          </p:cNvSpPr>
          <p:nvPr/>
        </p:nvSpPr>
        <p:spPr>
          <a:xfrm>
            <a:off x="616170" y="1452913"/>
            <a:ext cx="10972800" cy="457157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>
                <a:srgbClr val="D35742"/>
              </a:buClr>
              <a:buSzPts val="1400"/>
              <a:buFont typeface="Raleway"/>
              <a:buNone/>
              <a:defRPr/>
            </a:pPr>
            <a:r>
              <a:rPr lang="en-US" sz="33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My dream holiday</a:t>
            </a:r>
          </a:p>
          <a:p>
            <a:pPr marL="0" indent="0" algn="just" defTabSz="914400">
              <a:lnSpc>
                <a:spcPct val="150000"/>
              </a:lnSpc>
              <a:spcBef>
                <a:spcPts val="0"/>
              </a:spcBef>
              <a:buClr>
                <a:srgbClr val="D35742"/>
              </a:buClr>
              <a:buSzPts val="1400"/>
              <a:buNone/>
              <a:defRPr/>
            </a:pPr>
            <a:r>
              <a:rPr lang="vi-VN" altLang="zh-CN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want to visit 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Nhon City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my holiday</a:t>
            </a:r>
            <a:r>
              <a:rPr lang="vi-VN" altLang="zh-CN" sz="3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very beautiful and</a:t>
            </a:r>
            <a:r>
              <a:rPr lang="vi-VN" altLang="zh-CN" sz="3300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exciting.</a:t>
            </a:r>
            <a:r>
              <a:rPr lang="vi-VN" altLang="zh-CN" sz="3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eighty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kilometres from my 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can go there by coach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taxi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</a:t>
            </a:r>
            <a:r>
              <a:rPr lang="vi-VN" altLang="zh-CN" sz="3300" spc="-29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swim in the sea,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build sandcastle on the beach,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eat sea food and stay in a</a:t>
            </a:r>
            <a:r>
              <a:rPr lang="vi-VN" altLang="zh-CN" sz="3300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vi-VN" altLang="zh-CN" sz="3300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</a:t>
            </a:r>
            <a:r>
              <a:rPr lang="vi-VN" altLang="zh-CN" sz="3300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sea. 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g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to 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Nhon City</a:t>
            </a:r>
            <a:r>
              <a:rPr lang="vi-VN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enjoy your holiday</a:t>
            </a:r>
            <a:r>
              <a:rPr lang="vi-VN" altLang="zh-CN" sz="33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A82A2-2CD0-6027-7194-C1E7DB5E6CB9}"/>
              </a:ext>
            </a:extLst>
          </p:cNvPr>
          <p:cNvSpPr txBox="1"/>
          <p:nvPr/>
        </p:nvSpPr>
        <p:spPr>
          <a:xfrm>
            <a:off x="1267962" y="722466"/>
            <a:ext cx="8455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Write about your dream holiday. (about 40 words)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144C1-B45C-7858-1CCD-8F6F6636FEAF}"/>
              </a:ext>
            </a:extLst>
          </p:cNvPr>
          <p:cNvSpPr txBox="1"/>
          <p:nvPr/>
        </p:nvSpPr>
        <p:spPr>
          <a:xfrm>
            <a:off x="1010457" y="91524"/>
            <a:ext cx="26959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39371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CECBBB-56E6-BB82-7627-FFA81999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94" y="600074"/>
            <a:ext cx="10660988" cy="56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1A06AD0-7373-48FA-9A5E-364266204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056" y="1162372"/>
            <a:ext cx="9129251" cy="3431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RING THE GOLDEN BELL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C1871-47BA-6520-9587-4CBB2AE9C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90" y="175846"/>
            <a:ext cx="1990510" cy="121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2AB37-DE22-7A01-D3FE-1F1E2445F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" y="187575"/>
            <a:ext cx="1990510" cy="121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6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2184</TotalTime>
  <Words>220</Words>
  <Application>Microsoft Office PowerPoint</Application>
  <PresentationFormat>Widescreen</PresentationFormat>
  <Paragraphs>31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A3.OpenSansBold-San</vt:lpstr>
      <vt:lpstr>A3.OpenSans-San</vt:lpstr>
      <vt:lpstr>Anaheim</vt:lpstr>
      <vt:lpstr>Arial</vt:lpstr>
      <vt:lpstr>Calibri</vt:lpstr>
      <vt:lpstr>Calibri Light</vt:lpstr>
      <vt:lpstr>等线</vt:lpstr>
      <vt:lpstr>Impact</vt:lpstr>
      <vt:lpstr>Raleway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140</cp:revision>
  <dcterms:created xsi:type="dcterms:W3CDTF">2021-11-11T15:46:46Z</dcterms:created>
  <dcterms:modified xsi:type="dcterms:W3CDTF">2025-04-23T10:20:42Z</dcterms:modified>
</cp:coreProperties>
</file>