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438" r:id="rId3"/>
    <p:sldId id="432" r:id="rId4"/>
    <p:sldId id="1361" r:id="rId5"/>
    <p:sldId id="284" r:id="rId6"/>
    <p:sldId id="287" r:id="rId7"/>
    <p:sldId id="285" r:id="rId8"/>
    <p:sldId id="286" r:id="rId9"/>
    <p:sldId id="1037" r:id="rId10"/>
    <p:sldId id="1036" r:id="rId11"/>
    <p:sldId id="935" r:id="rId12"/>
    <p:sldId id="444" r:id="rId13"/>
    <p:sldId id="738" r:id="rId14"/>
    <p:sldId id="739" r:id="rId15"/>
    <p:sldId id="740" r:id="rId16"/>
    <p:sldId id="741" r:id="rId17"/>
    <p:sldId id="1031" r:id="rId18"/>
    <p:sldId id="1032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E1F4"/>
    <a:srgbClr val="B7EEFB"/>
    <a:srgbClr val="FF6699"/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1" d="100"/>
          <a:sy n="71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75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96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4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groups put the posters on the desk and practice the presentation. Encourage all members in the group to present. Go around the classroom and offer help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8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29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6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4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2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19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1.png"/><Relationship Id="rId2" Type="http://schemas.openxmlformats.org/officeDocument/2006/relationships/audio" Target="../media/media6.mp3"/><Relationship Id="rId16" Type="http://schemas.openxmlformats.org/officeDocument/2006/relationships/notesSlide" Target="../notesSlides/notesSlide10.xml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0.mp3"/><Relationship Id="rId19" Type="http://schemas.openxmlformats.org/officeDocument/2006/relationships/image" Target="../media/image13.pn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716" y="4052887"/>
            <a:ext cx="106007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 </a:t>
            </a:r>
            <a:r>
              <a:rPr lang="en-US" sz="60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004" y="2011530"/>
            <a:ext cx="1232500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20:OUR SUMMER HOLIDAYS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9278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1.Look, 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2D8677-5684-D3B9-277F-DAE695CCC9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762" y="945773"/>
            <a:ext cx="10719086" cy="5360434"/>
          </a:xfrm>
          <a:prstGeom prst="rect">
            <a:avLst/>
          </a:prstGeom>
        </p:spPr>
      </p:pic>
      <p:pic>
        <p:nvPicPr>
          <p:cNvPr id="3" name="Track 92">
            <a:hlinkClick r:id="" action="ppaction://media"/>
            <a:extLst>
              <a:ext uri="{FF2B5EF4-FFF2-40B4-BE49-F238E27FC236}">
                <a16:creationId xmlns:a16="http://schemas.microsoft.com/office/drawing/2014/main" id="{380D7890-586D-76C7-D815-D14D62FA5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01836" y="348593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4" name="U 20 L 1. 1 A 1">
            <a:hlinkClick r:id="" action="ppaction://media"/>
            <a:extLst>
              <a:ext uri="{FF2B5EF4-FFF2-40B4-BE49-F238E27FC236}">
                <a16:creationId xmlns:a16="http://schemas.microsoft.com/office/drawing/2014/main" id="{0E295AE4-E060-33ED-D9D9-6C93552429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8041" y="1290945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9" name="U 20 L 1. 1 A 2">
            <a:hlinkClick r:id="" action="ppaction://media"/>
            <a:extLst>
              <a:ext uri="{FF2B5EF4-FFF2-40B4-BE49-F238E27FC236}">
                <a16:creationId xmlns:a16="http://schemas.microsoft.com/office/drawing/2014/main" id="{C68E6599-820A-854A-7BBC-68675B8B59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92855" y="5306848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0" name="U 20 L 1. 1 B 1">
            <a:hlinkClick r:id="" action="ppaction://media"/>
            <a:extLst>
              <a:ext uri="{FF2B5EF4-FFF2-40B4-BE49-F238E27FC236}">
                <a16:creationId xmlns:a16="http://schemas.microsoft.com/office/drawing/2014/main" id="{36806A87-6D81-BEF2-6E35-5E5F284185B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79493" y="1309665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1" name="U 20 L 1. 1 b 2">
            <a:hlinkClick r:id="" action="ppaction://media"/>
            <a:extLst>
              <a:ext uri="{FF2B5EF4-FFF2-40B4-BE49-F238E27FC236}">
                <a16:creationId xmlns:a16="http://schemas.microsoft.com/office/drawing/2014/main" id="{94F11833-4BBB-649A-76AD-389B18215A1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28220" y="5920437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502095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418896" y="4706268"/>
            <a:ext cx="9501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Huong River/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hʊəŋ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rɪvə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(r)/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DCB40-D074-286B-F01E-32D7D288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42" y="1356391"/>
            <a:ext cx="4750676" cy="288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 20 L 1.2. 1">
            <a:hlinkClick r:id="" action="ppaction://media"/>
            <a:extLst>
              <a:ext uri="{FF2B5EF4-FFF2-40B4-BE49-F238E27FC236}">
                <a16:creationId xmlns:a16="http://schemas.microsoft.com/office/drawing/2014/main" id="{070FBB48-5895-6092-CDCC-22BF711C1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346" y="287972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47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6437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Cave/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fɔŋ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keɪv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Phong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C5938-1B99-CFED-DA58-6DF652F27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59" y="1389663"/>
            <a:ext cx="4721309" cy="2640397"/>
          </a:xfrm>
          <a:prstGeom prst="rect">
            <a:avLst/>
          </a:prstGeom>
        </p:spPr>
      </p:pic>
      <p:pic>
        <p:nvPicPr>
          <p:cNvPr id="9" name="U 20 L 1.2. 2">
            <a:hlinkClick r:id="" action="ppaction://media"/>
            <a:extLst>
              <a:ext uri="{FF2B5EF4-FFF2-40B4-BE49-F238E27FC236}">
                <a16:creationId xmlns:a16="http://schemas.microsoft.com/office/drawing/2014/main" id="{7A0853F6-DDBD-E989-AEEA-88564397C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688" y="270986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379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171043" y="4748311"/>
            <a:ext cx="74984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 Quoc Island/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fʊ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kwʊɔkˈaɪlənd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D0FA1C-370E-444E-9DE7-BFC01D8AA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356391"/>
            <a:ext cx="4817898" cy="288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U 20 L 1.2. 3">
            <a:hlinkClick r:id="" action="ppaction://media"/>
            <a:extLst>
              <a:ext uri="{FF2B5EF4-FFF2-40B4-BE49-F238E27FC236}">
                <a16:creationId xmlns:a16="http://schemas.microsoft.com/office/drawing/2014/main" id="{1388F250-70E6-1479-38A0-685424905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154" y="275354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56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429407" y="4719671"/>
            <a:ext cx="89758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 Sen Aquarium/dam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əˈkweəriəm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D7FED8A-B495-61A0-C530-F062A069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16" y="1183638"/>
            <a:ext cx="5007084" cy="296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U 20 L 1.2. 4">
            <a:hlinkClick r:id="" action="ppaction://media"/>
            <a:extLst>
              <a:ext uri="{FF2B5EF4-FFF2-40B4-BE49-F238E27FC236}">
                <a16:creationId xmlns:a16="http://schemas.microsoft.com/office/drawing/2014/main" id="{10B72ABA-1ECF-564F-5F6A-25F651F99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207" y="27098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708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45D1846-A2F4-7E1B-8968-B3C35663EB59}"/>
              </a:ext>
            </a:extLst>
          </p:cNvPr>
          <p:cNvSpPr/>
          <p:nvPr/>
        </p:nvSpPr>
        <p:spPr>
          <a:xfrm>
            <a:off x="514349" y="857251"/>
            <a:ext cx="4393981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1.Phong Nha Cave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6B67B9C-451A-2F6C-AF23-E20A5B40CC40}"/>
              </a:ext>
            </a:extLst>
          </p:cNvPr>
          <p:cNvSpPr/>
          <p:nvPr/>
        </p:nvSpPr>
        <p:spPr>
          <a:xfrm>
            <a:off x="476249" y="2328862"/>
            <a:ext cx="4393981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2.Dam sen Aquarium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99BA1CD-1C49-2A9D-26C0-C85E36DC460E}"/>
              </a:ext>
            </a:extLst>
          </p:cNvPr>
          <p:cNvSpPr/>
          <p:nvPr/>
        </p:nvSpPr>
        <p:spPr>
          <a:xfrm>
            <a:off x="514349" y="3795712"/>
            <a:ext cx="4393981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3.Huong River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7F01810-8B37-556C-89A7-7D90B67E1D03}"/>
              </a:ext>
            </a:extLst>
          </p:cNvPr>
          <p:cNvSpPr/>
          <p:nvPr/>
        </p:nvSpPr>
        <p:spPr>
          <a:xfrm>
            <a:off x="514349" y="5210820"/>
            <a:ext cx="4393981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Phu Quoc Island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959E660-3AC4-CE6E-D20F-5ABFDE592684}"/>
              </a:ext>
            </a:extLst>
          </p:cNvPr>
          <p:cNvSpPr/>
          <p:nvPr/>
        </p:nvSpPr>
        <p:spPr>
          <a:xfrm>
            <a:off x="11001376" y="742951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A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506576-A36B-BB35-5645-BFA6B1491522}"/>
              </a:ext>
            </a:extLst>
          </p:cNvPr>
          <p:cNvSpPr/>
          <p:nvPr/>
        </p:nvSpPr>
        <p:spPr>
          <a:xfrm>
            <a:off x="11001376" y="2247901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B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9565079-DA33-A027-1A80-CF86745B5BD1}"/>
              </a:ext>
            </a:extLst>
          </p:cNvPr>
          <p:cNvSpPr/>
          <p:nvPr/>
        </p:nvSpPr>
        <p:spPr>
          <a:xfrm>
            <a:off x="11001376" y="3886202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C325360-FF0F-273B-5082-152A3B901231}"/>
              </a:ext>
            </a:extLst>
          </p:cNvPr>
          <p:cNvSpPr/>
          <p:nvPr/>
        </p:nvSpPr>
        <p:spPr>
          <a:xfrm>
            <a:off x="11060600" y="5448303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D</a:t>
            </a:r>
            <a:endParaRPr lang="en-US" sz="3000" b="1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463AB4B-DABE-26BF-9134-874F74CB9630}"/>
              </a:ext>
            </a:extLst>
          </p:cNvPr>
          <p:cNvCxnSpPr>
            <a:cxnSpLocks/>
            <a:endCxn id="4100" idx="1"/>
          </p:cNvCxnSpPr>
          <p:nvPr/>
        </p:nvCxnSpPr>
        <p:spPr>
          <a:xfrm>
            <a:off x="4900935" y="1192944"/>
            <a:ext cx="3141583" cy="30105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0A174E6-3F99-6B6C-7DB2-18833491EB1E}"/>
              </a:ext>
            </a:extLst>
          </p:cNvPr>
          <p:cNvCxnSpPr>
            <a:cxnSpLocks/>
          </p:cNvCxnSpPr>
          <p:nvPr/>
        </p:nvCxnSpPr>
        <p:spPr>
          <a:xfrm flipV="1">
            <a:off x="4908330" y="742951"/>
            <a:ext cx="3009106" cy="200462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4162439-6F32-9923-FE8E-76AB71B8BE27}"/>
              </a:ext>
            </a:extLst>
          </p:cNvPr>
          <p:cNvCxnSpPr>
            <a:cxnSpLocks/>
          </p:cNvCxnSpPr>
          <p:nvPr/>
        </p:nvCxnSpPr>
        <p:spPr>
          <a:xfrm>
            <a:off x="4922672" y="4167189"/>
            <a:ext cx="3104576" cy="198795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C9F8594-9C83-C9E5-FAE4-E39085BD1AEC}"/>
              </a:ext>
            </a:extLst>
          </p:cNvPr>
          <p:cNvCxnSpPr>
            <a:cxnSpLocks/>
          </p:cNvCxnSpPr>
          <p:nvPr/>
        </p:nvCxnSpPr>
        <p:spPr>
          <a:xfrm flipV="1">
            <a:off x="4937015" y="2628901"/>
            <a:ext cx="3075891" cy="3036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0EEC76-F02F-9F32-4327-E2092F2D2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906" y="90818"/>
            <a:ext cx="2652713" cy="152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71763FA7-C9D1-D9A1-D749-2A552AF8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2" y="1821656"/>
            <a:ext cx="2618581" cy="136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0FB6B96-E638-D001-DFF3-B23CC794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518" y="3439316"/>
            <a:ext cx="2652713" cy="152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E342A719-E3B8-F1CC-1D33-606138D7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54" y="5172720"/>
            <a:ext cx="2652713" cy="15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2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5143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2.Listen, point and say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40CFFB-7C59-EBE6-E1D7-6CDBAA4F1A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30104" y="2241382"/>
            <a:ext cx="9690144" cy="4043804"/>
          </a:xfrm>
          <a:prstGeom prst="rect">
            <a:avLst/>
          </a:prstGeom>
        </p:spPr>
      </p:pic>
      <p:sp>
        <p:nvSpPr>
          <p:cNvPr id="11" name="Rounded Rectangular Callout 8">
            <a:extLst>
              <a:ext uri="{FF2B5EF4-FFF2-40B4-BE49-F238E27FC236}">
                <a16:creationId xmlns:a16="http://schemas.microsoft.com/office/drawing/2014/main" id="{BD3F3EC0-0161-3B26-3887-74786F185D29}"/>
              </a:ext>
            </a:extLst>
          </p:cNvPr>
          <p:cNvSpPr/>
          <p:nvPr/>
        </p:nvSpPr>
        <p:spPr>
          <a:xfrm>
            <a:off x="1911626" y="825143"/>
            <a:ext cx="7190334" cy="558911"/>
          </a:xfrm>
          <a:prstGeom prst="wedgeRoundRectCallout">
            <a:avLst>
              <a:gd name="adj1" fmla="val 47073"/>
              <a:gd name="adj2" fmla="val 9461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are you going to visit this summer?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3C39E162-4A34-C890-FCB2-DC52C8F26AF7}"/>
              </a:ext>
            </a:extLst>
          </p:cNvPr>
          <p:cNvSpPr/>
          <p:nvPr/>
        </p:nvSpPr>
        <p:spPr>
          <a:xfrm>
            <a:off x="2107362" y="1598390"/>
            <a:ext cx="5701824" cy="558911"/>
          </a:xfrm>
          <a:prstGeom prst="wedgeRoundRectCallout">
            <a:avLst>
              <a:gd name="adj1" fmla="val 6712"/>
              <a:gd name="adj2" fmla="val 7839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going to visit.....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2B78B-DEC9-17BC-A779-6CE99CE9837F}"/>
              </a:ext>
            </a:extLst>
          </p:cNvPr>
          <p:cNvSpPr/>
          <p:nvPr/>
        </p:nvSpPr>
        <p:spPr>
          <a:xfrm>
            <a:off x="4486070" y="1547049"/>
            <a:ext cx="34171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Huong River</a:t>
            </a:r>
            <a:endParaRPr lang="en-US" sz="30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U 20 L 1.2. 1">
            <a:hlinkClick r:id="" action="ppaction://media"/>
            <a:extLst>
              <a:ext uri="{FF2B5EF4-FFF2-40B4-BE49-F238E27FC236}">
                <a16:creationId xmlns:a16="http://schemas.microsoft.com/office/drawing/2014/main" id="{685535DA-8E5F-7D8C-B189-B6B0DD436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8113" y="374910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 20 L 1.2. 2">
            <a:hlinkClick r:id="" action="ppaction://media"/>
            <a:extLst>
              <a:ext uri="{FF2B5EF4-FFF2-40B4-BE49-F238E27FC236}">
                <a16:creationId xmlns:a16="http://schemas.microsoft.com/office/drawing/2014/main" id="{7378E59E-9BF6-61BC-3215-62030A8C9B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38046" y="38496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 20 L 1.2. 3">
            <a:hlinkClick r:id="" action="ppaction://media"/>
            <a:extLst>
              <a:ext uri="{FF2B5EF4-FFF2-40B4-BE49-F238E27FC236}">
                <a16:creationId xmlns:a16="http://schemas.microsoft.com/office/drawing/2014/main" id="{56C87879-9CEB-E18B-B130-E3285D1934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2402" y="576730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 20 L 1.2. 4">
            <a:hlinkClick r:id="" action="ppaction://media"/>
            <a:extLst>
              <a:ext uri="{FF2B5EF4-FFF2-40B4-BE49-F238E27FC236}">
                <a16:creationId xmlns:a16="http://schemas.microsoft.com/office/drawing/2014/main" id="{89EE741C-1371-7027-1751-6C43ADCC06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75176" y="582965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 20 L 1.2.  I m going to visit huong river">
            <a:hlinkClick r:id="" action="ppaction://media"/>
            <a:extLst>
              <a:ext uri="{FF2B5EF4-FFF2-40B4-BE49-F238E27FC236}">
                <a16:creationId xmlns:a16="http://schemas.microsoft.com/office/drawing/2014/main" id="{7CFFD9A3-ABA6-C459-8F90-07ACA9DB427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46140" y="1792942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9" name="Where are u goin to visit  this summer">
            <a:hlinkClick r:id="" action="ppaction://media"/>
            <a:extLst>
              <a:ext uri="{FF2B5EF4-FFF2-40B4-BE49-F238E27FC236}">
                <a16:creationId xmlns:a16="http://schemas.microsoft.com/office/drawing/2014/main" id="{456B3E61-2BCF-84DE-45DB-B0833C8FCBD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46140" y="831511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20" name="Track 93">
            <a:hlinkClick r:id="" action="ppaction://media"/>
            <a:extLst>
              <a:ext uri="{FF2B5EF4-FFF2-40B4-BE49-F238E27FC236}">
                <a16:creationId xmlns:a16="http://schemas.microsoft.com/office/drawing/2014/main" id="{9945C8B2-036D-4D96-0216-1E664784737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24394" y="369614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8435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4490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talk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CC62F-2B21-AECB-9CDE-AEEFCA6EC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062036"/>
            <a:ext cx="11125200" cy="49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087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55738" y="794997"/>
            <a:ext cx="10226934" cy="5641533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9740168" y="5108077"/>
            <a:ext cx="1267566" cy="1258059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F2742097-8C85-981B-88DF-061B282798C4}"/>
              </a:ext>
            </a:extLst>
          </p:cNvPr>
          <p:cNvSpPr txBox="1"/>
          <p:nvPr/>
        </p:nvSpPr>
        <p:spPr>
          <a:xfrm>
            <a:off x="1239521" y="3357408"/>
            <a:ext cx="9843151" cy="798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vi-VN" sz="9000" dirty="0">
                <a:solidFill>
                  <a:srgbClr val="00B050"/>
                </a:solidFill>
                <a:latin typeface="Congenial" panose="02000503040000020004" pitchFamily="2" charset="0"/>
              </a:rPr>
              <a:t>GUESSING GAME</a:t>
            </a:r>
            <a:endParaRPr lang="en-US" sz="9000" dirty="0">
              <a:solidFill>
                <a:srgbClr val="00B050"/>
              </a:solidFill>
              <a:latin typeface="Congenial" panose="02000503040000020004" pitchFamily="2" charset="0"/>
            </a:endParaRPr>
          </a:p>
        </p:txBody>
      </p:sp>
      <p:sp>
        <p:nvSpPr>
          <p:cNvPr id="5" name="WordArt 2">
            <a:extLst>
              <a:ext uri="{FF2B5EF4-FFF2-40B4-BE49-F238E27FC236}">
                <a16:creationId xmlns:a16="http://schemas.microsoft.com/office/drawing/2014/main" id="{A1F1EDBE-E916-3762-9543-BE0B409C6B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8" y="1063695"/>
            <a:ext cx="9043146" cy="1363381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PLAY GAME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44525DF-5AE7-D377-BC96-5FDFD9BF0B3C}"/>
              </a:ext>
            </a:extLst>
          </p:cNvPr>
          <p:cNvSpPr/>
          <p:nvPr/>
        </p:nvSpPr>
        <p:spPr>
          <a:xfrm>
            <a:off x="692042" y="4990950"/>
            <a:ext cx="1962259" cy="1049582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8" name="Picture 7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D7A5045B-F68A-339A-18F9-2AC151107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69" y="3615763"/>
            <a:ext cx="3447215" cy="27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7838" y="1385648"/>
            <a:ext cx="7907265" cy="52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9020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75477" y="2320575"/>
            <a:ext cx="4104747" cy="2235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550400" y="5867400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549530" y="149078"/>
            <a:ext cx="9092941" cy="109851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sysClr val="windowText" lastClr="000000"/>
                </a:solidFill>
              </a:rPr>
              <a:t>Ban </a:t>
            </a:r>
            <a:r>
              <a:rPr lang="en-US" sz="6400" b="1" dirty="0" err="1">
                <a:solidFill>
                  <a:sysClr val="windowText" lastClr="000000"/>
                </a:solidFill>
              </a:rPr>
              <a:t>Gioc</a:t>
            </a:r>
            <a:r>
              <a:rPr lang="en-US" sz="6400" b="1" dirty="0">
                <a:solidFill>
                  <a:sysClr val="windowText" lastClr="000000"/>
                </a:solidFill>
              </a:rPr>
              <a:t> Waterfall</a:t>
            </a:r>
          </a:p>
        </p:txBody>
      </p:sp>
    </p:spTree>
    <p:extLst>
      <p:ext uri="{BB962C8B-B14F-4D97-AF65-F5344CB8AC3E}">
        <p14:creationId xmlns:p14="http://schemas.microsoft.com/office/powerpoint/2010/main" val="981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5407" y="1192582"/>
            <a:ext cx="7958541" cy="530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9020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50742" y="2309286"/>
            <a:ext cx="4137285" cy="228151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550400" y="5867400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670986" y="175157"/>
            <a:ext cx="9092941" cy="89916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ysClr val="windowText" lastClr="000000"/>
                </a:solidFill>
              </a:rPr>
              <a:t>Hoi An Old Town</a:t>
            </a:r>
          </a:p>
        </p:txBody>
      </p:sp>
    </p:spTree>
    <p:extLst>
      <p:ext uri="{BB962C8B-B14F-4D97-AF65-F5344CB8AC3E}">
        <p14:creationId xmlns:p14="http://schemas.microsoft.com/office/powerpoint/2010/main" val="12009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6546" y="1533401"/>
            <a:ext cx="7785679" cy="51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10728" y="30349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69144" y="2315361"/>
            <a:ext cx="4104747" cy="2235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748441" y="5934932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701930" y="279401"/>
            <a:ext cx="9092941" cy="109851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ysClr val="windowText" lastClr="000000"/>
                </a:solidFill>
              </a:rPr>
              <a:t>Petronas Twin Towers</a:t>
            </a:r>
          </a:p>
        </p:txBody>
      </p:sp>
    </p:spTree>
    <p:extLst>
      <p:ext uri="{BB962C8B-B14F-4D97-AF65-F5344CB8AC3E}">
        <p14:creationId xmlns:p14="http://schemas.microsoft.com/office/powerpoint/2010/main" val="33785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0" b="16827"/>
          <a:stretch/>
        </p:blipFill>
        <p:spPr bwMode="auto">
          <a:xfrm>
            <a:off x="1508732" y="1583232"/>
            <a:ext cx="7931555" cy="457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9020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75477" y="2322297"/>
            <a:ext cx="4104747" cy="2235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550400" y="5867400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701930" y="279401"/>
            <a:ext cx="9092941" cy="109851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ysClr val="windowText" lastClr="000000"/>
                </a:solidFill>
              </a:rPr>
              <a:t>Sydney Opera House</a:t>
            </a:r>
          </a:p>
        </p:txBody>
      </p:sp>
    </p:spTree>
    <p:extLst>
      <p:ext uri="{BB962C8B-B14F-4D97-AF65-F5344CB8AC3E}">
        <p14:creationId xmlns:p14="http://schemas.microsoft.com/office/powerpoint/2010/main" val="2030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vietnam.travel/sites/default/files/2022-11/shutterstock_1343287187.jpg">
            <a:extLst>
              <a:ext uri="{FF2B5EF4-FFF2-40B4-BE49-F238E27FC236}">
                <a16:creationId xmlns:a16="http://schemas.microsoft.com/office/drawing/2014/main" id="{C0BD72A7-FE60-1EB9-F129-7533BA74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294" y="1527786"/>
            <a:ext cx="7003385" cy="44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9020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50741" y="2328902"/>
            <a:ext cx="4104747" cy="2235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550400" y="5867400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671450" y="294021"/>
            <a:ext cx="9092941" cy="109851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333" b="1" dirty="0">
                <a:solidFill>
                  <a:sysClr val="windowText" lastClr="000000"/>
                </a:solidFill>
              </a:rPr>
              <a:t>Ba Na Hills</a:t>
            </a:r>
            <a:endParaRPr lang="en-US" sz="5333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8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an Kiem Lake - Restored Sword - Hanoi Local Tour">
            <a:extLst>
              <a:ext uri="{FF2B5EF4-FFF2-40B4-BE49-F238E27FC236}">
                <a16:creationId xmlns:a16="http://schemas.microsoft.com/office/drawing/2014/main" id="{E7C457E1-6B58-416F-4C80-FAE02452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44" y="1483525"/>
            <a:ext cx="5854617" cy="443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9020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50741" y="2299006"/>
            <a:ext cx="4104747" cy="2235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550400" y="5867400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701930" y="279401"/>
            <a:ext cx="9092941" cy="109851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333" b="1" dirty="0">
                <a:solidFill>
                  <a:sysClr val="windowText" lastClr="000000"/>
                </a:solidFill>
              </a:rPr>
              <a:t>Hoan Kiem Lake</a:t>
            </a:r>
            <a:endParaRPr lang="en-US" sz="5333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4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2506</TotalTime>
  <Words>264</Words>
  <Application>Microsoft Office PowerPoint</Application>
  <PresentationFormat>Widescreen</PresentationFormat>
  <Paragraphs>60</Paragraphs>
  <Slides>17</Slides>
  <Notes>11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A3.OpenSansBold-San</vt:lpstr>
      <vt:lpstr>A3.OpenSans-San</vt:lpstr>
      <vt:lpstr>Arial</vt:lpstr>
      <vt:lpstr>Calibri</vt:lpstr>
      <vt:lpstr>Calibri Light</vt:lpstr>
      <vt:lpstr>Congenial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152</cp:revision>
  <dcterms:created xsi:type="dcterms:W3CDTF">2021-11-11T15:46:46Z</dcterms:created>
  <dcterms:modified xsi:type="dcterms:W3CDTF">2025-04-23T11:10:17Z</dcterms:modified>
</cp:coreProperties>
</file>