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726" r:id="rId3"/>
    <p:sldId id="764" r:id="rId4"/>
    <p:sldId id="388" r:id="rId5"/>
    <p:sldId id="760" r:id="rId6"/>
    <p:sldId id="451" r:id="rId7"/>
    <p:sldId id="1033" r:id="rId8"/>
    <p:sldId id="1233" r:id="rId9"/>
    <p:sldId id="103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image" Target="../media/image10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1.png"/><Relationship Id="rId2" Type="http://schemas.openxmlformats.org/officeDocument/2006/relationships/audio" Target="../media/media6.mp3"/><Relationship Id="rId16" Type="http://schemas.openxmlformats.org/officeDocument/2006/relationships/notesSlide" Target="../notesSlides/notesSlide4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p3"/><Relationship Id="rId19" Type="http://schemas.openxmlformats.org/officeDocument/2006/relationships/image" Target="../media/image8.pn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94" y="3880766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11530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20:OUR SUMMER HOLIDAYS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073523" y="713816"/>
            <a:ext cx="100449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 </a:t>
            </a:r>
          </a:p>
          <a:p>
            <a:pPr algn="ctr">
              <a:defRPr/>
            </a:pPr>
            <a:r>
              <a:rPr lang="en-US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Kim’s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37482" y="152401"/>
            <a:ext cx="7301718" cy="766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PLAY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KIM’S GAME                         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35318" y="152383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450558" y="1219200"/>
            <a:ext cx="1143000" cy="495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450558" y="152383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456085" y="158245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84323" y="133626"/>
            <a:ext cx="14478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0:0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2146A-FDBE-046C-3EDC-0C4ADCE94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55" y="736852"/>
            <a:ext cx="3401895" cy="2079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A6706-46C4-B1B8-BE5F-675D24037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60" y="3978515"/>
            <a:ext cx="3239304" cy="2048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DC51F-A80D-5C66-3C02-C76F394CE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945774"/>
            <a:ext cx="3326853" cy="2152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7D1CCE-710F-377B-BE4A-35E8A7A65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52" y="3875136"/>
            <a:ext cx="3239304" cy="21521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D8645-C764-8C48-8187-AA4241721614}"/>
              </a:ext>
            </a:extLst>
          </p:cNvPr>
          <p:cNvSpPr txBox="1"/>
          <p:nvPr/>
        </p:nvSpPr>
        <p:spPr>
          <a:xfrm>
            <a:off x="1581031" y="3131504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 River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2ED09-0DD0-1687-4AC9-229F7E2FD62F}"/>
              </a:ext>
            </a:extLst>
          </p:cNvPr>
          <p:cNvSpPr txBox="1"/>
          <p:nvPr/>
        </p:nvSpPr>
        <p:spPr>
          <a:xfrm>
            <a:off x="2115775" y="6049376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Phu Quoc Island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E30B7-2359-F36C-0FDC-4DB1D3A84D06}"/>
              </a:ext>
            </a:extLst>
          </p:cNvPr>
          <p:cNvSpPr txBox="1"/>
          <p:nvPr/>
        </p:nvSpPr>
        <p:spPr>
          <a:xfrm>
            <a:off x="7587980" y="6143415"/>
            <a:ext cx="29898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 Sen Aquarium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DEDF2-1A81-3B65-E2B1-875FD22F71B9}"/>
              </a:ext>
            </a:extLst>
          </p:cNvPr>
          <p:cNvSpPr txBox="1"/>
          <p:nvPr/>
        </p:nvSpPr>
        <p:spPr>
          <a:xfrm>
            <a:off x="6399933" y="3247192"/>
            <a:ext cx="2480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Cave</a:t>
            </a:r>
          </a:p>
        </p:txBody>
      </p:sp>
    </p:spTree>
    <p:extLst>
      <p:ext uri="{BB962C8B-B14F-4D97-AF65-F5344CB8AC3E}">
        <p14:creationId xmlns:p14="http://schemas.microsoft.com/office/powerpoint/2010/main" val="38167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3EA242-CBCC-2BA0-6C38-812101F1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94" y="-9529"/>
            <a:ext cx="1735137" cy="154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05BAC-C5DF-707F-3369-93FA737F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7393" y="-35292"/>
            <a:ext cx="1735137" cy="1541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3A308-ABC8-B15F-C3C7-3E43EB298ED9}"/>
              </a:ext>
            </a:extLst>
          </p:cNvPr>
          <p:cNvSpPr txBox="1">
            <a:spLocks/>
          </p:cNvSpPr>
          <p:nvPr/>
        </p:nvSpPr>
        <p:spPr>
          <a:xfrm>
            <a:off x="1658143" y="804754"/>
            <a:ext cx="9077376" cy="766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70C0"/>
                </a:solidFill>
              </a:rPr>
              <a:t>    </a:t>
            </a:r>
            <a:r>
              <a:rPr lang="vi-VN" sz="5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PLAY:</a:t>
            </a:r>
            <a:r>
              <a:rPr lang="en-US" sz="5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KIM’S GAME                        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71DAF8-DEC0-FEE0-B3DD-55FD93ED725D}"/>
              </a:ext>
            </a:extLst>
          </p:cNvPr>
          <p:cNvSpPr txBox="1">
            <a:spLocks/>
          </p:cNvSpPr>
          <p:nvPr/>
        </p:nvSpPr>
        <p:spPr bwMode="auto">
          <a:xfrm>
            <a:off x="1927084" y="2205038"/>
            <a:ext cx="936787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</a:rPr>
              <a:t>Let’s tell about </a:t>
            </a:r>
            <a:r>
              <a:rPr lang="vi-VN" sz="4500" b="1" dirty="0">
                <a:solidFill>
                  <a:srgbClr val="000000"/>
                </a:solidFill>
              </a:rPr>
              <a:t>places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that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you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have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seen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>
                <a:solidFill>
                  <a:srgbClr val="000000"/>
                </a:solidFill>
              </a:rPr>
              <a:t>in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2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55261D7-B558-C93D-7113-6CEBC58F7E4A}"/>
              </a:ext>
            </a:extLst>
          </p:cNvPr>
          <p:cNvSpPr txBox="1">
            <a:spLocks/>
          </p:cNvSpPr>
          <p:nvPr/>
        </p:nvSpPr>
        <p:spPr>
          <a:xfrm>
            <a:off x="2319312" y="-19008"/>
            <a:ext cx="9077376" cy="766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70C0"/>
                </a:solidFill>
              </a:rPr>
              <a:t>    </a:t>
            </a:r>
            <a:r>
              <a:rPr lang="en-US" sz="35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CHECK AND READ</a:t>
            </a:r>
            <a:endParaRPr lang="en-US" sz="3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5C707-316C-1C74-0569-671897E99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" y="945774"/>
            <a:ext cx="3401895" cy="207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3426C9-DD9B-DC56-E62A-4C2549894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6" y="3956432"/>
            <a:ext cx="3239304" cy="2048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3F41C-7493-87AF-334E-2EEA5C987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57" y="832213"/>
            <a:ext cx="3326853" cy="2152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1E569-CD15-DBC0-780A-1DCC27A84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06" y="3894858"/>
            <a:ext cx="3239304" cy="2152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47F2D-1A9D-85FF-9CC9-544B84C2DF4B}"/>
              </a:ext>
            </a:extLst>
          </p:cNvPr>
          <p:cNvSpPr txBox="1"/>
          <p:nvPr/>
        </p:nvSpPr>
        <p:spPr>
          <a:xfrm>
            <a:off x="1581031" y="3131504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BCC91-4C07-39BC-C2BF-D5882F16DD2E}"/>
              </a:ext>
            </a:extLst>
          </p:cNvPr>
          <p:cNvSpPr txBox="1"/>
          <p:nvPr/>
        </p:nvSpPr>
        <p:spPr>
          <a:xfrm>
            <a:off x="1144451" y="6027293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Phu Quoc Island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0DCDA-3BC5-77BF-D7FC-F099CF574B1F}"/>
              </a:ext>
            </a:extLst>
          </p:cNvPr>
          <p:cNvSpPr txBox="1"/>
          <p:nvPr/>
        </p:nvSpPr>
        <p:spPr>
          <a:xfrm>
            <a:off x="7114934" y="6163137"/>
            <a:ext cx="29898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 Sen Aquarium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C2ABD-A092-CE43-DD3F-21C46A714F69}"/>
              </a:ext>
            </a:extLst>
          </p:cNvPr>
          <p:cNvSpPr txBox="1"/>
          <p:nvPr/>
        </p:nvSpPr>
        <p:spPr>
          <a:xfrm>
            <a:off x="7470427" y="3133631"/>
            <a:ext cx="2480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Cave</a:t>
            </a:r>
          </a:p>
        </p:txBody>
      </p:sp>
    </p:spTree>
    <p:extLst>
      <p:ext uri="{BB962C8B-B14F-4D97-AF65-F5344CB8AC3E}">
        <p14:creationId xmlns:p14="http://schemas.microsoft.com/office/powerpoint/2010/main" val="201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3011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5ED30-5759-1138-73B0-DE64943E00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820" y="1384300"/>
            <a:ext cx="10841760" cy="4089400"/>
          </a:xfrm>
          <a:prstGeom prst="rect">
            <a:avLst/>
          </a:prstGeom>
        </p:spPr>
      </p:pic>
      <p:pic>
        <p:nvPicPr>
          <p:cNvPr id="3" name="Track 94">
            <a:hlinkClick r:id="" action="ppaction://media"/>
            <a:extLst>
              <a:ext uri="{FF2B5EF4-FFF2-40B4-BE49-F238E27FC236}">
                <a16:creationId xmlns:a16="http://schemas.microsoft.com/office/drawing/2014/main" id="{9FD50DFE-6C63-665C-F759-2BA7EADA8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44586" y="4187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4" name="U 20 L 1.4. 1">
            <a:hlinkClick r:id="" action="ppaction://media"/>
            <a:extLst>
              <a:ext uri="{FF2B5EF4-FFF2-40B4-BE49-F238E27FC236}">
                <a16:creationId xmlns:a16="http://schemas.microsoft.com/office/drawing/2014/main" id="{F51E8BDD-9195-9538-C6AF-FFA184CFC7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545" y="1587500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9" name="U 20 L 1.4. 2">
            <a:hlinkClick r:id="" action="ppaction://media"/>
            <a:extLst>
              <a:ext uri="{FF2B5EF4-FFF2-40B4-BE49-F238E27FC236}">
                <a16:creationId xmlns:a16="http://schemas.microsoft.com/office/drawing/2014/main" id="{AB9BBBC8-866D-B32C-2184-BCE9F732CB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545" y="2490786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0" name="U 20 L 1.4. 3">
            <a:hlinkClick r:id="" action="ppaction://media"/>
            <a:extLst>
              <a:ext uri="{FF2B5EF4-FFF2-40B4-BE49-F238E27FC236}">
                <a16:creationId xmlns:a16="http://schemas.microsoft.com/office/drawing/2014/main" id="{45E218BA-ED68-3B5F-5EF6-DBA2CD9DA1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545" y="3304629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U 20 L 1.4. 4">
            <a:hlinkClick r:id="" action="ppaction://media"/>
            <a:extLst>
              <a:ext uri="{FF2B5EF4-FFF2-40B4-BE49-F238E27FC236}">
                <a16:creationId xmlns:a16="http://schemas.microsoft.com/office/drawing/2014/main" id="{3D4680E9-0A17-49D2-A5E2-2E8B1EB66B6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6545" y="4127996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44A39F-95AB-D42E-339C-9E1EB2925783}"/>
              </a:ext>
            </a:extLst>
          </p:cNvPr>
          <p:cNvSpPr txBox="1"/>
          <p:nvPr/>
        </p:nvSpPr>
        <p:spPr>
          <a:xfrm>
            <a:off x="11087151" y="4324973"/>
            <a:ext cx="64312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7AE6E-FB57-6120-9B6D-5DDF609D6FAD}"/>
              </a:ext>
            </a:extLst>
          </p:cNvPr>
          <p:cNvSpPr txBox="1"/>
          <p:nvPr/>
        </p:nvSpPr>
        <p:spPr>
          <a:xfrm>
            <a:off x="5629423" y="4324973"/>
            <a:ext cx="64312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CD7C0-EB37-BE8E-1129-5C4D4A45B2F9}"/>
              </a:ext>
            </a:extLst>
          </p:cNvPr>
          <p:cNvSpPr txBox="1"/>
          <p:nvPr/>
        </p:nvSpPr>
        <p:spPr>
          <a:xfrm>
            <a:off x="8321438" y="4324973"/>
            <a:ext cx="64312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FCC4B-015C-91EA-64A1-A4558E9F470B}"/>
              </a:ext>
            </a:extLst>
          </p:cNvPr>
          <p:cNvSpPr txBox="1"/>
          <p:nvPr/>
        </p:nvSpPr>
        <p:spPr>
          <a:xfrm>
            <a:off x="2864194" y="4324974"/>
            <a:ext cx="64312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180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1C7CC-A6B3-6F07-5076-85DB6723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1" y="793373"/>
            <a:ext cx="11353270" cy="5594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C6133-4E9A-820E-3F29-5782A6DCA3E8}"/>
              </a:ext>
            </a:extLst>
          </p:cNvPr>
          <p:cNvSpPr txBox="1"/>
          <p:nvPr/>
        </p:nvSpPr>
        <p:spPr>
          <a:xfrm>
            <a:off x="3164698" y="3032208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Huong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77408-A351-C9AB-C41A-9002CEEB7C7F}"/>
              </a:ext>
            </a:extLst>
          </p:cNvPr>
          <p:cNvSpPr txBox="1"/>
          <p:nvPr/>
        </p:nvSpPr>
        <p:spPr>
          <a:xfrm>
            <a:off x="9331452" y="1996142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62E17-2A5E-B476-B947-0597AC7AB356}"/>
              </a:ext>
            </a:extLst>
          </p:cNvPr>
          <p:cNvSpPr txBox="1"/>
          <p:nvPr/>
        </p:nvSpPr>
        <p:spPr>
          <a:xfrm>
            <a:off x="8841598" y="2665392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Phu Quoc Island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A26F5-C915-85E0-614D-9E963E359EB7}"/>
              </a:ext>
            </a:extLst>
          </p:cNvPr>
          <p:cNvSpPr txBox="1"/>
          <p:nvPr/>
        </p:nvSpPr>
        <p:spPr>
          <a:xfrm>
            <a:off x="3164697" y="5919399"/>
            <a:ext cx="3368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Dam Sen Aquarium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63BD-88D1-429D-E93A-28970D4DF845}"/>
              </a:ext>
            </a:extLst>
          </p:cNvPr>
          <p:cNvSpPr txBox="1"/>
          <p:nvPr/>
        </p:nvSpPr>
        <p:spPr>
          <a:xfrm>
            <a:off x="1974788" y="5368009"/>
            <a:ext cx="22797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FD844-C1B9-3DE2-73F7-536B91871D94}"/>
              </a:ext>
            </a:extLst>
          </p:cNvPr>
          <p:cNvSpPr txBox="1"/>
          <p:nvPr/>
        </p:nvSpPr>
        <p:spPr>
          <a:xfrm>
            <a:off x="7615345" y="5342609"/>
            <a:ext cx="41328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visit Phong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E6EA-1BEF-C7EE-92FC-D58F3C1FEAFB}"/>
              </a:ext>
            </a:extLst>
          </p:cNvPr>
          <p:cNvSpPr txBox="1"/>
          <p:nvPr/>
        </p:nvSpPr>
        <p:spPr>
          <a:xfrm>
            <a:off x="7273260" y="4733046"/>
            <a:ext cx="29145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visit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1855DB-CA21-CA7C-E1AF-37F2B66A295F}"/>
              </a:ext>
            </a:extLst>
          </p:cNvPr>
          <p:cNvGrpSpPr/>
          <p:nvPr/>
        </p:nvGrpSpPr>
        <p:grpSpPr>
          <a:xfrm>
            <a:off x="558800" y="177800"/>
            <a:ext cx="11163300" cy="6273800"/>
            <a:chOff x="1276350" y="1916097"/>
            <a:chExt cx="15735300" cy="82556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459D02-CAF5-EE36-4EE6-5EFC45084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76350" y="1916097"/>
              <a:ext cx="15735300" cy="825567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A39D57-4160-27AE-4769-A969A3C926E0}"/>
                </a:ext>
              </a:extLst>
            </p:cNvPr>
            <p:cNvSpPr txBox="1"/>
            <p:nvPr/>
          </p:nvSpPr>
          <p:spPr>
            <a:xfrm>
              <a:off x="14627918" y="5071781"/>
              <a:ext cx="1676421" cy="692498"/>
            </a:xfrm>
            <a:prstGeom prst="rect">
              <a:avLst/>
            </a:prstGeom>
            <a:solidFill>
              <a:srgbClr val="FEFBDE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/>
                <a:t>___and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34E5E9-E637-7748-09C8-91D4EF298866}"/>
              </a:ext>
            </a:extLst>
          </p:cNvPr>
          <p:cNvSpPr txBox="1"/>
          <p:nvPr/>
        </p:nvSpPr>
        <p:spPr>
          <a:xfrm>
            <a:off x="2739277" y="2929222"/>
            <a:ext cx="83227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1C298-E6D1-58BB-5F6F-8CA6FC1B2228}"/>
              </a:ext>
            </a:extLst>
          </p:cNvPr>
          <p:cNvSpPr txBox="1"/>
          <p:nvPr/>
        </p:nvSpPr>
        <p:spPr>
          <a:xfrm>
            <a:off x="9037130" y="2544743"/>
            <a:ext cx="16321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4783D-931A-A8AC-E1B5-DF3893267AAE}"/>
              </a:ext>
            </a:extLst>
          </p:cNvPr>
          <p:cNvSpPr txBox="1"/>
          <p:nvPr/>
        </p:nvSpPr>
        <p:spPr>
          <a:xfrm>
            <a:off x="9672851" y="3390900"/>
            <a:ext cx="71686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pic>
        <p:nvPicPr>
          <p:cNvPr id="12" name="Track 95">
            <a:hlinkClick r:id="" action="ppaction://media"/>
            <a:extLst>
              <a:ext uri="{FF2B5EF4-FFF2-40B4-BE49-F238E27FC236}">
                <a16:creationId xmlns:a16="http://schemas.microsoft.com/office/drawing/2014/main" id="{4EFD1BBA-BD2B-6AC0-91A9-E5A052A8B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26300" y="6477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20 L 1.6. cau 1, 5">
            <a:hlinkClick r:id="" action="ppaction://media"/>
            <a:extLst>
              <a:ext uri="{FF2B5EF4-FFF2-40B4-BE49-F238E27FC236}">
                <a16:creationId xmlns:a16="http://schemas.microsoft.com/office/drawing/2014/main" id="{DDBB9C9F-F01B-3685-B8B2-5B3A12EE2A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03594" y="179891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4" name="U 20 L 1.6. cau 1, 5">
            <a:hlinkClick r:id="" action="ppaction://media"/>
            <a:extLst>
              <a:ext uri="{FF2B5EF4-FFF2-40B4-BE49-F238E27FC236}">
                <a16:creationId xmlns:a16="http://schemas.microsoft.com/office/drawing/2014/main" id="{9FAF51B3-3A5C-AC05-5633-58C7A0EAD0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59450" y="179891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5" name="U 20 L 1.6. cau 2, 6">
            <a:hlinkClick r:id="" action="ppaction://media"/>
            <a:extLst>
              <a:ext uri="{FF2B5EF4-FFF2-40B4-BE49-F238E27FC236}">
                <a16:creationId xmlns:a16="http://schemas.microsoft.com/office/drawing/2014/main" id="{C9F60594-0B0C-25B9-B7DB-96734B017D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8994" y="23034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6" name="U 20 L 1.6. cau 2, 6">
            <a:hlinkClick r:id="" action="ppaction://media"/>
            <a:extLst>
              <a:ext uri="{FF2B5EF4-FFF2-40B4-BE49-F238E27FC236}">
                <a16:creationId xmlns:a16="http://schemas.microsoft.com/office/drawing/2014/main" id="{66030D45-488D-F075-1BE7-058E970891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1167" y="22399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7" name="U 20 L 1.6. cau 3">
            <a:hlinkClick r:id="" action="ppaction://media"/>
            <a:extLst>
              <a:ext uri="{FF2B5EF4-FFF2-40B4-BE49-F238E27FC236}">
                <a16:creationId xmlns:a16="http://schemas.microsoft.com/office/drawing/2014/main" id="{0969910E-B04B-5DFC-66B3-A032F6EF47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4361" y="2808014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8" name="U 20 L 1.6. cau 4">
            <a:hlinkClick r:id="" action="ppaction://media"/>
            <a:extLst>
              <a:ext uri="{FF2B5EF4-FFF2-40B4-BE49-F238E27FC236}">
                <a16:creationId xmlns:a16="http://schemas.microsoft.com/office/drawing/2014/main" id="{CF597B76-1904-3A98-9FE4-DE0B8B172D6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9761" y="362798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9" name="U 20 L 1.6. cau 7">
            <a:hlinkClick r:id="" action="ppaction://media"/>
            <a:extLst>
              <a:ext uri="{FF2B5EF4-FFF2-40B4-BE49-F238E27FC236}">
                <a16:creationId xmlns:a16="http://schemas.microsoft.com/office/drawing/2014/main" id="{171EAFE9-4801-8293-1403-6AE737F711D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0873" y="2867024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20" name="U 20 L 1.6. cau 8">
            <a:hlinkClick r:id="" action="ppaction://media"/>
            <a:extLst>
              <a:ext uri="{FF2B5EF4-FFF2-40B4-BE49-F238E27FC236}">
                <a16:creationId xmlns:a16="http://schemas.microsoft.com/office/drawing/2014/main" id="{6FFBDE24-1C0B-1CB1-C9E0-5F1CE50FF9D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03900" y="364648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2827</TotalTime>
  <Words>161</Words>
  <Application>Microsoft Office PowerPoint</Application>
  <PresentationFormat>Widescreen</PresentationFormat>
  <Paragraphs>48</Paragraphs>
  <Slides>8</Slides>
  <Notes>4</Notes>
  <HiddenSlides>0</HiddenSlides>
  <MMClips>14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Comic Sans MS</vt:lpstr>
      <vt:lpstr>Impact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LET’S PLAY:  KIM’S GAME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2025-04-23T11:11:05Z</dcterms:modified>
</cp:coreProperties>
</file>