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443" r:id="rId3"/>
    <p:sldId id="1362" r:id="rId4"/>
    <p:sldId id="1363" r:id="rId5"/>
    <p:sldId id="1364" r:id="rId6"/>
    <p:sldId id="1365" r:id="rId7"/>
    <p:sldId id="935" r:id="rId8"/>
    <p:sldId id="683" r:id="rId9"/>
    <p:sldId id="745" r:id="rId10"/>
    <p:sldId id="746" r:id="rId11"/>
    <p:sldId id="747" r:id="rId12"/>
    <p:sldId id="789" r:id="rId13"/>
    <p:sldId id="1038" r:id="rId14"/>
    <p:sldId id="1039" r:id="rId15"/>
    <p:sldId id="1040" r:id="rId16"/>
    <p:sldId id="1041" r:id="rId17"/>
    <p:sldId id="749" r:id="rId18"/>
    <p:sldId id="1031" r:id="rId19"/>
    <p:sldId id="103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Game: What is this room?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-Pupils choose 1 color and guess the picture of 1 room hidden behind.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-Teacher shows the whole picture at the button SHOW and say out loud the name of the room.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895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Game: What is this room?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-Pupils choose 1 color and guess the picture of 1 room hidden behind.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-Teacher shows the whole picture at the button SHOW and say out loud the name of the room.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93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Game: What is this room?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-Pupils choose 1 color and guess the picture of 1 room hidden behind.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-Teacher shows the whole picture at the button SHOW and say out loud the name of the room.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847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Game: What is this room?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-Pupils choose 1 color and guess the picture of 1 room hidden behind.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-Teacher shows the whole picture at the button SHOW and say out loud the name of the room.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874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7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mp3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microsoft.com/office/2007/relationships/media" Target="../media/media9.mp3"/><Relationship Id="rId18" Type="http://schemas.openxmlformats.org/officeDocument/2006/relationships/image" Target="../media/image14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audio" Target="../media/media8.mp3"/><Relationship Id="rId17" Type="http://schemas.openxmlformats.org/officeDocument/2006/relationships/image" Target="../media/image2.png"/><Relationship Id="rId2" Type="http://schemas.openxmlformats.org/officeDocument/2006/relationships/audio" Target="../media/media10.mp3"/><Relationship Id="rId16" Type="http://schemas.openxmlformats.org/officeDocument/2006/relationships/notesSlide" Target="../notesSlides/notesSlide16.xml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8.mp3"/><Relationship Id="rId5" Type="http://schemas.microsoft.com/office/2007/relationships/media" Target="../media/media1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4.mp3"/><Relationship Id="rId19" Type="http://schemas.openxmlformats.org/officeDocument/2006/relationships/image" Target="../media/image8.png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audio" Target="../media/media9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6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63786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41" y="1546224"/>
            <a:ext cx="8953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20:OUR SUMMER </a:t>
            </a:r>
          </a:p>
          <a:p>
            <a:pPr algn="ctr" eaLnBrk="1" hangingPunct="1"/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        HOLIDAYS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150793" y="4547784"/>
            <a:ext cx="8485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ractise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swimming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præktɪsˈswɪmɪŋ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08B08E-AABB-F987-F51E-2B4D06B3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859755"/>
            <a:ext cx="4645025" cy="23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505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079500" y="1588175"/>
            <a:ext cx="1007110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Join a music club: tham gia câu lạc bộ âm nhạc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Go camping:đi cắm trại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Visit an eco – farm: thăm trang trại sinh thái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Practise swimming:luyện tập bơi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endParaRPr lang="vi-VN" sz="3500" b="1" dirty="0"/>
          </a:p>
          <a:p>
            <a:pPr marL="457200" indent="-457200">
              <a:lnSpc>
                <a:spcPct val="200000"/>
              </a:lnSpc>
              <a:buFontTx/>
              <a:buChar char="-"/>
            </a:pPr>
            <a:endParaRPr lang="vi-VN" sz="35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85E7359-A97D-1095-9DDB-086FE6A5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49" y="1267113"/>
            <a:ext cx="7110868" cy="436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628F9F35-6A41-4F7F-9967-965B2D9D449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F87FCF41-F933-4458-A88E-BAB25457F38F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9C128E01-FEA7-4E9E-8C60-093FBC13D219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87264310-6F0C-4F7D-A9E2-4A27E2EB5E20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DA7161C-D1A1-49DB-80F4-24CF8902D20B}"/>
              </a:ext>
            </a:extLst>
          </p:cNvPr>
          <p:cNvSpPr/>
          <p:nvPr/>
        </p:nvSpPr>
        <p:spPr>
          <a:xfrm>
            <a:off x="1517665" y="1741488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3097A132-6A64-4F64-83BC-AB13FE76B959}"/>
              </a:ext>
            </a:extLst>
          </p:cNvPr>
          <p:cNvSpPr/>
          <p:nvPr/>
        </p:nvSpPr>
        <p:spPr>
          <a:xfrm>
            <a:off x="3804641" y="172323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94679A0-824B-467D-913F-88775D54F11B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32FE032E-AD5E-4FF7-AAEA-6859FF0A1C97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8B120EEA-0D32-4FCD-ABD4-ECC694CC9128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D6B72CF2-B3BD-4417-AD51-7A87ED5ED893}"/>
              </a:ext>
            </a:extLst>
          </p:cNvPr>
          <p:cNvSpPr/>
          <p:nvPr/>
        </p:nvSpPr>
        <p:spPr>
          <a:xfrm>
            <a:off x="3838570" y="341317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A0D2C6DB-86CF-4F2A-A933-8F9DD9C3431B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9628077B-1A8E-4B46-B0EC-216C79392573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680A61B3-A415-400C-BD10-604140A07E0D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249C9848-48D3-46C6-B7FA-DFE11B86F6F8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id="{641C296E-2B93-41D8-A526-B65C53832B19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178C5232-7A78-47A6-988D-9E02831F038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E09F35CC-007F-43C7-B5DC-9F40CAE15A95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ounded Rectangle 48">
            <a:extLst>
              <a:ext uri="{FF2B5EF4-FFF2-40B4-BE49-F238E27FC236}">
                <a16:creationId xmlns:a16="http://schemas.microsoft.com/office/drawing/2014/main" id="{DCFD64BD-53E5-4A8A-9969-434E0B0C71A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000" b="1" dirty="0">
                <a:solidFill>
                  <a:sysClr val="windowText" lastClr="000000"/>
                </a:solidFill>
                <a:latin typeface="Calibri"/>
                <a:sym typeface="Arial"/>
              </a:rPr>
              <a:t>Visit eco-farm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B5F5F-BD11-6176-86B7-A57E17C0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72E5E-BB15-0228-301B-8121692E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27C17-A33D-6CE9-1D73-D799D331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02" y="1361280"/>
            <a:ext cx="6402183" cy="407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628F9F35-6A41-4F7F-9967-965B2D9D449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F87FCF41-F933-4458-A88E-BAB25457F38F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9C128E01-FEA7-4E9E-8C60-093FBC13D219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87264310-6F0C-4F7D-A9E2-4A27E2EB5E20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DA7161C-D1A1-49DB-80F4-24CF8902D20B}"/>
              </a:ext>
            </a:extLst>
          </p:cNvPr>
          <p:cNvSpPr/>
          <p:nvPr/>
        </p:nvSpPr>
        <p:spPr>
          <a:xfrm>
            <a:off x="1517665" y="1741488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3097A132-6A64-4F64-83BC-AB13FE76B959}"/>
              </a:ext>
            </a:extLst>
          </p:cNvPr>
          <p:cNvSpPr/>
          <p:nvPr/>
        </p:nvSpPr>
        <p:spPr>
          <a:xfrm>
            <a:off x="3794131" y="171951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94679A0-824B-467D-913F-88775D54F11B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32FE032E-AD5E-4FF7-AAEA-6859FF0A1C97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8B120EEA-0D32-4FCD-ABD4-ECC694CC9128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D6B72CF2-B3BD-4417-AD51-7A87ED5ED893}"/>
              </a:ext>
            </a:extLst>
          </p:cNvPr>
          <p:cNvSpPr/>
          <p:nvPr/>
        </p:nvSpPr>
        <p:spPr>
          <a:xfrm>
            <a:off x="3787531" y="342081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A0D2C6DB-86CF-4F2A-A933-8F9DD9C3431B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9628077B-1A8E-4B46-B0EC-216C79392573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680A61B3-A415-400C-BD10-604140A07E0D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249C9848-48D3-46C6-B7FA-DFE11B86F6F8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id="{641C296E-2B93-41D8-A526-B65C53832B19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178C5232-7A78-47A6-988D-9E02831F038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E09F35CC-007F-43C7-B5DC-9F40CAE15A95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ounded Rectangle 48">
            <a:extLst>
              <a:ext uri="{FF2B5EF4-FFF2-40B4-BE49-F238E27FC236}">
                <a16:creationId xmlns:a16="http://schemas.microsoft.com/office/drawing/2014/main" id="{DCFD64BD-53E5-4A8A-9969-434E0B0C71A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000" b="1" dirty="0" err="1">
                <a:solidFill>
                  <a:sysClr val="windowText" lastClr="000000"/>
                </a:solidFill>
                <a:latin typeface="Calibri"/>
                <a:sym typeface="Arial"/>
              </a:rPr>
              <a:t>Practise</a:t>
            </a:r>
            <a:r>
              <a:rPr lang="en-US" sz="4000" b="1" dirty="0">
                <a:solidFill>
                  <a:sysClr val="windowText" lastClr="000000"/>
                </a:solidFill>
                <a:latin typeface="Calibri"/>
                <a:sym typeface="Arial"/>
              </a:rPr>
              <a:t> swimming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B5F5F-BD11-6176-86B7-A57E17C0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72E5E-BB15-0228-301B-8121692E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58890-5A95-5E43-BB01-00B05B52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37" y="1406499"/>
            <a:ext cx="5913837" cy="397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628F9F35-6A41-4F7F-9967-965B2D9D449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F87FCF41-F933-4458-A88E-BAB25457F38F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9C128E01-FEA7-4E9E-8C60-093FBC13D219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87264310-6F0C-4F7D-A9E2-4A27E2EB5E20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DA7161C-D1A1-49DB-80F4-24CF8902D20B}"/>
              </a:ext>
            </a:extLst>
          </p:cNvPr>
          <p:cNvSpPr/>
          <p:nvPr/>
        </p:nvSpPr>
        <p:spPr>
          <a:xfrm>
            <a:off x="1517665" y="1741488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3097A132-6A64-4F64-83BC-AB13FE76B959}"/>
              </a:ext>
            </a:extLst>
          </p:cNvPr>
          <p:cNvSpPr/>
          <p:nvPr/>
        </p:nvSpPr>
        <p:spPr>
          <a:xfrm>
            <a:off x="3819538" y="1698625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94679A0-824B-467D-913F-88775D54F11B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32FE032E-AD5E-4FF7-AAEA-6859FF0A1C97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8B120EEA-0D32-4FCD-ABD4-ECC694CC9128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D6B72CF2-B3BD-4417-AD51-7A87ED5ED893}"/>
              </a:ext>
            </a:extLst>
          </p:cNvPr>
          <p:cNvSpPr/>
          <p:nvPr/>
        </p:nvSpPr>
        <p:spPr>
          <a:xfrm>
            <a:off x="3812938" y="3408362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A0D2C6DB-86CF-4F2A-A933-8F9DD9C3431B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9628077B-1A8E-4B46-B0EC-216C79392573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680A61B3-A415-400C-BD10-604140A07E0D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249C9848-48D3-46C6-B7FA-DFE11B86F6F8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id="{641C296E-2B93-41D8-A526-B65C53832B19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178C5232-7A78-47A6-988D-9E02831F038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E09F35CC-007F-43C7-B5DC-9F40CAE15A95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ounded Rectangle 48">
            <a:extLst>
              <a:ext uri="{FF2B5EF4-FFF2-40B4-BE49-F238E27FC236}">
                <a16:creationId xmlns:a16="http://schemas.microsoft.com/office/drawing/2014/main" id="{DCFD64BD-53E5-4A8A-9969-434E0B0C71A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000" b="1" dirty="0">
                <a:solidFill>
                  <a:sysClr val="windowText" lastClr="000000"/>
                </a:solidFill>
                <a:latin typeface="Calibri"/>
                <a:sym typeface="Arial"/>
              </a:rPr>
              <a:t>Join a music club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B5F5F-BD11-6176-86B7-A57E17C0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72E5E-BB15-0228-301B-8121692E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7ED71-9972-9F70-E170-0CF764AF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65" y="1512887"/>
            <a:ext cx="6491531" cy="399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628F9F35-6A41-4F7F-9967-965B2D9D449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F87FCF41-F933-4458-A88E-BAB25457F38F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9C128E01-FEA7-4E9E-8C60-093FBC13D219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87264310-6F0C-4F7D-A9E2-4A27E2EB5E20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DA7161C-D1A1-49DB-80F4-24CF8902D20B}"/>
              </a:ext>
            </a:extLst>
          </p:cNvPr>
          <p:cNvSpPr/>
          <p:nvPr/>
        </p:nvSpPr>
        <p:spPr>
          <a:xfrm>
            <a:off x="1517665" y="1741488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3097A132-6A64-4F64-83BC-AB13FE76B959}"/>
              </a:ext>
            </a:extLst>
          </p:cNvPr>
          <p:cNvSpPr/>
          <p:nvPr/>
        </p:nvSpPr>
        <p:spPr>
          <a:xfrm>
            <a:off x="3794131" y="1731168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94679A0-824B-467D-913F-88775D54F11B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32FE032E-AD5E-4FF7-AAEA-6859FF0A1C97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8B120EEA-0D32-4FCD-ABD4-ECC694CC9128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D6B72CF2-B3BD-4417-AD51-7A87ED5ED893}"/>
              </a:ext>
            </a:extLst>
          </p:cNvPr>
          <p:cNvSpPr/>
          <p:nvPr/>
        </p:nvSpPr>
        <p:spPr>
          <a:xfrm>
            <a:off x="3835167" y="3409156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A0D2C6DB-86CF-4F2A-A933-8F9DD9C3431B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9628077B-1A8E-4B46-B0EC-216C79392573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680A61B3-A415-400C-BD10-604140A07E0D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249C9848-48D3-46C6-B7FA-DFE11B86F6F8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id="{641C296E-2B93-41D8-A526-B65C53832B19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178C5232-7A78-47A6-988D-9E02831F038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E09F35CC-007F-43C7-B5DC-9F40CAE15A95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ounded Rectangle 48">
            <a:extLst>
              <a:ext uri="{FF2B5EF4-FFF2-40B4-BE49-F238E27FC236}">
                <a16:creationId xmlns:a16="http://schemas.microsoft.com/office/drawing/2014/main" id="{DCFD64BD-53E5-4A8A-9969-434E0B0C71A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000" b="1" dirty="0">
                <a:solidFill>
                  <a:sysClr val="windowText" lastClr="000000"/>
                </a:solidFill>
                <a:latin typeface="Calibri"/>
                <a:sym typeface="Arial"/>
              </a:rPr>
              <a:t>Go camping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B5F5F-BD11-6176-86B7-A57E17C0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72E5E-BB15-0228-301B-8121692E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6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520815" y="1759004"/>
            <a:ext cx="11468075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 going to do this summer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dự định làm gì vào mùa hè vậy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45658-B330-CE2F-35D3-58F23B884269}"/>
              </a:ext>
            </a:extLst>
          </p:cNvPr>
          <p:cNvSpPr/>
          <p:nvPr/>
        </p:nvSpPr>
        <p:spPr>
          <a:xfrm>
            <a:off x="803602" y="378374"/>
            <a:ext cx="10473998" cy="101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và trả lời xem ai đó dự định làm gì vào mùa hè</a:t>
            </a:r>
            <a:endParaRPr lang="en-US" sz="35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8698" y="3715490"/>
            <a:ext cx="12611191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I’m going to  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a music club.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dự định tham gia một câu lạc bộ âm nhạc.)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 20 . L2. 2. What are u going to do this summer">
            <a:hlinkClick r:id="" action="ppaction://media"/>
            <a:extLst>
              <a:ext uri="{FF2B5EF4-FFF2-40B4-BE49-F238E27FC236}">
                <a16:creationId xmlns:a16="http://schemas.microsoft.com/office/drawing/2014/main" id="{314F8DA9-2187-3E0F-0A54-BE9C92B6A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724" y="253404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6" name="U 20 . L2. 2.Im going to join music club">
            <a:hlinkClick r:id="" action="ppaction://media"/>
            <a:extLst>
              <a:ext uri="{FF2B5EF4-FFF2-40B4-BE49-F238E27FC236}">
                <a16:creationId xmlns:a16="http://schemas.microsoft.com/office/drawing/2014/main" id="{94F0A024-9D21-2997-0EBC-AF488EBBCD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139" y="444813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2622263" y="825143"/>
            <a:ext cx="8007637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are you going to do this summer?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4" y="1528116"/>
            <a:ext cx="6579475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’m going to ……..…......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4161304" y="1384054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join a music club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3A8CBC-B075-874C-07E1-70B57A3E98B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9259" t="15185" r="8519" b="20370"/>
          <a:stretch/>
        </p:blipFill>
        <p:spPr>
          <a:xfrm>
            <a:off x="999786" y="2159058"/>
            <a:ext cx="10493713" cy="4356042"/>
          </a:xfrm>
          <a:prstGeom prst="rect">
            <a:avLst/>
          </a:prstGeom>
        </p:spPr>
      </p:pic>
      <p:pic>
        <p:nvPicPr>
          <p:cNvPr id="11" name="Track 97">
            <a:hlinkClick r:id="" action="ppaction://media"/>
            <a:extLst>
              <a:ext uri="{FF2B5EF4-FFF2-40B4-BE49-F238E27FC236}">
                <a16:creationId xmlns:a16="http://schemas.microsoft.com/office/drawing/2014/main" id="{ECE531B8-9922-E299-AC32-F13D9A19D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19686" y="213459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2" name="U 20 . L2. 2. 1">
            <a:hlinkClick r:id="" action="ppaction://media"/>
            <a:extLst>
              <a:ext uri="{FF2B5EF4-FFF2-40B4-BE49-F238E27FC236}">
                <a16:creationId xmlns:a16="http://schemas.microsoft.com/office/drawing/2014/main" id="{1B207F9B-E739-73C2-F480-8E2FAD4463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3724" y="384968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U 20 . L2. 2. 2">
            <a:hlinkClick r:id="" action="ppaction://media"/>
            <a:extLst>
              <a:ext uri="{FF2B5EF4-FFF2-40B4-BE49-F238E27FC236}">
                <a16:creationId xmlns:a16="http://schemas.microsoft.com/office/drawing/2014/main" id="{218B052A-D320-665F-597E-E32D12A50D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23100" y="3837890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4" name="U 20 . L2. 2. 3">
            <a:hlinkClick r:id="" action="ppaction://media"/>
            <a:extLst>
              <a:ext uri="{FF2B5EF4-FFF2-40B4-BE49-F238E27FC236}">
                <a16:creationId xmlns:a16="http://schemas.microsoft.com/office/drawing/2014/main" id="{8E13DFE7-9C99-29C6-2E02-62AEB2CB34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3500" y="6047060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5" name="U 20 . L2. 2. 4">
            <a:hlinkClick r:id="" action="ppaction://media"/>
            <a:extLst>
              <a:ext uri="{FF2B5EF4-FFF2-40B4-BE49-F238E27FC236}">
                <a16:creationId xmlns:a16="http://schemas.microsoft.com/office/drawing/2014/main" id="{2648B0A3-8EA6-7CFD-7E76-84E2DCE3136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51599" y="604984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6" name="U 20 . L2. 2. What are u going to do this summer">
            <a:hlinkClick r:id="" action="ppaction://media"/>
            <a:extLst>
              <a:ext uri="{FF2B5EF4-FFF2-40B4-BE49-F238E27FC236}">
                <a16:creationId xmlns:a16="http://schemas.microsoft.com/office/drawing/2014/main" id="{59F94647-F20A-83E0-EBB9-8A759D584D3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975774" y="95475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20 . L2. 2.Im going to join music club">
            <a:hlinkClick r:id="" action="ppaction://media"/>
            <a:extLst>
              <a:ext uri="{FF2B5EF4-FFF2-40B4-BE49-F238E27FC236}">
                <a16:creationId xmlns:a16="http://schemas.microsoft.com/office/drawing/2014/main" id="{C1AFCD9A-B75D-0B8E-77F6-5C7A48E8232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8113" y="164650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843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574B3-3563-7732-A6D1-653FD7542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22" t="28188" r="36667" b="52963"/>
          <a:stretch/>
        </p:blipFill>
        <p:spPr>
          <a:xfrm>
            <a:off x="931940" y="825143"/>
            <a:ext cx="10421860" cy="55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334859" y="5477983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3641439" y="3273824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0BB1-36C6-1BAF-5428-C60CF1B21EF5}"/>
              </a:ext>
            </a:extLst>
          </p:cNvPr>
          <p:cNvSpPr txBox="1"/>
          <p:nvPr/>
        </p:nvSpPr>
        <p:spPr>
          <a:xfrm>
            <a:off x="948930" y="2302430"/>
            <a:ext cx="10261819" cy="53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visit Phu Quoc Island.</a:t>
            </a:r>
          </a:p>
        </p:txBody>
      </p:sp>
    </p:spTree>
    <p:extLst>
      <p:ext uri="{BB962C8B-B14F-4D97-AF65-F5344CB8AC3E}">
        <p14:creationId xmlns:p14="http://schemas.microsoft.com/office/powerpoint/2010/main" val="39858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62595" y="5570241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089556" y="3381998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CD64-3381-104C-E6F0-76D73F654C65}"/>
              </a:ext>
            </a:extLst>
          </p:cNvPr>
          <p:cNvSpPr txBox="1"/>
          <p:nvPr/>
        </p:nvSpPr>
        <p:spPr>
          <a:xfrm>
            <a:off x="-234379" y="2112169"/>
            <a:ext cx="12416801" cy="55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going to visit this summer?</a:t>
            </a:r>
          </a:p>
        </p:txBody>
      </p:sp>
    </p:spTree>
    <p:extLst>
      <p:ext uri="{BB962C8B-B14F-4D97-AF65-F5344CB8AC3E}">
        <p14:creationId xmlns:p14="http://schemas.microsoft.com/office/powerpoint/2010/main" val="2094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/>
          <p:nvPr/>
        </p:nvSpPr>
        <p:spPr>
          <a:xfrm>
            <a:off x="195055" y="526413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11853" y="5803875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296066" y="3212592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385BEA2-3053-60E8-DABB-0C9426D73156}"/>
              </a:ext>
            </a:extLst>
          </p:cNvPr>
          <p:cNvSpPr txBox="1"/>
          <p:nvPr/>
        </p:nvSpPr>
        <p:spPr>
          <a:xfrm>
            <a:off x="451999" y="2195129"/>
            <a:ext cx="11288001" cy="873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visit Dam Sen Aquarium.</a:t>
            </a:r>
          </a:p>
        </p:txBody>
      </p:sp>
    </p:spTree>
    <p:extLst>
      <p:ext uri="{BB962C8B-B14F-4D97-AF65-F5344CB8AC3E}">
        <p14:creationId xmlns:p14="http://schemas.microsoft.com/office/powerpoint/2010/main" val="24657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132930" y="3339483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613B0-8B05-B03D-9BBB-902B594BBC61}"/>
              </a:ext>
            </a:extLst>
          </p:cNvPr>
          <p:cNvSpPr txBox="1"/>
          <p:nvPr/>
        </p:nvSpPr>
        <p:spPr>
          <a:xfrm>
            <a:off x="1653173" y="1607623"/>
            <a:ext cx="932892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hope you have a great time!</a:t>
            </a:r>
          </a:p>
        </p:txBody>
      </p:sp>
    </p:spTree>
    <p:extLst>
      <p:ext uri="{BB962C8B-B14F-4D97-AF65-F5344CB8AC3E}">
        <p14:creationId xmlns:p14="http://schemas.microsoft.com/office/powerpoint/2010/main" val="18622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90716-2996-914B-6677-8349E1D258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4299" y="945773"/>
            <a:ext cx="10902183" cy="5349924"/>
          </a:xfrm>
          <a:prstGeom prst="rect">
            <a:avLst/>
          </a:prstGeom>
        </p:spPr>
      </p:pic>
      <p:pic>
        <p:nvPicPr>
          <p:cNvPr id="4" name="Track 96">
            <a:hlinkClick r:id="" action="ppaction://media"/>
            <a:extLst>
              <a:ext uri="{FF2B5EF4-FFF2-40B4-BE49-F238E27FC236}">
                <a16:creationId xmlns:a16="http://schemas.microsoft.com/office/drawing/2014/main" id="{76BAD847-E345-BDAF-DA4B-D317D0509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15390" y="275858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" name="U 20 . L2. 1. A 1">
            <a:hlinkClick r:id="" action="ppaction://media"/>
            <a:extLst>
              <a:ext uri="{FF2B5EF4-FFF2-40B4-BE49-F238E27FC236}">
                <a16:creationId xmlns:a16="http://schemas.microsoft.com/office/drawing/2014/main" id="{8C62E265-6809-11BC-F1F8-F79DA44FE4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83558" y="123839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20 . L2. 1. A 2">
            <a:hlinkClick r:id="" action="ppaction://media"/>
            <a:extLst>
              <a:ext uri="{FF2B5EF4-FFF2-40B4-BE49-F238E27FC236}">
                <a16:creationId xmlns:a16="http://schemas.microsoft.com/office/drawing/2014/main" id="{9AB23D9A-A5ED-F41A-CD41-1425846567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93159" y="581134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20 . L2. 1. B 1. 1">
            <a:hlinkClick r:id="" action="ppaction://media"/>
            <a:extLst>
              <a:ext uri="{FF2B5EF4-FFF2-40B4-BE49-F238E27FC236}">
                <a16:creationId xmlns:a16="http://schemas.microsoft.com/office/drawing/2014/main" id="{36D76983-5DB2-0C18-A30F-4062D31CFDA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18590" y="103519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20 . L2. 1. B 1. 2">
            <a:hlinkClick r:id="" action="ppaction://media"/>
            <a:extLst>
              <a:ext uri="{FF2B5EF4-FFF2-40B4-BE49-F238E27FC236}">
                <a16:creationId xmlns:a16="http://schemas.microsoft.com/office/drawing/2014/main" id="{FA4C4C1B-A7E9-B1F3-BC0E-E1C42A94B92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39610" y="147914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20 . L2. 1. B 2">
            <a:hlinkClick r:id="" action="ppaction://media"/>
            <a:extLst>
              <a:ext uri="{FF2B5EF4-FFF2-40B4-BE49-F238E27FC236}">
                <a16:creationId xmlns:a16="http://schemas.microsoft.com/office/drawing/2014/main" id="{DA096AB8-674A-AE7E-4937-3322D1EECE5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963338" y="524378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20 . L2. 1. B 3">
            <a:hlinkClick r:id="" action="ppaction://media"/>
            <a:extLst>
              <a:ext uri="{FF2B5EF4-FFF2-40B4-BE49-F238E27FC236}">
                <a16:creationId xmlns:a16="http://schemas.microsoft.com/office/drawing/2014/main" id="{6DF4C3C5-7636-F537-F613-C3C488146D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02570" y="601454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870117" y="4547784"/>
            <a:ext cx="8658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a music club/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dʒɔɪn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ə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mjuːzɪk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klʌ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6F7818-AE9A-2118-BCFD-52AA58BE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92521"/>
            <a:ext cx="4416425" cy="2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493693" y="4601655"/>
            <a:ext cx="9001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camping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ɡəʊ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kæmpɪŋ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B415E6-D522-4000-9CD1-0E87EBB0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849437"/>
            <a:ext cx="45910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308273" y="4547784"/>
            <a:ext cx="8321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an eco-farm/ˈ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vɪzɪt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iːkəʊ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fɑːm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BC95C6-E939-A41E-3E7A-5CE3CAAD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73" y="1842293"/>
            <a:ext cx="4600527" cy="24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2437</TotalTime>
  <Words>595</Words>
  <Application>Microsoft Office PowerPoint</Application>
  <PresentationFormat>Widescreen</PresentationFormat>
  <Paragraphs>81</Paragraphs>
  <Slides>18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152</cp:revision>
  <dcterms:created xsi:type="dcterms:W3CDTF">2021-11-11T15:46:46Z</dcterms:created>
  <dcterms:modified xsi:type="dcterms:W3CDTF">2025-04-23T11:12:32Z</dcterms:modified>
</cp:coreProperties>
</file>