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462" r:id="rId3"/>
    <p:sldId id="1373" r:id="rId4"/>
    <p:sldId id="1374" r:id="rId5"/>
    <p:sldId id="1033" r:id="rId6"/>
    <p:sldId id="1372" r:id="rId7"/>
    <p:sldId id="877" r:id="rId8"/>
    <p:sldId id="1369" r:id="rId9"/>
    <p:sldId id="1365" r:id="rId10"/>
    <p:sldId id="1366" r:id="rId11"/>
    <p:sldId id="1367" r:id="rId12"/>
    <p:sldId id="1368" r:id="rId13"/>
    <p:sldId id="1370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BCF8FE"/>
    <a:srgbClr val="FF5050"/>
    <a:srgbClr val="A8BB2E"/>
    <a:srgbClr val="FF7C8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78832" autoAdjust="0"/>
  </p:normalViewPr>
  <p:slideViewPr>
    <p:cSldViewPr snapToGrid="0">
      <p:cViewPr varScale="1">
        <p:scale>
          <a:sx n="73" d="100"/>
          <a:sy n="73" d="100"/>
        </p:scale>
        <p:origin x="4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 :TRAN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FC74D-4EDA-4534-A667-EAE75BE8E0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48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5: Invite a few pairs to point at the pictures and say the questions and answers in front of the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B819D-1A12-4B36-99A6-EA12053212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73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5: Invite a few pairs to point at the pictures and say the questions and answers in front of the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B819D-1A12-4B36-99A6-EA12053212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19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5: Invite a few pairs to point at the pictures and say the questions and answers in front of the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B819D-1A12-4B36-99A6-EA12053212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65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90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81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25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5: Invite a few pairs to point at the pictures and say the questions and answers in front of the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B819D-1A12-4B36-99A6-EA12053212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45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5: Invite a few pairs to point at the pictures and say the questions and answers in front of the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B819D-1A12-4B36-99A6-EA12053212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81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5: Invite a few pairs to point at the pictures and say the questions and answers in front of the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B819D-1A12-4B36-99A6-EA12053212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02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F3DA9-B0E9-4A94-AC64-500F1D071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69F0-B8D4-4841-AF23-326ACF4E749B}" type="datetimeFigureOut">
              <a:rPr lang="en-US"/>
              <a:pPr>
                <a:defRPr/>
              </a:pPr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EB63-822E-40D0-96BD-00928042F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3" r:id="rId6"/>
    <p:sldLayoutId id="2147483674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svg"/><Relationship Id="rId11" Type="http://schemas.openxmlformats.org/officeDocument/2006/relationships/image" Target="../media/image13.gif"/><Relationship Id="rId10" Type="http://schemas.openxmlformats.org/officeDocument/2006/relationships/image" Target="../media/image24.sv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svg"/><Relationship Id="rId11" Type="http://schemas.openxmlformats.org/officeDocument/2006/relationships/image" Target="../media/image13.gif"/><Relationship Id="rId10" Type="http://schemas.openxmlformats.org/officeDocument/2006/relationships/image" Target="../media/image24.sv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svg"/><Relationship Id="rId11" Type="http://schemas.openxmlformats.org/officeDocument/2006/relationships/image" Target="../media/image13.gif"/><Relationship Id="rId10" Type="http://schemas.openxmlformats.org/officeDocument/2006/relationships/image" Target="../media/image24.sv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5.png"/><Relationship Id="rId5" Type="http://schemas.microsoft.com/office/2007/relationships/media" Target="../media/media3.mp3"/><Relationship Id="rId10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svg"/><Relationship Id="rId11" Type="http://schemas.openxmlformats.org/officeDocument/2006/relationships/image" Target="../media/image13.gif"/><Relationship Id="rId10" Type="http://schemas.openxmlformats.org/officeDocument/2006/relationships/image" Target="../media/image24.sv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svg"/><Relationship Id="rId11" Type="http://schemas.openxmlformats.org/officeDocument/2006/relationships/image" Target="../media/image13.gif"/><Relationship Id="rId10" Type="http://schemas.openxmlformats.org/officeDocument/2006/relationships/image" Target="../media/image24.sv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svg"/><Relationship Id="rId11" Type="http://schemas.openxmlformats.org/officeDocument/2006/relationships/image" Target="../media/image13.gif"/><Relationship Id="rId10" Type="http://schemas.openxmlformats.org/officeDocument/2006/relationships/image" Target="../media/image24.sv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Box 2"/>
          <p:cNvSpPr txBox="1">
            <a:spLocks noChangeArrowheads="1"/>
          </p:cNvSpPr>
          <p:nvPr/>
        </p:nvSpPr>
        <p:spPr bwMode="auto">
          <a:xfrm>
            <a:off x="838200" y="3236722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800" b="1" dirty="0">
                <a:latin typeface="Arial" pitchFamily="34" charset="0"/>
              </a:rPr>
              <a:t>                </a:t>
            </a:r>
            <a:r>
              <a:rPr lang="en-US" sz="4800" b="1" dirty="0">
                <a:solidFill>
                  <a:srgbClr val="FFFF00"/>
                </a:solidFill>
                <a:latin typeface="Arial" pitchFamily="34" charset="0"/>
              </a:rPr>
              <a:t>LESSON 2 ( 4, 5, 6)</a:t>
            </a:r>
          </a:p>
        </p:txBody>
      </p:sp>
      <p:sp>
        <p:nvSpPr>
          <p:cNvPr id="24582" name="TextBox 2"/>
          <p:cNvSpPr txBox="1">
            <a:spLocks noChangeArrowheads="1"/>
          </p:cNvSpPr>
          <p:nvPr/>
        </p:nvSpPr>
        <p:spPr bwMode="auto">
          <a:xfrm>
            <a:off x="1671638" y="1586592"/>
            <a:ext cx="89535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500" b="1" dirty="0">
                <a:latin typeface="Arial" pitchFamily="34" charset="0"/>
              </a:rPr>
              <a:t> </a:t>
            </a:r>
            <a:r>
              <a:rPr lang="en-US" sz="4500" b="1" dirty="0">
                <a:solidFill>
                  <a:srgbClr val="FF0000"/>
                </a:solidFill>
                <a:latin typeface="Arial" pitchFamily="34" charset="0"/>
              </a:rPr>
              <a:t>UNIT 20: OUR SUMMER HOLIDAYS</a:t>
            </a:r>
          </a:p>
        </p:txBody>
      </p:sp>
    </p:spTree>
    <p:extLst>
      <p:ext uri="{BB962C8B-B14F-4D97-AF65-F5344CB8AC3E}">
        <p14:creationId xmlns:p14="http://schemas.microsoft.com/office/powerpoint/2010/main" val="146757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6531" y="608233"/>
            <a:ext cx="11003766" cy="5641533"/>
            <a:chOff x="0" y="0"/>
            <a:chExt cx="4347167" cy="22287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7167" cy="2228754"/>
            </a:xfrm>
            <a:custGeom>
              <a:avLst/>
              <a:gdLst/>
              <a:ahLst/>
              <a:cxnLst/>
              <a:rect l="l" t="t" r="r" b="b"/>
              <a:pathLst>
                <a:path w="4347167" h="2228754">
                  <a:moveTo>
                    <a:pt x="18762" y="0"/>
                  </a:moveTo>
                  <a:lnTo>
                    <a:pt x="4328405" y="0"/>
                  </a:lnTo>
                  <a:cubicBezTo>
                    <a:pt x="4338767" y="0"/>
                    <a:pt x="4347167" y="8400"/>
                    <a:pt x="4347167" y="18762"/>
                  </a:cubicBezTo>
                  <a:lnTo>
                    <a:pt x="4347167" y="2209992"/>
                  </a:lnTo>
                  <a:cubicBezTo>
                    <a:pt x="4347167" y="2214968"/>
                    <a:pt x="4345190" y="2219740"/>
                    <a:pt x="4341671" y="2223259"/>
                  </a:cubicBezTo>
                  <a:cubicBezTo>
                    <a:pt x="4338153" y="2226777"/>
                    <a:pt x="4333381" y="2228754"/>
                    <a:pt x="4328405" y="2228754"/>
                  </a:cubicBezTo>
                  <a:lnTo>
                    <a:pt x="18762" y="2228754"/>
                  </a:lnTo>
                  <a:cubicBezTo>
                    <a:pt x="13786" y="2228754"/>
                    <a:pt x="9014" y="2226777"/>
                    <a:pt x="5495" y="2223259"/>
                  </a:cubicBezTo>
                  <a:cubicBezTo>
                    <a:pt x="1977" y="2219740"/>
                    <a:pt x="0" y="2214968"/>
                    <a:pt x="0" y="2209992"/>
                  </a:cubicBezTo>
                  <a:lnTo>
                    <a:pt x="0" y="18762"/>
                  </a:lnTo>
                  <a:cubicBezTo>
                    <a:pt x="0" y="8400"/>
                    <a:pt x="8400" y="0"/>
                    <a:pt x="1876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347167" cy="22763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27" name="Freeform 5"/>
          <p:cNvSpPr/>
          <p:nvPr/>
        </p:nvSpPr>
        <p:spPr>
          <a:xfrm>
            <a:off x="144313" y="795912"/>
            <a:ext cx="1036320" cy="1036320"/>
          </a:xfrm>
          <a:custGeom>
            <a:avLst/>
            <a:gdLst/>
            <a:ahLst/>
            <a:cxnLst/>
            <a:rect l="l" t="t" r="r" b="b"/>
            <a:pathLst>
              <a:path w="3898773" h="4114800">
                <a:moveTo>
                  <a:pt x="0" y="0"/>
                </a:moveTo>
                <a:lnTo>
                  <a:pt x="3898772" y="0"/>
                </a:lnTo>
                <a:lnTo>
                  <a:pt x="38987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44"/>
          <p:cNvSpPr/>
          <p:nvPr/>
        </p:nvSpPr>
        <p:spPr>
          <a:xfrm rot="1416145">
            <a:off x="11161952" y="121176"/>
            <a:ext cx="798333" cy="1276405"/>
          </a:xfrm>
          <a:custGeom>
            <a:avLst/>
            <a:gdLst/>
            <a:ahLst/>
            <a:cxnLst/>
            <a:rect l="l" t="t" r="r" b="b"/>
            <a:pathLst>
              <a:path w="1197500" h="1914608">
                <a:moveTo>
                  <a:pt x="0" y="0"/>
                </a:moveTo>
                <a:lnTo>
                  <a:pt x="1197500" y="0"/>
                </a:lnTo>
                <a:lnTo>
                  <a:pt x="1197500" y="1914608"/>
                </a:lnTo>
                <a:lnTo>
                  <a:pt x="0" y="19146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1"/>
          <p:cNvSpPr/>
          <p:nvPr/>
        </p:nvSpPr>
        <p:spPr>
          <a:xfrm rot="1266315">
            <a:off x="118283" y="1892737"/>
            <a:ext cx="901239" cy="824868"/>
          </a:xfrm>
          <a:custGeom>
            <a:avLst/>
            <a:gdLst/>
            <a:ahLst/>
            <a:cxnLst/>
            <a:rect l="l" t="t" r="r" b="b"/>
            <a:pathLst>
              <a:path w="1604964" h="1604964">
                <a:moveTo>
                  <a:pt x="0" y="0"/>
                </a:moveTo>
                <a:lnTo>
                  <a:pt x="1604964" y="0"/>
                </a:lnTo>
                <a:lnTo>
                  <a:pt x="1604964" y="1604963"/>
                </a:lnTo>
                <a:lnTo>
                  <a:pt x="0" y="16049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72DCCBED-FD59-34C2-8E6C-99BD102FEAC8}"/>
              </a:ext>
            </a:extLst>
          </p:cNvPr>
          <p:cNvSpPr txBox="1">
            <a:spLocks/>
          </p:cNvSpPr>
          <p:nvPr/>
        </p:nvSpPr>
        <p:spPr>
          <a:xfrm>
            <a:off x="1904506" y="795912"/>
            <a:ext cx="8839200" cy="762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are you going ...........?</a:t>
            </a:r>
          </a:p>
        </p:txBody>
      </p:sp>
      <p:sp>
        <p:nvSpPr>
          <p:cNvPr id="28" name="Google Shape;3936;p35">
            <a:extLst>
              <a:ext uri="{FF2B5EF4-FFF2-40B4-BE49-F238E27FC236}">
                <a16:creationId xmlns:a16="http://schemas.microsoft.com/office/drawing/2014/main" id="{EF768E8E-45AA-B337-6304-678FBDA0E0A2}"/>
              </a:ext>
            </a:extLst>
          </p:cNvPr>
          <p:cNvSpPr/>
          <p:nvPr/>
        </p:nvSpPr>
        <p:spPr>
          <a:xfrm rot="16200000">
            <a:off x="5829960" y="261568"/>
            <a:ext cx="1138865" cy="5410200"/>
          </a:xfrm>
          <a:custGeom>
            <a:avLst/>
            <a:gdLst/>
            <a:ahLst/>
            <a:cxnLst/>
            <a:rect l="l" t="t" r="r" b="b"/>
            <a:pathLst>
              <a:path w="13984" h="129542" extrusionOk="0">
                <a:moveTo>
                  <a:pt x="6954" y="0"/>
                </a:moveTo>
                <a:cubicBezTo>
                  <a:pt x="6889" y="0"/>
                  <a:pt x="6821" y="6"/>
                  <a:pt x="6751" y="16"/>
                </a:cubicBezTo>
                <a:cubicBezTo>
                  <a:pt x="5746" y="171"/>
                  <a:pt x="5462" y="1658"/>
                  <a:pt x="4380" y="1658"/>
                </a:cubicBezTo>
                <a:cubicBezTo>
                  <a:pt x="3265" y="1658"/>
                  <a:pt x="2310" y="25"/>
                  <a:pt x="1521" y="25"/>
                </a:cubicBezTo>
                <a:cubicBezTo>
                  <a:pt x="1352" y="25"/>
                  <a:pt x="1190" y="100"/>
                  <a:pt x="1036" y="282"/>
                </a:cubicBezTo>
                <a:cubicBezTo>
                  <a:pt x="1" y="1508"/>
                  <a:pt x="1914" y="1862"/>
                  <a:pt x="2478" y="3795"/>
                </a:cubicBezTo>
                <a:cubicBezTo>
                  <a:pt x="2920" y="5308"/>
                  <a:pt x="910" y="5623"/>
                  <a:pt x="843" y="7155"/>
                </a:cubicBezTo>
                <a:lnTo>
                  <a:pt x="839" y="7155"/>
                </a:lnTo>
                <a:cubicBezTo>
                  <a:pt x="839" y="7170"/>
                  <a:pt x="842" y="7184"/>
                  <a:pt x="842" y="7198"/>
                </a:cubicBezTo>
                <a:cubicBezTo>
                  <a:pt x="842" y="7211"/>
                  <a:pt x="839" y="7221"/>
                  <a:pt x="839" y="7234"/>
                </a:cubicBezTo>
                <a:lnTo>
                  <a:pt x="842" y="7234"/>
                </a:lnTo>
                <a:cubicBezTo>
                  <a:pt x="895" y="8758"/>
                  <a:pt x="2512" y="8786"/>
                  <a:pt x="2512" y="10363"/>
                </a:cubicBezTo>
                <a:cubicBezTo>
                  <a:pt x="2512" y="11964"/>
                  <a:pt x="839" y="11964"/>
                  <a:pt x="839" y="13567"/>
                </a:cubicBezTo>
                <a:cubicBezTo>
                  <a:pt x="839" y="15171"/>
                  <a:pt x="2512" y="15171"/>
                  <a:pt x="2512" y="16773"/>
                </a:cubicBezTo>
                <a:cubicBezTo>
                  <a:pt x="2512" y="18377"/>
                  <a:pt x="839" y="18377"/>
                  <a:pt x="839" y="19981"/>
                </a:cubicBezTo>
                <a:cubicBezTo>
                  <a:pt x="839" y="21584"/>
                  <a:pt x="2512" y="21584"/>
                  <a:pt x="2512" y="23187"/>
                </a:cubicBezTo>
                <a:cubicBezTo>
                  <a:pt x="2512" y="24789"/>
                  <a:pt x="839" y="24789"/>
                  <a:pt x="839" y="26394"/>
                </a:cubicBezTo>
                <a:cubicBezTo>
                  <a:pt x="839" y="27976"/>
                  <a:pt x="2469" y="27998"/>
                  <a:pt x="2511" y="29542"/>
                </a:cubicBezTo>
                <a:cubicBezTo>
                  <a:pt x="2469" y="31087"/>
                  <a:pt x="839" y="31105"/>
                  <a:pt x="839" y="32689"/>
                </a:cubicBezTo>
                <a:cubicBezTo>
                  <a:pt x="839" y="32709"/>
                  <a:pt x="842" y="32728"/>
                  <a:pt x="842" y="32746"/>
                </a:cubicBezTo>
                <a:cubicBezTo>
                  <a:pt x="842" y="32766"/>
                  <a:pt x="839" y="32784"/>
                  <a:pt x="839" y="32803"/>
                </a:cubicBezTo>
                <a:cubicBezTo>
                  <a:pt x="839" y="34385"/>
                  <a:pt x="2469" y="34407"/>
                  <a:pt x="2511" y="35952"/>
                </a:cubicBezTo>
                <a:cubicBezTo>
                  <a:pt x="2469" y="37496"/>
                  <a:pt x="839" y="37517"/>
                  <a:pt x="839" y="39100"/>
                </a:cubicBezTo>
                <a:cubicBezTo>
                  <a:pt x="839" y="39120"/>
                  <a:pt x="842" y="39137"/>
                  <a:pt x="842" y="39156"/>
                </a:cubicBezTo>
                <a:cubicBezTo>
                  <a:pt x="842" y="39176"/>
                  <a:pt x="839" y="39193"/>
                  <a:pt x="839" y="39213"/>
                </a:cubicBezTo>
                <a:cubicBezTo>
                  <a:pt x="839" y="40796"/>
                  <a:pt x="2471" y="40817"/>
                  <a:pt x="2511" y="42361"/>
                </a:cubicBezTo>
                <a:cubicBezTo>
                  <a:pt x="2471" y="43906"/>
                  <a:pt x="839" y="43925"/>
                  <a:pt x="839" y="45509"/>
                </a:cubicBezTo>
                <a:cubicBezTo>
                  <a:pt x="839" y="45529"/>
                  <a:pt x="842" y="45547"/>
                  <a:pt x="842" y="45565"/>
                </a:cubicBezTo>
                <a:cubicBezTo>
                  <a:pt x="842" y="45585"/>
                  <a:pt x="839" y="45604"/>
                  <a:pt x="839" y="45622"/>
                </a:cubicBezTo>
                <a:cubicBezTo>
                  <a:pt x="839" y="47205"/>
                  <a:pt x="2469" y="47226"/>
                  <a:pt x="2511" y="48771"/>
                </a:cubicBezTo>
                <a:cubicBezTo>
                  <a:pt x="2469" y="50315"/>
                  <a:pt x="839" y="50335"/>
                  <a:pt x="839" y="51919"/>
                </a:cubicBezTo>
                <a:cubicBezTo>
                  <a:pt x="839" y="51939"/>
                  <a:pt x="842" y="51956"/>
                  <a:pt x="842" y="51976"/>
                </a:cubicBezTo>
                <a:cubicBezTo>
                  <a:pt x="842" y="51996"/>
                  <a:pt x="839" y="52013"/>
                  <a:pt x="839" y="52033"/>
                </a:cubicBezTo>
                <a:cubicBezTo>
                  <a:pt x="839" y="53616"/>
                  <a:pt x="2469" y="53638"/>
                  <a:pt x="2511" y="55180"/>
                </a:cubicBezTo>
                <a:cubicBezTo>
                  <a:pt x="2469" y="56726"/>
                  <a:pt x="839" y="56744"/>
                  <a:pt x="839" y="58328"/>
                </a:cubicBezTo>
                <a:cubicBezTo>
                  <a:pt x="839" y="59932"/>
                  <a:pt x="2512" y="59932"/>
                  <a:pt x="2512" y="61535"/>
                </a:cubicBezTo>
                <a:cubicBezTo>
                  <a:pt x="2512" y="63136"/>
                  <a:pt x="839" y="63136"/>
                  <a:pt x="839" y="64741"/>
                </a:cubicBezTo>
                <a:cubicBezTo>
                  <a:pt x="839" y="66344"/>
                  <a:pt x="2512" y="66344"/>
                  <a:pt x="2512" y="67949"/>
                </a:cubicBezTo>
                <a:cubicBezTo>
                  <a:pt x="2512" y="69550"/>
                  <a:pt x="839" y="69550"/>
                  <a:pt x="839" y="71155"/>
                </a:cubicBezTo>
                <a:cubicBezTo>
                  <a:pt x="839" y="72757"/>
                  <a:pt x="2512" y="72757"/>
                  <a:pt x="2512" y="74361"/>
                </a:cubicBezTo>
                <a:cubicBezTo>
                  <a:pt x="2512" y="75920"/>
                  <a:pt x="927" y="75963"/>
                  <a:pt x="843" y="77444"/>
                </a:cubicBezTo>
                <a:lnTo>
                  <a:pt x="839" y="77444"/>
                </a:lnTo>
                <a:cubicBezTo>
                  <a:pt x="839" y="77466"/>
                  <a:pt x="842" y="77485"/>
                  <a:pt x="842" y="77507"/>
                </a:cubicBezTo>
                <a:cubicBezTo>
                  <a:pt x="842" y="77528"/>
                  <a:pt x="839" y="77547"/>
                  <a:pt x="839" y="77568"/>
                </a:cubicBezTo>
                <a:lnTo>
                  <a:pt x="843" y="77568"/>
                </a:lnTo>
                <a:cubicBezTo>
                  <a:pt x="927" y="79049"/>
                  <a:pt x="2512" y="79092"/>
                  <a:pt x="2512" y="80653"/>
                </a:cubicBezTo>
                <a:cubicBezTo>
                  <a:pt x="2512" y="82254"/>
                  <a:pt x="839" y="82254"/>
                  <a:pt x="839" y="83858"/>
                </a:cubicBezTo>
                <a:cubicBezTo>
                  <a:pt x="839" y="85461"/>
                  <a:pt x="2512" y="85461"/>
                  <a:pt x="2512" y="87063"/>
                </a:cubicBezTo>
                <a:cubicBezTo>
                  <a:pt x="2512" y="88667"/>
                  <a:pt x="839" y="88667"/>
                  <a:pt x="839" y="90271"/>
                </a:cubicBezTo>
                <a:cubicBezTo>
                  <a:pt x="839" y="91875"/>
                  <a:pt x="2512" y="91875"/>
                  <a:pt x="2512" y="93477"/>
                </a:cubicBezTo>
                <a:cubicBezTo>
                  <a:pt x="2512" y="95079"/>
                  <a:pt x="839" y="95079"/>
                  <a:pt x="839" y="96684"/>
                </a:cubicBezTo>
                <a:cubicBezTo>
                  <a:pt x="839" y="98285"/>
                  <a:pt x="2512" y="98285"/>
                  <a:pt x="2512" y="99889"/>
                </a:cubicBezTo>
                <a:cubicBezTo>
                  <a:pt x="2512" y="101491"/>
                  <a:pt x="839" y="101491"/>
                  <a:pt x="839" y="103096"/>
                </a:cubicBezTo>
                <a:cubicBezTo>
                  <a:pt x="839" y="104697"/>
                  <a:pt x="2512" y="104697"/>
                  <a:pt x="2512" y="106300"/>
                </a:cubicBezTo>
                <a:cubicBezTo>
                  <a:pt x="2512" y="107904"/>
                  <a:pt x="839" y="107904"/>
                  <a:pt x="839" y="109506"/>
                </a:cubicBezTo>
                <a:cubicBezTo>
                  <a:pt x="839" y="111109"/>
                  <a:pt x="2512" y="111109"/>
                  <a:pt x="2512" y="112712"/>
                </a:cubicBezTo>
                <a:cubicBezTo>
                  <a:pt x="2512" y="114315"/>
                  <a:pt x="839" y="114315"/>
                  <a:pt x="839" y="115918"/>
                </a:cubicBezTo>
                <a:cubicBezTo>
                  <a:pt x="839" y="117520"/>
                  <a:pt x="2512" y="117520"/>
                  <a:pt x="2512" y="119126"/>
                </a:cubicBezTo>
                <a:cubicBezTo>
                  <a:pt x="2512" y="120726"/>
                  <a:pt x="839" y="120726"/>
                  <a:pt x="839" y="122330"/>
                </a:cubicBezTo>
                <a:cubicBezTo>
                  <a:pt x="839" y="123934"/>
                  <a:pt x="2512" y="123934"/>
                  <a:pt x="2512" y="125536"/>
                </a:cubicBezTo>
                <a:cubicBezTo>
                  <a:pt x="2512" y="127140"/>
                  <a:pt x="3" y="128057"/>
                  <a:pt x="1038" y="129282"/>
                </a:cubicBezTo>
                <a:cubicBezTo>
                  <a:pt x="1192" y="129464"/>
                  <a:pt x="1354" y="129539"/>
                  <a:pt x="1523" y="129539"/>
                </a:cubicBezTo>
                <a:cubicBezTo>
                  <a:pt x="2313" y="129539"/>
                  <a:pt x="3269" y="127905"/>
                  <a:pt x="4383" y="127905"/>
                </a:cubicBezTo>
                <a:cubicBezTo>
                  <a:pt x="5631" y="127905"/>
                  <a:pt x="5851" y="129542"/>
                  <a:pt x="6978" y="129542"/>
                </a:cubicBezTo>
                <a:cubicBezTo>
                  <a:pt x="7075" y="129542"/>
                  <a:pt x="7180" y="129530"/>
                  <a:pt x="7292" y="129503"/>
                </a:cubicBezTo>
                <a:cubicBezTo>
                  <a:pt x="8202" y="129286"/>
                  <a:pt x="8563" y="127905"/>
                  <a:pt x="9605" y="127905"/>
                </a:cubicBezTo>
                <a:cubicBezTo>
                  <a:pt x="9606" y="127905"/>
                  <a:pt x="9607" y="127905"/>
                  <a:pt x="9607" y="127905"/>
                </a:cubicBezTo>
                <a:cubicBezTo>
                  <a:pt x="10719" y="127909"/>
                  <a:pt x="11674" y="129539"/>
                  <a:pt x="12465" y="129539"/>
                </a:cubicBezTo>
                <a:cubicBezTo>
                  <a:pt x="12634" y="129539"/>
                  <a:pt x="12796" y="129464"/>
                  <a:pt x="12951" y="129282"/>
                </a:cubicBezTo>
                <a:cubicBezTo>
                  <a:pt x="13983" y="128056"/>
                  <a:pt x="11476" y="127140"/>
                  <a:pt x="11476" y="125535"/>
                </a:cubicBezTo>
                <a:cubicBezTo>
                  <a:pt x="11476" y="123929"/>
                  <a:pt x="13145" y="123928"/>
                  <a:pt x="13145" y="122324"/>
                </a:cubicBezTo>
                <a:cubicBezTo>
                  <a:pt x="13145" y="120724"/>
                  <a:pt x="11475" y="120724"/>
                  <a:pt x="11475" y="119118"/>
                </a:cubicBezTo>
                <a:cubicBezTo>
                  <a:pt x="11475" y="117516"/>
                  <a:pt x="13145" y="117516"/>
                  <a:pt x="13145" y="115911"/>
                </a:cubicBezTo>
                <a:cubicBezTo>
                  <a:pt x="13145" y="114310"/>
                  <a:pt x="11475" y="114310"/>
                  <a:pt x="11475" y="112705"/>
                </a:cubicBezTo>
                <a:cubicBezTo>
                  <a:pt x="11475" y="111103"/>
                  <a:pt x="13145" y="111103"/>
                  <a:pt x="13145" y="109498"/>
                </a:cubicBezTo>
                <a:cubicBezTo>
                  <a:pt x="13145" y="107897"/>
                  <a:pt x="11475" y="107897"/>
                  <a:pt x="11475" y="106293"/>
                </a:cubicBezTo>
                <a:cubicBezTo>
                  <a:pt x="11475" y="104690"/>
                  <a:pt x="13145" y="104691"/>
                  <a:pt x="13145" y="103086"/>
                </a:cubicBezTo>
                <a:cubicBezTo>
                  <a:pt x="13145" y="101485"/>
                  <a:pt x="11475" y="101485"/>
                  <a:pt x="11475" y="99881"/>
                </a:cubicBezTo>
                <a:cubicBezTo>
                  <a:pt x="11475" y="98281"/>
                  <a:pt x="13145" y="98281"/>
                  <a:pt x="13145" y="96676"/>
                </a:cubicBezTo>
                <a:cubicBezTo>
                  <a:pt x="13145" y="95073"/>
                  <a:pt x="11475" y="95073"/>
                  <a:pt x="11475" y="93470"/>
                </a:cubicBezTo>
                <a:cubicBezTo>
                  <a:pt x="11475" y="91867"/>
                  <a:pt x="13145" y="91867"/>
                  <a:pt x="13145" y="90264"/>
                </a:cubicBezTo>
                <a:cubicBezTo>
                  <a:pt x="13145" y="88661"/>
                  <a:pt x="11475" y="88661"/>
                  <a:pt x="11475" y="87056"/>
                </a:cubicBezTo>
                <a:cubicBezTo>
                  <a:pt x="11475" y="85456"/>
                  <a:pt x="13145" y="85456"/>
                  <a:pt x="13145" y="83852"/>
                </a:cubicBezTo>
                <a:cubicBezTo>
                  <a:pt x="13145" y="82248"/>
                  <a:pt x="11475" y="82248"/>
                  <a:pt x="11475" y="80646"/>
                </a:cubicBezTo>
                <a:cubicBezTo>
                  <a:pt x="11475" y="79086"/>
                  <a:pt x="13054" y="79044"/>
                  <a:pt x="13143" y="77568"/>
                </a:cubicBezTo>
                <a:lnTo>
                  <a:pt x="13145" y="77568"/>
                </a:lnTo>
                <a:cubicBezTo>
                  <a:pt x="13145" y="77547"/>
                  <a:pt x="13144" y="77525"/>
                  <a:pt x="13144" y="77504"/>
                </a:cubicBezTo>
                <a:cubicBezTo>
                  <a:pt x="13144" y="77483"/>
                  <a:pt x="13145" y="77461"/>
                  <a:pt x="13145" y="77440"/>
                </a:cubicBezTo>
                <a:lnTo>
                  <a:pt x="13143" y="77440"/>
                </a:lnTo>
                <a:cubicBezTo>
                  <a:pt x="13054" y="75966"/>
                  <a:pt x="11475" y="75920"/>
                  <a:pt x="11475" y="74363"/>
                </a:cubicBezTo>
                <a:cubicBezTo>
                  <a:pt x="11475" y="72763"/>
                  <a:pt x="13145" y="72763"/>
                  <a:pt x="13145" y="71157"/>
                </a:cubicBezTo>
                <a:cubicBezTo>
                  <a:pt x="13145" y="69555"/>
                  <a:pt x="11475" y="69555"/>
                  <a:pt x="11475" y="67952"/>
                </a:cubicBezTo>
                <a:cubicBezTo>
                  <a:pt x="11475" y="66349"/>
                  <a:pt x="13145" y="66349"/>
                  <a:pt x="13145" y="64746"/>
                </a:cubicBezTo>
                <a:cubicBezTo>
                  <a:pt x="13145" y="63143"/>
                  <a:pt x="11475" y="63143"/>
                  <a:pt x="11475" y="61538"/>
                </a:cubicBezTo>
                <a:cubicBezTo>
                  <a:pt x="11475" y="59937"/>
                  <a:pt x="13145" y="59937"/>
                  <a:pt x="13145" y="58334"/>
                </a:cubicBezTo>
                <a:cubicBezTo>
                  <a:pt x="13145" y="56750"/>
                  <a:pt x="11513" y="56729"/>
                  <a:pt x="11476" y="55182"/>
                </a:cubicBezTo>
                <a:cubicBezTo>
                  <a:pt x="11516" y="53634"/>
                  <a:pt x="13145" y="53615"/>
                  <a:pt x="13145" y="52031"/>
                </a:cubicBezTo>
                <a:cubicBezTo>
                  <a:pt x="13145" y="52013"/>
                  <a:pt x="13144" y="51996"/>
                  <a:pt x="13144" y="51977"/>
                </a:cubicBezTo>
                <a:cubicBezTo>
                  <a:pt x="13144" y="51960"/>
                  <a:pt x="13145" y="51942"/>
                  <a:pt x="13145" y="51925"/>
                </a:cubicBezTo>
                <a:cubicBezTo>
                  <a:pt x="13145" y="50338"/>
                  <a:pt x="11513" y="50320"/>
                  <a:pt x="11476" y="48773"/>
                </a:cubicBezTo>
                <a:cubicBezTo>
                  <a:pt x="11513" y="47225"/>
                  <a:pt x="13145" y="47205"/>
                  <a:pt x="13145" y="45621"/>
                </a:cubicBezTo>
                <a:cubicBezTo>
                  <a:pt x="13145" y="45604"/>
                  <a:pt x="13144" y="45585"/>
                  <a:pt x="13144" y="45568"/>
                </a:cubicBezTo>
                <a:cubicBezTo>
                  <a:pt x="13144" y="45550"/>
                  <a:pt x="13145" y="45533"/>
                  <a:pt x="13145" y="45514"/>
                </a:cubicBezTo>
                <a:cubicBezTo>
                  <a:pt x="13145" y="43929"/>
                  <a:pt x="11513" y="43909"/>
                  <a:pt x="11476" y="42361"/>
                </a:cubicBezTo>
                <a:cubicBezTo>
                  <a:pt x="11513" y="40813"/>
                  <a:pt x="13145" y="40793"/>
                  <a:pt x="13145" y="39208"/>
                </a:cubicBezTo>
                <a:cubicBezTo>
                  <a:pt x="13145" y="39191"/>
                  <a:pt x="13144" y="39172"/>
                  <a:pt x="13144" y="39155"/>
                </a:cubicBezTo>
                <a:cubicBezTo>
                  <a:pt x="13144" y="39137"/>
                  <a:pt x="13145" y="39120"/>
                  <a:pt x="13145" y="39101"/>
                </a:cubicBezTo>
                <a:cubicBezTo>
                  <a:pt x="13145" y="37516"/>
                  <a:pt x="11513" y="37496"/>
                  <a:pt x="11476" y="35949"/>
                </a:cubicBezTo>
                <a:cubicBezTo>
                  <a:pt x="11513" y="34401"/>
                  <a:pt x="13145" y="34382"/>
                  <a:pt x="13145" y="32799"/>
                </a:cubicBezTo>
                <a:cubicBezTo>
                  <a:pt x="13145" y="32780"/>
                  <a:pt x="13144" y="32763"/>
                  <a:pt x="13144" y="32745"/>
                </a:cubicBezTo>
                <a:cubicBezTo>
                  <a:pt x="13144" y="32728"/>
                  <a:pt x="13145" y="32709"/>
                  <a:pt x="13145" y="32692"/>
                </a:cubicBezTo>
                <a:cubicBezTo>
                  <a:pt x="13145" y="31108"/>
                  <a:pt x="11513" y="31087"/>
                  <a:pt x="11476" y="29540"/>
                </a:cubicBezTo>
                <a:cubicBezTo>
                  <a:pt x="11516" y="27993"/>
                  <a:pt x="13145" y="27973"/>
                  <a:pt x="13145" y="26388"/>
                </a:cubicBezTo>
                <a:cubicBezTo>
                  <a:pt x="13145" y="24787"/>
                  <a:pt x="11475" y="24787"/>
                  <a:pt x="11475" y="23184"/>
                </a:cubicBezTo>
                <a:cubicBezTo>
                  <a:pt x="11475" y="21580"/>
                  <a:pt x="13145" y="21580"/>
                  <a:pt x="13145" y="19976"/>
                </a:cubicBezTo>
                <a:cubicBezTo>
                  <a:pt x="13145" y="18376"/>
                  <a:pt x="11475" y="18376"/>
                  <a:pt x="11475" y="16770"/>
                </a:cubicBezTo>
                <a:cubicBezTo>
                  <a:pt x="11475" y="15168"/>
                  <a:pt x="13145" y="15168"/>
                  <a:pt x="13145" y="13566"/>
                </a:cubicBezTo>
                <a:cubicBezTo>
                  <a:pt x="13145" y="11962"/>
                  <a:pt x="11475" y="11962"/>
                  <a:pt x="11475" y="10359"/>
                </a:cubicBezTo>
                <a:cubicBezTo>
                  <a:pt x="11475" y="8783"/>
                  <a:pt x="13089" y="8755"/>
                  <a:pt x="13144" y="7232"/>
                </a:cubicBezTo>
                <a:lnTo>
                  <a:pt x="13145" y="7232"/>
                </a:lnTo>
                <a:cubicBezTo>
                  <a:pt x="13145" y="7218"/>
                  <a:pt x="13144" y="7205"/>
                  <a:pt x="13144" y="7192"/>
                </a:cubicBezTo>
                <a:cubicBezTo>
                  <a:pt x="13144" y="7181"/>
                  <a:pt x="13145" y="7167"/>
                  <a:pt x="13145" y="7154"/>
                </a:cubicBezTo>
                <a:lnTo>
                  <a:pt x="13144" y="7154"/>
                </a:lnTo>
                <a:cubicBezTo>
                  <a:pt x="13089" y="5630"/>
                  <a:pt x="11475" y="5604"/>
                  <a:pt x="11475" y="4028"/>
                </a:cubicBezTo>
                <a:cubicBezTo>
                  <a:pt x="11475" y="2425"/>
                  <a:pt x="13983" y="1506"/>
                  <a:pt x="12948" y="282"/>
                </a:cubicBezTo>
                <a:cubicBezTo>
                  <a:pt x="12794" y="100"/>
                  <a:pt x="12632" y="25"/>
                  <a:pt x="12463" y="25"/>
                </a:cubicBezTo>
                <a:cubicBezTo>
                  <a:pt x="11672" y="25"/>
                  <a:pt x="10717" y="1658"/>
                  <a:pt x="9601" y="1658"/>
                </a:cubicBezTo>
                <a:cubicBezTo>
                  <a:pt x="8381" y="1658"/>
                  <a:pt x="8117" y="0"/>
                  <a:pt x="6954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vert="vert" wrap="square" lIns="60950" tIns="60950" rIns="60950" bIns="60950" anchor="ctr" anchorCtr="0">
            <a:noAutofit/>
          </a:bodyPr>
          <a:lstStyle/>
          <a:p>
            <a:pPr algn="ctr" defTabSz="609630">
              <a:buClr>
                <a:srgbClr val="000000"/>
              </a:buClr>
              <a:defRPr/>
            </a:pPr>
            <a:r>
              <a:rPr lang="en-US" sz="5334" b="1" ker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Arial"/>
                <a:sym typeface="Arial"/>
              </a:rPr>
              <a:t>A. visit  </a:t>
            </a:r>
            <a:endParaRPr sz="5334" b="1" kern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32" name="Google Shape;3936;p35">
            <a:extLst>
              <a:ext uri="{FF2B5EF4-FFF2-40B4-BE49-F238E27FC236}">
                <a16:creationId xmlns:a16="http://schemas.microsoft.com/office/drawing/2014/main" id="{48CE29E7-7B5E-D99E-FC22-7DF08CB9939C}"/>
              </a:ext>
            </a:extLst>
          </p:cNvPr>
          <p:cNvSpPr/>
          <p:nvPr/>
        </p:nvSpPr>
        <p:spPr>
          <a:xfrm rot="16200000">
            <a:off x="5829960" y="1618401"/>
            <a:ext cx="1138865" cy="5410200"/>
          </a:xfrm>
          <a:custGeom>
            <a:avLst/>
            <a:gdLst/>
            <a:ahLst/>
            <a:cxnLst/>
            <a:rect l="l" t="t" r="r" b="b"/>
            <a:pathLst>
              <a:path w="13984" h="129542" extrusionOk="0">
                <a:moveTo>
                  <a:pt x="6954" y="0"/>
                </a:moveTo>
                <a:cubicBezTo>
                  <a:pt x="6889" y="0"/>
                  <a:pt x="6821" y="6"/>
                  <a:pt x="6751" y="16"/>
                </a:cubicBezTo>
                <a:cubicBezTo>
                  <a:pt x="5746" y="171"/>
                  <a:pt x="5462" y="1658"/>
                  <a:pt x="4380" y="1658"/>
                </a:cubicBezTo>
                <a:cubicBezTo>
                  <a:pt x="3265" y="1658"/>
                  <a:pt x="2310" y="25"/>
                  <a:pt x="1521" y="25"/>
                </a:cubicBezTo>
                <a:cubicBezTo>
                  <a:pt x="1352" y="25"/>
                  <a:pt x="1190" y="100"/>
                  <a:pt x="1036" y="282"/>
                </a:cubicBezTo>
                <a:cubicBezTo>
                  <a:pt x="1" y="1508"/>
                  <a:pt x="1914" y="1862"/>
                  <a:pt x="2478" y="3795"/>
                </a:cubicBezTo>
                <a:cubicBezTo>
                  <a:pt x="2920" y="5308"/>
                  <a:pt x="910" y="5623"/>
                  <a:pt x="843" y="7155"/>
                </a:cubicBezTo>
                <a:lnTo>
                  <a:pt x="839" y="7155"/>
                </a:lnTo>
                <a:cubicBezTo>
                  <a:pt x="839" y="7170"/>
                  <a:pt x="842" y="7184"/>
                  <a:pt x="842" y="7198"/>
                </a:cubicBezTo>
                <a:cubicBezTo>
                  <a:pt x="842" y="7211"/>
                  <a:pt x="839" y="7221"/>
                  <a:pt x="839" y="7234"/>
                </a:cubicBezTo>
                <a:lnTo>
                  <a:pt x="842" y="7234"/>
                </a:lnTo>
                <a:cubicBezTo>
                  <a:pt x="895" y="8758"/>
                  <a:pt x="2512" y="8786"/>
                  <a:pt x="2512" y="10363"/>
                </a:cubicBezTo>
                <a:cubicBezTo>
                  <a:pt x="2512" y="11964"/>
                  <a:pt x="839" y="11964"/>
                  <a:pt x="839" y="13567"/>
                </a:cubicBezTo>
                <a:cubicBezTo>
                  <a:pt x="839" y="15171"/>
                  <a:pt x="2512" y="15171"/>
                  <a:pt x="2512" y="16773"/>
                </a:cubicBezTo>
                <a:cubicBezTo>
                  <a:pt x="2512" y="18377"/>
                  <a:pt x="839" y="18377"/>
                  <a:pt x="839" y="19981"/>
                </a:cubicBezTo>
                <a:cubicBezTo>
                  <a:pt x="839" y="21584"/>
                  <a:pt x="2512" y="21584"/>
                  <a:pt x="2512" y="23187"/>
                </a:cubicBezTo>
                <a:cubicBezTo>
                  <a:pt x="2512" y="24789"/>
                  <a:pt x="839" y="24789"/>
                  <a:pt x="839" y="26394"/>
                </a:cubicBezTo>
                <a:cubicBezTo>
                  <a:pt x="839" y="27976"/>
                  <a:pt x="2469" y="27998"/>
                  <a:pt x="2511" y="29542"/>
                </a:cubicBezTo>
                <a:cubicBezTo>
                  <a:pt x="2469" y="31087"/>
                  <a:pt x="839" y="31105"/>
                  <a:pt x="839" y="32689"/>
                </a:cubicBezTo>
                <a:cubicBezTo>
                  <a:pt x="839" y="32709"/>
                  <a:pt x="842" y="32728"/>
                  <a:pt x="842" y="32746"/>
                </a:cubicBezTo>
                <a:cubicBezTo>
                  <a:pt x="842" y="32766"/>
                  <a:pt x="839" y="32784"/>
                  <a:pt x="839" y="32803"/>
                </a:cubicBezTo>
                <a:cubicBezTo>
                  <a:pt x="839" y="34385"/>
                  <a:pt x="2469" y="34407"/>
                  <a:pt x="2511" y="35952"/>
                </a:cubicBezTo>
                <a:cubicBezTo>
                  <a:pt x="2469" y="37496"/>
                  <a:pt x="839" y="37517"/>
                  <a:pt x="839" y="39100"/>
                </a:cubicBezTo>
                <a:cubicBezTo>
                  <a:pt x="839" y="39120"/>
                  <a:pt x="842" y="39137"/>
                  <a:pt x="842" y="39156"/>
                </a:cubicBezTo>
                <a:cubicBezTo>
                  <a:pt x="842" y="39176"/>
                  <a:pt x="839" y="39193"/>
                  <a:pt x="839" y="39213"/>
                </a:cubicBezTo>
                <a:cubicBezTo>
                  <a:pt x="839" y="40796"/>
                  <a:pt x="2471" y="40817"/>
                  <a:pt x="2511" y="42361"/>
                </a:cubicBezTo>
                <a:cubicBezTo>
                  <a:pt x="2471" y="43906"/>
                  <a:pt x="839" y="43925"/>
                  <a:pt x="839" y="45509"/>
                </a:cubicBezTo>
                <a:cubicBezTo>
                  <a:pt x="839" y="45529"/>
                  <a:pt x="842" y="45547"/>
                  <a:pt x="842" y="45565"/>
                </a:cubicBezTo>
                <a:cubicBezTo>
                  <a:pt x="842" y="45585"/>
                  <a:pt x="839" y="45604"/>
                  <a:pt x="839" y="45622"/>
                </a:cubicBezTo>
                <a:cubicBezTo>
                  <a:pt x="839" y="47205"/>
                  <a:pt x="2469" y="47226"/>
                  <a:pt x="2511" y="48771"/>
                </a:cubicBezTo>
                <a:cubicBezTo>
                  <a:pt x="2469" y="50315"/>
                  <a:pt x="839" y="50335"/>
                  <a:pt x="839" y="51919"/>
                </a:cubicBezTo>
                <a:cubicBezTo>
                  <a:pt x="839" y="51939"/>
                  <a:pt x="842" y="51956"/>
                  <a:pt x="842" y="51976"/>
                </a:cubicBezTo>
                <a:cubicBezTo>
                  <a:pt x="842" y="51996"/>
                  <a:pt x="839" y="52013"/>
                  <a:pt x="839" y="52033"/>
                </a:cubicBezTo>
                <a:cubicBezTo>
                  <a:pt x="839" y="53616"/>
                  <a:pt x="2469" y="53638"/>
                  <a:pt x="2511" y="55180"/>
                </a:cubicBezTo>
                <a:cubicBezTo>
                  <a:pt x="2469" y="56726"/>
                  <a:pt x="839" y="56744"/>
                  <a:pt x="839" y="58328"/>
                </a:cubicBezTo>
                <a:cubicBezTo>
                  <a:pt x="839" y="59932"/>
                  <a:pt x="2512" y="59932"/>
                  <a:pt x="2512" y="61535"/>
                </a:cubicBezTo>
                <a:cubicBezTo>
                  <a:pt x="2512" y="63136"/>
                  <a:pt x="839" y="63136"/>
                  <a:pt x="839" y="64741"/>
                </a:cubicBezTo>
                <a:cubicBezTo>
                  <a:pt x="839" y="66344"/>
                  <a:pt x="2512" y="66344"/>
                  <a:pt x="2512" y="67949"/>
                </a:cubicBezTo>
                <a:cubicBezTo>
                  <a:pt x="2512" y="69550"/>
                  <a:pt x="839" y="69550"/>
                  <a:pt x="839" y="71155"/>
                </a:cubicBezTo>
                <a:cubicBezTo>
                  <a:pt x="839" y="72757"/>
                  <a:pt x="2512" y="72757"/>
                  <a:pt x="2512" y="74361"/>
                </a:cubicBezTo>
                <a:cubicBezTo>
                  <a:pt x="2512" y="75920"/>
                  <a:pt x="927" y="75963"/>
                  <a:pt x="843" y="77444"/>
                </a:cubicBezTo>
                <a:lnTo>
                  <a:pt x="839" y="77444"/>
                </a:lnTo>
                <a:cubicBezTo>
                  <a:pt x="839" y="77466"/>
                  <a:pt x="842" y="77485"/>
                  <a:pt x="842" y="77507"/>
                </a:cubicBezTo>
                <a:cubicBezTo>
                  <a:pt x="842" y="77528"/>
                  <a:pt x="839" y="77547"/>
                  <a:pt x="839" y="77568"/>
                </a:cubicBezTo>
                <a:lnTo>
                  <a:pt x="843" y="77568"/>
                </a:lnTo>
                <a:cubicBezTo>
                  <a:pt x="927" y="79049"/>
                  <a:pt x="2512" y="79092"/>
                  <a:pt x="2512" y="80653"/>
                </a:cubicBezTo>
                <a:cubicBezTo>
                  <a:pt x="2512" y="82254"/>
                  <a:pt x="839" y="82254"/>
                  <a:pt x="839" y="83858"/>
                </a:cubicBezTo>
                <a:cubicBezTo>
                  <a:pt x="839" y="85461"/>
                  <a:pt x="2512" y="85461"/>
                  <a:pt x="2512" y="87063"/>
                </a:cubicBezTo>
                <a:cubicBezTo>
                  <a:pt x="2512" y="88667"/>
                  <a:pt x="839" y="88667"/>
                  <a:pt x="839" y="90271"/>
                </a:cubicBezTo>
                <a:cubicBezTo>
                  <a:pt x="839" y="91875"/>
                  <a:pt x="2512" y="91875"/>
                  <a:pt x="2512" y="93477"/>
                </a:cubicBezTo>
                <a:cubicBezTo>
                  <a:pt x="2512" y="95079"/>
                  <a:pt x="839" y="95079"/>
                  <a:pt x="839" y="96684"/>
                </a:cubicBezTo>
                <a:cubicBezTo>
                  <a:pt x="839" y="98285"/>
                  <a:pt x="2512" y="98285"/>
                  <a:pt x="2512" y="99889"/>
                </a:cubicBezTo>
                <a:cubicBezTo>
                  <a:pt x="2512" y="101491"/>
                  <a:pt x="839" y="101491"/>
                  <a:pt x="839" y="103096"/>
                </a:cubicBezTo>
                <a:cubicBezTo>
                  <a:pt x="839" y="104697"/>
                  <a:pt x="2512" y="104697"/>
                  <a:pt x="2512" y="106300"/>
                </a:cubicBezTo>
                <a:cubicBezTo>
                  <a:pt x="2512" y="107904"/>
                  <a:pt x="839" y="107904"/>
                  <a:pt x="839" y="109506"/>
                </a:cubicBezTo>
                <a:cubicBezTo>
                  <a:pt x="839" y="111109"/>
                  <a:pt x="2512" y="111109"/>
                  <a:pt x="2512" y="112712"/>
                </a:cubicBezTo>
                <a:cubicBezTo>
                  <a:pt x="2512" y="114315"/>
                  <a:pt x="839" y="114315"/>
                  <a:pt x="839" y="115918"/>
                </a:cubicBezTo>
                <a:cubicBezTo>
                  <a:pt x="839" y="117520"/>
                  <a:pt x="2512" y="117520"/>
                  <a:pt x="2512" y="119126"/>
                </a:cubicBezTo>
                <a:cubicBezTo>
                  <a:pt x="2512" y="120726"/>
                  <a:pt x="839" y="120726"/>
                  <a:pt x="839" y="122330"/>
                </a:cubicBezTo>
                <a:cubicBezTo>
                  <a:pt x="839" y="123934"/>
                  <a:pt x="2512" y="123934"/>
                  <a:pt x="2512" y="125536"/>
                </a:cubicBezTo>
                <a:cubicBezTo>
                  <a:pt x="2512" y="127140"/>
                  <a:pt x="3" y="128057"/>
                  <a:pt x="1038" y="129282"/>
                </a:cubicBezTo>
                <a:cubicBezTo>
                  <a:pt x="1192" y="129464"/>
                  <a:pt x="1354" y="129539"/>
                  <a:pt x="1523" y="129539"/>
                </a:cubicBezTo>
                <a:cubicBezTo>
                  <a:pt x="2313" y="129539"/>
                  <a:pt x="3269" y="127905"/>
                  <a:pt x="4383" y="127905"/>
                </a:cubicBezTo>
                <a:cubicBezTo>
                  <a:pt x="5631" y="127905"/>
                  <a:pt x="5851" y="129542"/>
                  <a:pt x="6978" y="129542"/>
                </a:cubicBezTo>
                <a:cubicBezTo>
                  <a:pt x="7075" y="129542"/>
                  <a:pt x="7180" y="129530"/>
                  <a:pt x="7292" y="129503"/>
                </a:cubicBezTo>
                <a:cubicBezTo>
                  <a:pt x="8202" y="129286"/>
                  <a:pt x="8563" y="127905"/>
                  <a:pt x="9605" y="127905"/>
                </a:cubicBezTo>
                <a:cubicBezTo>
                  <a:pt x="9606" y="127905"/>
                  <a:pt x="9607" y="127905"/>
                  <a:pt x="9607" y="127905"/>
                </a:cubicBezTo>
                <a:cubicBezTo>
                  <a:pt x="10719" y="127909"/>
                  <a:pt x="11674" y="129539"/>
                  <a:pt x="12465" y="129539"/>
                </a:cubicBezTo>
                <a:cubicBezTo>
                  <a:pt x="12634" y="129539"/>
                  <a:pt x="12796" y="129464"/>
                  <a:pt x="12951" y="129282"/>
                </a:cubicBezTo>
                <a:cubicBezTo>
                  <a:pt x="13983" y="128056"/>
                  <a:pt x="11476" y="127140"/>
                  <a:pt x="11476" y="125535"/>
                </a:cubicBezTo>
                <a:cubicBezTo>
                  <a:pt x="11476" y="123929"/>
                  <a:pt x="13145" y="123928"/>
                  <a:pt x="13145" y="122324"/>
                </a:cubicBezTo>
                <a:cubicBezTo>
                  <a:pt x="13145" y="120724"/>
                  <a:pt x="11475" y="120724"/>
                  <a:pt x="11475" y="119118"/>
                </a:cubicBezTo>
                <a:cubicBezTo>
                  <a:pt x="11475" y="117516"/>
                  <a:pt x="13145" y="117516"/>
                  <a:pt x="13145" y="115911"/>
                </a:cubicBezTo>
                <a:cubicBezTo>
                  <a:pt x="13145" y="114310"/>
                  <a:pt x="11475" y="114310"/>
                  <a:pt x="11475" y="112705"/>
                </a:cubicBezTo>
                <a:cubicBezTo>
                  <a:pt x="11475" y="111103"/>
                  <a:pt x="13145" y="111103"/>
                  <a:pt x="13145" y="109498"/>
                </a:cubicBezTo>
                <a:cubicBezTo>
                  <a:pt x="13145" y="107897"/>
                  <a:pt x="11475" y="107897"/>
                  <a:pt x="11475" y="106293"/>
                </a:cubicBezTo>
                <a:cubicBezTo>
                  <a:pt x="11475" y="104690"/>
                  <a:pt x="13145" y="104691"/>
                  <a:pt x="13145" y="103086"/>
                </a:cubicBezTo>
                <a:cubicBezTo>
                  <a:pt x="13145" y="101485"/>
                  <a:pt x="11475" y="101485"/>
                  <a:pt x="11475" y="99881"/>
                </a:cubicBezTo>
                <a:cubicBezTo>
                  <a:pt x="11475" y="98281"/>
                  <a:pt x="13145" y="98281"/>
                  <a:pt x="13145" y="96676"/>
                </a:cubicBezTo>
                <a:cubicBezTo>
                  <a:pt x="13145" y="95073"/>
                  <a:pt x="11475" y="95073"/>
                  <a:pt x="11475" y="93470"/>
                </a:cubicBezTo>
                <a:cubicBezTo>
                  <a:pt x="11475" y="91867"/>
                  <a:pt x="13145" y="91867"/>
                  <a:pt x="13145" y="90264"/>
                </a:cubicBezTo>
                <a:cubicBezTo>
                  <a:pt x="13145" y="88661"/>
                  <a:pt x="11475" y="88661"/>
                  <a:pt x="11475" y="87056"/>
                </a:cubicBezTo>
                <a:cubicBezTo>
                  <a:pt x="11475" y="85456"/>
                  <a:pt x="13145" y="85456"/>
                  <a:pt x="13145" y="83852"/>
                </a:cubicBezTo>
                <a:cubicBezTo>
                  <a:pt x="13145" y="82248"/>
                  <a:pt x="11475" y="82248"/>
                  <a:pt x="11475" y="80646"/>
                </a:cubicBezTo>
                <a:cubicBezTo>
                  <a:pt x="11475" y="79086"/>
                  <a:pt x="13054" y="79044"/>
                  <a:pt x="13143" y="77568"/>
                </a:cubicBezTo>
                <a:lnTo>
                  <a:pt x="13145" y="77568"/>
                </a:lnTo>
                <a:cubicBezTo>
                  <a:pt x="13145" y="77547"/>
                  <a:pt x="13144" y="77525"/>
                  <a:pt x="13144" y="77504"/>
                </a:cubicBezTo>
                <a:cubicBezTo>
                  <a:pt x="13144" y="77483"/>
                  <a:pt x="13145" y="77461"/>
                  <a:pt x="13145" y="77440"/>
                </a:cubicBezTo>
                <a:lnTo>
                  <a:pt x="13143" y="77440"/>
                </a:lnTo>
                <a:cubicBezTo>
                  <a:pt x="13054" y="75966"/>
                  <a:pt x="11475" y="75920"/>
                  <a:pt x="11475" y="74363"/>
                </a:cubicBezTo>
                <a:cubicBezTo>
                  <a:pt x="11475" y="72763"/>
                  <a:pt x="13145" y="72763"/>
                  <a:pt x="13145" y="71157"/>
                </a:cubicBezTo>
                <a:cubicBezTo>
                  <a:pt x="13145" y="69555"/>
                  <a:pt x="11475" y="69555"/>
                  <a:pt x="11475" y="67952"/>
                </a:cubicBezTo>
                <a:cubicBezTo>
                  <a:pt x="11475" y="66349"/>
                  <a:pt x="13145" y="66349"/>
                  <a:pt x="13145" y="64746"/>
                </a:cubicBezTo>
                <a:cubicBezTo>
                  <a:pt x="13145" y="63143"/>
                  <a:pt x="11475" y="63143"/>
                  <a:pt x="11475" y="61538"/>
                </a:cubicBezTo>
                <a:cubicBezTo>
                  <a:pt x="11475" y="59937"/>
                  <a:pt x="13145" y="59937"/>
                  <a:pt x="13145" y="58334"/>
                </a:cubicBezTo>
                <a:cubicBezTo>
                  <a:pt x="13145" y="56750"/>
                  <a:pt x="11513" y="56729"/>
                  <a:pt x="11476" y="55182"/>
                </a:cubicBezTo>
                <a:cubicBezTo>
                  <a:pt x="11516" y="53634"/>
                  <a:pt x="13145" y="53615"/>
                  <a:pt x="13145" y="52031"/>
                </a:cubicBezTo>
                <a:cubicBezTo>
                  <a:pt x="13145" y="52013"/>
                  <a:pt x="13144" y="51996"/>
                  <a:pt x="13144" y="51977"/>
                </a:cubicBezTo>
                <a:cubicBezTo>
                  <a:pt x="13144" y="51960"/>
                  <a:pt x="13145" y="51942"/>
                  <a:pt x="13145" y="51925"/>
                </a:cubicBezTo>
                <a:cubicBezTo>
                  <a:pt x="13145" y="50338"/>
                  <a:pt x="11513" y="50320"/>
                  <a:pt x="11476" y="48773"/>
                </a:cubicBezTo>
                <a:cubicBezTo>
                  <a:pt x="11513" y="47225"/>
                  <a:pt x="13145" y="47205"/>
                  <a:pt x="13145" y="45621"/>
                </a:cubicBezTo>
                <a:cubicBezTo>
                  <a:pt x="13145" y="45604"/>
                  <a:pt x="13144" y="45585"/>
                  <a:pt x="13144" y="45568"/>
                </a:cubicBezTo>
                <a:cubicBezTo>
                  <a:pt x="13144" y="45550"/>
                  <a:pt x="13145" y="45533"/>
                  <a:pt x="13145" y="45514"/>
                </a:cubicBezTo>
                <a:cubicBezTo>
                  <a:pt x="13145" y="43929"/>
                  <a:pt x="11513" y="43909"/>
                  <a:pt x="11476" y="42361"/>
                </a:cubicBezTo>
                <a:cubicBezTo>
                  <a:pt x="11513" y="40813"/>
                  <a:pt x="13145" y="40793"/>
                  <a:pt x="13145" y="39208"/>
                </a:cubicBezTo>
                <a:cubicBezTo>
                  <a:pt x="13145" y="39191"/>
                  <a:pt x="13144" y="39172"/>
                  <a:pt x="13144" y="39155"/>
                </a:cubicBezTo>
                <a:cubicBezTo>
                  <a:pt x="13144" y="39137"/>
                  <a:pt x="13145" y="39120"/>
                  <a:pt x="13145" y="39101"/>
                </a:cubicBezTo>
                <a:cubicBezTo>
                  <a:pt x="13145" y="37516"/>
                  <a:pt x="11513" y="37496"/>
                  <a:pt x="11476" y="35949"/>
                </a:cubicBezTo>
                <a:cubicBezTo>
                  <a:pt x="11513" y="34401"/>
                  <a:pt x="13145" y="34382"/>
                  <a:pt x="13145" y="32799"/>
                </a:cubicBezTo>
                <a:cubicBezTo>
                  <a:pt x="13145" y="32780"/>
                  <a:pt x="13144" y="32763"/>
                  <a:pt x="13144" y="32745"/>
                </a:cubicBezTo>
                <a:cubicBezTo>
                  <a:pt x="13144" y="32728"/>
                  <a:pt x="13145" y="32709"/>
                  <a:pt x="13145" y="32692"/>
                </a:cubicBezTo>
                <a:cubicBezTo>
                  <a:pt x="13145" y="31108"/>
                  <a:pt x="11513" y="31087"/>
                  <a:pt x="11476" y="29540"/>
                </a:cubicBezTo>
                <a:cubicBezTo>
                  <a:pt x="11516" y="27993"/>
                  <a:pt x="13145" y="27973"/>
                  <a:pt x="13145" y="26388"/>
                </a:cubicBezTo>
                <a:cubicBezTo>
                  <a:pt x="13145" y="24787"/>
                  <a:pt x="11475" y="24787"/>
                  <a:pt x="11475" y="23184"/>
                </a:cubicBezTo>
                <a:cubicBezTo>
                  <a:pt x="11475" y="21580"/>
                  <a:pt x="13145" y="21580"/>
                  <a:pt x="13145" y="19976"/>
                </a:cubicBezTo>
                <a:cubicBezTo>
                  <a:pt x="13145" y="18376"/>
                  <a:pt x="11475" y="18376"/>
                  <a:pt x="11475" y="16770"/>
                </a:cubicBezTo>
                <a:cubicBezTo>
                  <a:pt x="11475" y="15168"/>
                  <a:pt x="13145" y="15168"/>
                  <a:pt x="13145" y="13566"/>
                </a:cubicBezTo>
                <a:cubicBezTo>
                  <a:pt x="13145" y="11962"/>
                  <a:pt x="11475" y="11962"/>
                  <a:pt x="11475" y="10359"/>
                </a:cubicBezTo>
                <a:cubicBezTo>
                  <a:pt x="11475" y="8783"/>
                  <a:pt x="13089" y="8755"/>
                  <a:pt x="13144" y="7232"/>
                </a:cubicBezTo>
                <a:lnTo>
                  <a:pt x="13145" y="7232"/>
                </a:lnTo>
                <a:cubicBezTo>
                  <a:pt x="13145" y="7218"/>
                  <a:pt x="13144" y="7205"/>
                  <a:pt x="13144" y="7192"/>
                </a:cubicBezTo>
                <a:cubicBezTo>
                  <a:pt x="13144" y="7181"/>
                  <a:pt x="13145" y="7167"/>
                  <a:pt x="13145" y="7154"/>
                </a:cubicBezTo>
                <a:lnTo>
                  <a:pt x="13144" y="7154"/>
                </a:lnTo>
                <a:cubicBezTo>
                  <a:pt x="13089" y="5630"/>
                  <a:pt x="11475" y="5604"/>
                  <a:pt x="11475" y="4028"/>
                </a:cubicBezTo>
                <a:cubicBezTo>
                  <a:pt x="11475" y="2425"/>
                  <a:pt x="13983" y="1506"/>
                  <a:pt x="12948" y="282"/>
                </a:cubicBezTo>
                <a:cubicBezTo>
                  <a:pt x="12794" y="100"/>
                  <a:pt x="12632" y="25"/>
                  <a:pt x="12463" y="25"/>
                </a:cubicBezTo>
                <a:cubicBezTo>
                  <a:pt x="11672" y="25"/>
                  <a:pt x="10717" y="1658"/>
                  <a:pt x="9601" y="1658"/>
                </a:cubicBezTo>
                <a:cubicBezTo>
                  <a:pt x="8381" y="1658"/>
                  <a:pt x="8117" y="0"/>
                  <a:pt x="695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vert="vert" wrap="square" lIns="60950" tIns="60950" rIns="60950" bIns="60950" anchor="ctr" anchorCtr="0">
            <a:noAutofit/>
          </a:bodyPr>
          <a:lstStyle/>
          <a:p>
            <a:pPr algn="ctr" defTabSz="609630">
              <a:buClr>
                <a:srgbClr val="000000"/>
              </a:buClr>
              <a:defRPr/>
            </a:pPr>
            <a:r>
              <a:rPr lang="en-US" sz="5334" b="1" ker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Arial"/>
                <a:sym typeface="Arial"/>
              </a:rPr>
              <a:t>B. to visit</a:t>
            </a:r>
            <a:endParaRPr sz="5334" b="1" kern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33" name="Google Shape;3936;p35">
            <a:extLst>
              <a:ext uri="{FF2B5EF4-FFF2-40B4-BE49-F238E27FC236}">
                <a16:creationId xmlns:a16="http://schemas.microsoft.com/office/drawing/2014/main" id="{83EE62D7-7A42-AA8E-2CBC-01E80CA25330}"/>
              </a:ext>
            </a:extLst>
          </p:cNvPr>
          <p:cNvSpPr/>
          <p:nvPr/>
        </p:nvSpPr>
        <p:spPr>
          <a:xfrm rot="16200000">
            <a:off x="5829960" y="2975233"/>
            <a:ext cx="1138865" cy="5410200"/>
          </a:xfrm>
          <a:custGeom>
            <a:avLst/>
            <a:gdLst/>
            <a:ahLst/>
            <a:cxnLst/>
            <a:rect l="l" t="t" r="r" b="b"/>
            <a:pathLst>
              <a:path w="13984" h="129542" extrusionOk="0">
                <a:moveTo>
                  <a:pt x="6954" y="0"/>
                </a:moveTo>
                <a:cubicBezTo>
                  <a:pt x="6889" y="0"/>
                  <a:pt x="6821" y="6"/>
                  <a:pt x="6751" y="16"/>
                </a:cubicBezTo>
                <a:cubicBezTo>
                  <a:pt x="5746" y="171"/>
                  <a:pt x="5462" y="1658"/>
                  <a:pt x="4380" y="1658"/>
                </a:cubicBezTo>
                <a:cubicBezTo>
                  <a:pt x="3265" y="1658"/>
                  <a:pt x="2310" y="25"/>
                  <a:pt x="1521" y="25"/>
                </a:cubicBezTo>
                <a:cubicBezTo>
                  <a:pt x="1352" y="25"/>
                  <a:pt x="1190" y="100"/>
                  <a:pt x="1036" y="282"/>
                </a:cubicBezTo>
                <a:cubicBezTo>
                  <a:pt x="1" y="1508"/>
                  <a:pt x="1914" y="1862"/>
                  <a:pt x="2478" y="3795"/>
                </a:cubicBezTo>
                <a:cubicBezTo>
                  <a:pt x="2920" y="5308"/>
                  <a:pt x="910" y="5623"/>
                  <a:pt x="843" y="7155"/>
                </a:cubicBezTo>
                <a:lnTo>
                  <a:pt x="839" y="7155"/>
                </a:lnTo>
                <a:cubicBezTo>
                  <a:pt x="839" y="7170"/>
                  <a:pt x="842" y="7184"/>
                  <a:pt x="842" y="7198"/>
                </a:cubicBezTo>
                <a:cubicBezTo>
                  <a:pt x="842" y="7211"/>
                  <a:pt x="839" y="7221"/>
                  <a:pt x="839" y="7234"/>
                </a:cubicBezTo>
                <a:lnTo>
                  <a:pt x="842" y="7234"/>
                </a:lnTo>
                <a:cubicBezTo>
                  <a:pt x="895" y="8758"/>
                  <a:pt x="2512" y="8786"/>
                  <a:pt x="2512" y="10363"/>
                </a:cubicBezTo>
                <a:cubicBezTo>
                  <a:pt x="2512" y="11964"/>
                  <a:pt x="839" y="11964"/>
                  <a:pt x="839" y="13567"/>
                </a:cubicBezTo>
                <a:cubicBezTo>
                  <a:pt x="839" y="15171"/>
                  <a:pt x="2512" y="15171"/>
                  <a:pt x="2512" y="16773"/>
                </a:cubicBezTo>
                <a:cubicBezTo>
                  <a:pt x="2512" y="18377"/>
                  <a:pt x="839" y="18377"/>
                  <a:pt x="839" y="19981"/>
                </a:cubicBezTo>
                <a:cubicBezTo>
                  <a:pt x="839" y="21584"/>
                  <a:pt x="2512" y="21584"/>
                  <a:pt x="2512" y="23187"/>
                </a:cubicBezTo>
                <a:cubicBezTo>
                  <a:pt x="2512" y="24789"/>
                  <a:pt x="839" y="24789"/>
                  <a:pt x="839" y="26394"/>
                </a:cubicBezTo>
                <a:cubicBezTo>
                  <a:pt x="839" y="27976"/>
                  <a:pt x="2469" y="27998"/>
                  <a:pt x="2511" y="29542"/>
                </a:cubicBezTo>
                <a:cubicBezTo>
                  <a:pt x="2469" y="31087"/>
                  <a:pt x="839" y="31105"/>
                  <a:pt x="839" y="32689"/>
                </a:cubicBezTo>
                <a:cubicBezTo>
                  <a:pt x="839" y="32709"/>
                  <a:pt x="842" y="32728"/>
                  <a:pt x="842" y="32746"/>
                </a:cubicBezTo>
                <a:cubicBezTo>
                  <a:pt x="842" y="32766"/>
                  <a:pt x="839" y="32784"/>
                  <a:pt x="839" y="32803"/>
                </a:cubicBezTo>
                <a:cubicBezTo>
                  <a:pt x="839" y="34385"/>
                  <a:pt x="2469" y="34407"/>
                  <a:pt x="2511" y="35952"/>
                </a:cubicBezTo>
                <a:cubicBezTo>
                  <a:pt x="2469" y="37496"/>
                  <a:pt x="839" y="37517"/>
                  <a:pt x="839" y="39100"/>
                </a:cubicBezTo>
                <a:cubicBezTo>
                  <a:pt x="839" y="39120"/>
                  <a:pt x="842" y="39137"/>
                  <a:pt x="842" y="39156"/>
                </a:cubicBezTo>
                <a:cubicBezTo>
                  <a:pt x="842" y="39176"/>
                  <a:pt x="839" y="39193"/>
                  <a:pt x="839" y="39213"/>
                </a:cubicBezTo>
                <a:cubicBezTo>
                  <a:pt x="839" y="40796"/>
                  <a:pt x="2471" y="40817"/>
                  <a:pt x="2511" y="42361"/>
                </a:cubicBezTo>
                <a:cubicBezTo>
                  <a:pt x="2471" y="43906"/>
                  <a:pt x="839" y="43925"/>
                  <a:pt x="839" y="45509"/>
                </a:cubicBezTo>
                <a:cubicBezTo>
                  <a:pt x="839" y="45529"/>
                  <a:pt x="842" y="45547"/>
                  <a:pt x="842" y="45565"/>
                </a:cubicBezTo>
                <a:cubicBezTo>
                  <a:pt x="842" y="45585"/>
                  <a:pt x="839" y="45604"/>
                  <a:pt x="839" y="45622"/>
                </a:cubicBezTo>
                <a:cubicBezTo>
                  <a:pt x="839" y="47205"/>
                  <a:pt x="2469" y="47226"/>
                  <a:pt x="2511" y="48771"/>
                </a:cubicBezTo>
                <a:cubicBezTo>
                  <a:pt x="2469" y="50315"/>
                  <a:pt x="839" y="50335"/>
                  <a:pt x="839" y="51919"/>
                </a:cubicBezTo>
                <a:cubicBezTo>
                  <a:pt x="839" y="51939"/>
                  <a:pt x="842" y="51956"/>
                  <a:pt x="842" y="51976"/>
                </a:cubicBezTo>
                <a:cubicBezTo>
                  <a:pt x="842" y="51996"/>
                  <a:pt x="839" y="52013"/>
                  <a:pt x="839" y="52033"/>
                </a:cubicBezTo>
                <a:cubicBezTo>
                  <a:pt x="839" y="53616"/>
                  <a:pt x="2469" y="53638"/>
                  <a:pt x="2511" y="55180"/>
                </a:cubicBezTo>
                <a:cubicBezTo>
                  <a:pt x="2469" y="56726"/>
                  <a:pt x="839" y="56744"/>
                  <a:pt x="839" y="58328"/>
                </a:cubicBezTo>
                <a:cubicBezTo>
                  <a:pt x="839" y="59932"/>
                  <a:pt x="2512" y="59932"/>
                  <a:pt x="2512" y="61535"/>
                </a:cubicBezTo>
                <a:cubicBezTo>
                  <a:pt x="2512" y="63136"/>
                  <a:pt x="839" y="63136"/>
                  <a:pt x="839" y="64741"/>
                </a:cubicBezTo>
                <a:cubicBezTo>
                  <a:pt x="839" y="66344"/>
                  <a:pt x="2512" y="66344"/>
                  <a:pt x="2512" y="67949"/>
                </a:cubicBezTo>
                <a:cubicBezTo>
                  <a:pt x="2512" y="69550"/>
                  <a:pt x="839" y="69550"/>
                  <a:pt x="839" y="71155"/>
                </a:cubicBezTo>
                <a:cubicBezTo>
                  <a:pt x="839" y="72757"/>
                  <a:pt x="2512" y="72757"/>
                  <a:pt x="2512" y="74361"/>
                </a:cubicBezTo>
                <a:cubicBezTo>
                  <a:pt x="2512" y="75920"/>
                  <a:pt x="927" y="75963"/>
                  <a:pt x="843" y="77444"/>
                </a:cubicBezTo>
                <a:lnTo>
                  <a:pt x="839" y="77444"/>
                </a:lnTo>
                <a:cubicBezTo>
                  <a:pt x="839" y="77466"/>
                  <a:pt x="842" y="77485"/>
                  <a:pt x="842" y="77507"/>
                </a:cubicBezTo>
                <a:cubicBezTo>
                  <a:pt x="842" y="77528"/>
                  <a:pt x="839" y="77547"/>
                  <a:pt x="839" y="77568"/>
                </a:cubicBezTo>
                <a:lnTo>
                  <a:pt x="843" y="77568"/>
                </a:lnTo>
                <a:cubicBezTo>
                  <a:pt x="927" y="79049"/>
                  <a:pt x="2512" y="79092"/>
                  <a:pt x="2512" y="80653"/>
                </a:cubicBezTo>
                <a:cubicBezTo>
                  <a:pt x="2512" y="82254"/>
                  <a:pt x="839" y="82254"/>
                  <a:pt x="839" y="83858"/>
                </a:cubicBezTo>
                <a:cubicBezTo>
                  <a:pt x="839" y="85461"/>
                  <a:pt x="2512" y="85461"/>
                  <a:pt x="2512" y="87063"/>
                </a:cubicBezTo>
                <a:cubicBezTo>
                  <a:pt x="2512" y="88667"/>
                  <a:pt x="839" y="88667"/>
                  <a:pt x="839" y="90271"/>
                </a:cubicBezTo>
                <a:cubicBezTo>
                  <a:pt x="839" y="91875"/>
                  <a:pt x="2512" y="91875"/>
                  <a:pt x="2512" y="93477"/>
                </a:cubicBezTo>
                <a:cubicBezTo>
                  <a:pt x="2512" y="95079"/>
                  <a:pt x="839" y="95079"/>
                  <a:pt x="839" y="96684"/>
                </a:cubicBezTo>
                <a:cubicBezTo>
                  <a:pt x="839" y="98285"/>
                  <a:pt x="2512" y="98285"/>
                  <a:pt x="2512" y="99889"/>
                </a:cubicBezTo>
                <a:cubicBezTo>
                  <a:pt x="2512" y="101491"/>
                  <a:pt x="839" y="101491"/>
                  <a:pt x="839" y="103096"/>
                </a:cubicBezTo>
                <a:cubicBezTo>
                  <a:pt x="839" y="104697"/>
                  <a:pt x="2512" y="104697"/>
                  <a:pt x="2512" y="106300"/>
                </a:cubicBezTo>
                <a:cubicBezTo>
                  <a:pt x="2512" y="107904"/>
                  <a:pt x="839" y="107904"/>
                  <a:pt x="839" y="109506"/>
                </a:cubicBezTo>
                <a:cubicBezTo>
                  <a:pt x="839" y="111109"/>
                  <a:pt x="2512" y="111109"/>
                  <a:pt x="2512" y="112712"/>
                </a:cubicBezTo>
                <a:cubicBezTo>
                  <a:pt x="2512" y="114315"/>
                  <a:pt x="839" y="114315"/>
                  <a:pt x="839" y="115918"/>
                </a:cubicBezTo>
                <a:cubicBezTo>
                  <a:pt x="839" y="117520"/>
                  <a:pt x="2512" y="117520"/>
                  <a:pt x="2512" y="119126"/>
                </a:cubicBezTo>
                <a:cubicBezTo>
                  <a:pt x="2512" y="120726"/>
                  <a:pt x="839" y="120726"/>
                  <a:pt x="839" y="122330"/>
                </a:cubicBezTo>
                <a:cubicBezTo>
                  <a:pt x="839" y="123934"/>
                  <a:pt x="2512" y="123934"/>
                  <a:pt x="2512" y="125536"/>
                </a:cubicBezTo>
                <a:cubicBezTo>
                  <a:pt x="2512" y="127140"/>
                  <a:pt x="3" y="128057"/>
                  <a:pt x="1038" y="129282"/>
                </a:cubicBezTo>
                <a:cubicBezTo>
                  <a:pt x="1192" y="129464"/>
                  <a:pt x="1354" y="129539"/>
                  <a:pt x="1523" y="129539"/>
                </a:cubicBezTo>
                <a:cubicBezTo>
                  <a:pt x="2313" y="129539"/>
                  <a:pt x="3269" y="127905"/>
                  <a:pt x="4383" y="127905"/>
                </a:cubicBezTo>
                <a:cubicBezTo>
                  <a:pt x="5631" y="127905"/>
                  <a:pt x="5851" y="129542"/>
                  <a:pt x="6978" y="129542"/>
                </a:cubicBezTo>
                <a:cubicBezTo>
                  <a:pt x="7075" y="129542"/>
                  <a:pt x="7180" y="129530"/>
                  <a:pt x="7292" y="129503"/>
                </a:cubicBezTo>
                <a:cubicBezTo>
                  <a:pt x="8202" y="129286"/>
                  <a:pt x="8563" y="127905"/>
                  <a:pt x="9605" y="127905"/>
                </a:cubicBezTo>
                <a:cubicBezTo>
                  <a:pt x="9606" y="127905"/>
                  <a:pt x="9607" y="127905"/>
                  <a:pt x="9607" y="127905"/>
                </a:cubicBezTo>
                <a:cubicBezTo>
                  <a:pt x="10719" y="127909"/>
                  <a:pt x="11674" y="129539"/>
                  <a:pt x="12465" y="129539"/>
                </a:cubicBezTo>
                <a:cubicBezTo>
                  <a:pt x="12634" y="129539"/>
                  <a:pt x="12796" y="129464"/>
                  <a:pt x="12951" y="129282"/>
                </a:cubicBezTo>
                <a:cubicBezTo>
                  <a:pt x="13983" y="128056"/>
                  <a:pt x="11476" y="127140"/>
                  <a:pt x="11476" y="125535"/>
                </a:cubicBezTo>
                <a:cubicBezTo>
                  <a:pt x="11476" y="123929"/>
                  <a:pt x="13145" y="123928"/>
                  <a:pt x="13145" y="122324"/>
                </a:cubicBezTo>
                <a:cubicBezTo>
                  <a:pt x="13145" y="120724"/>
                  <a:pt x="11475" y="120724"/>
                  <a:pt x="11475" y="119118"/>
                </a:cubicBezTo>
                <a:cubicBezTo>
                  <a:pt x="11475" y="117516"/>
                  <a:pt x="13145" y="117516"/>
                  <a:pt x="13145" y="115911"/>
                </a:cubicBezTo>
                <a:cubicBezTo>
                  <a:pt x="13145" y="114310"/>
                  <a:pt x="11475" y="114310"/>
                  <a:pt x="11475" y="112705"/>
                </a:cubicBezTo>
                <a:cubicBezTo>
                  <a:pt x="11475" y="111103"/>
                  <a:pt x="13145" y="111103"/>
                  <a:pt x="13145" y="109498"/>
                </a:cubicBezTo>
                <a:cubicBezTo>
                  <a:pt x="13145" y="107897"/>
                  <a:pt x="11475" y="107897"/>
                  <a:pt x="11475" y="106293"/>
                </a:cubicBezTo>
                <a:cubicBezTo>
                  <a:pt x="11475" y="104690"/>
                  <a:pt x="13145" y="104691"/>
                  <a:pt x="13145" y="103086"/>
                </a:cubicBezTo>
                <a:cubicBezTo>
                  <a:pt x="13145" y="101485"/>
                  <a:pt x="11475" y="101485"/>
                  <a:pt x="11475" y="99881"/>
                </a:cubicBezTo>
                <a:cubicBezTo>
                  <a:pt x="11475" y="98281"/>
                  <a:pt x="13145" y="98281"/>
                  <a:pt x="13145" y="96676"/>
                </a:cubicBezTo>
                <a:cubicBezTo>
                  <a:pt x="13145" y="95073"/>
                  <a:pt x="11475" y="95073"/>
                  <a:pt x="11475" y="93470"/>
                </a:cubicBezTo>
                <a:cubicBezTo>
                  <a:pt x="11475" y="91867"/>
                  <a:pt x="13145" y="91867"/>
                  <a:pt x="13145" y="90264"/>
                </a:cubicBezTo>
                <a:cubicBezTo>
                  <a:pt x="13145" y="88661"/>
                  <a:pt x="11475" y="88661"/>
                  <a:pt x="11475" y="87056"/>
                </a:cubicBezTo>
                <a:cubicBezTo>
                  <a:pt x="11475" y="85456"/>
                  <a:pt x="13145" y="85456"/>
                  <a:pt x="13145" y="83852"/>
                </a:cubicBezTo>
                <a:cubicBezTo>
                  <a:pt x="13145" y="82248"/>
                  <a:pt x="11475" y="82248"/>
                  <a:pt x="11475" y="80646"/>
                </a:cubicBezTo>
                <a:cubicBezTo>
                  <a:pt x="11475" y="79086"/>
                  <a:pt x="13054" y="79044"/>
                  <a:pt x="13143" y="77568"/>
                </a:cubicBezTo>
                <a:lnTo>
                  <a:pt x="13145" y="77568"/>
                </a:lnTo>
                <a:cubicBezTo>
                  <a:pt x="13145" y="77547"/>
                  <a:pt x="13144" y="77525"/>
                  <a:pt x="13144" y="77504"/>
                </a:cubicBezTo>
                <a:cubicBezTo>
                  <a:pt x="13144" y="77483"/>
                  <a:pt x="13145" y="77461"/>
                  <a:pt x="13145" y="77440"/>
                </a:cubicBezTo>
                <a:lnTo>
                  <a:pt x="13143" y="77440"/>
                </a:lnTo>
                <a:cubicBezTo>
                  <a:pt x="13054" y="75966"/>
                  <a:pt x="11475" y="75920"/>
                  <a:pt x="11475" y="74363"/>
                </a:cubicBezTo>
                <a:cubicBezTo>
                  <a:pt x="11475" y="72763"/>
                  <a:pt x="13145" y="72763"/>
                  <a:pt x="13145" y="71157"/>
                </a:cubicBezTo>
                <a:cubicBezTo>
                  <a:pt x="13145" y="69555"/>
                  <a:pt x="11475" y="69555"/>
                  <a:pt x="11475" y="67952"/>
                </a:cubicBezTo>
                <a:cubicBezTo>
                  <a:pt x="11475" y="66349"/>
                  <a:pt x="13145" y="66349"/>
                  <a:pt x="13145" y="64746"/>
                </a:cubicBezTo>
                <a:cubicBezTo>
                  <a:pt x="13145" y="63143"/>
                  <a:pt x="11475" y="63143"/>
                  <a:pt x="11475" y="61538"/>
                </a:cubicBezTo>
                <a:cubicBezTo>
                  <a:pt x="11475" y="59937"/>
                  <a:pt x="13145" y="59937"/>
                  <a:pt x="13145" y="58334"/>
                </a:cubicBezTo>
                <a:cubicBezTo>
                  <a:pt x="13145" y="56750"/>
                  <a:pt x="11513" y="56729"/>
                  <a:pt x="11476" y="55182"/>
                </a:cubicBezTo>
                <a:cubicBezTo>
                  <a:pt x="11516" y="53634"/>
                  <a:pt x="13145" y="53615"/>
                  <a:pt x="13145" y="52031"/>
                </a:cubicBezTo>
                <a:cubicBezTo>
                  <a:pt x="13145" y="52013"/>
                  <a:pt x="13144" y="51996"/>
                  <a:pt x="13144" y="51977"/>
                </a:cubicBezTo>
                <a:cubicBezTo>
                  <a:pt x="13144" y="51960"/>
                  <a:pt x="13145" y="51942"/>
                  <a:pt x="13145" y="51925"/>
                </a:cubicBezTo>
                <a:cubicBezTo>
                  <a:pt x="13145" y="50338"/>
                  <a:pt x="11513" y="50320"/>
                  <a:pt x="11476" y="48773"/>
                </a:cubicBezTo>
                <a:cubicBezTo>
                  <a:pt x="11513" y="47225"/>
                  <a:pt x="13145" y="47205"/>
                  <a:pt x="13145" y="45621"/>
                </a:cubicBezTo>
                <a:cubicBezTo>
                  <a:pt x="13145" y="45604"/>
                  <a:pt x="13144" y="45585"/>
                  <a:pt x="13144" y="45568"/>
                </a:cubicBezTo>
                <a:cubicBezTo>
                  <a:pt x="13144" y="45550"/>
                  <a:pt x="13145" y="45533"/>
                  <a:pt x="13145" y="45514"/>
                </a:cubicBezTo>
                <a:cubicBezTo>
                  <a:pt x="13145" y="43929"/>
                  <a:pt x="11513" y="43909"/>
                  <a:pt x="11476" y="42361"/>
                </a:cubicBezTo>
                <a:cubicBezTo>
                  <a:pt x="11513" y="40813"/>
                  <a:pt x="13145" y="40793"/>
                  <a:pt x="13145" y="39208"/>
                </a:cubicBezTo>
                <a:cubicBezTo>
                  <a:pt x="13145" y="39191"/>
                  <a:pt x="13144" y="39172"/>
                  <a:pt x="13144" y="39155"/>
                </a:cubicBezTo>
                <a:cubicBezTo>
                  <a:pt x="13144" y="39137"/>
                  <a:pt x="13145" y="39120"/>
                  <a:pt x="13145" y="39101"/>
                </a:cubicBezTo>
                <a:cubicBezTo>
                  <a:pt x="13145" y="37516"/>
                  <a:pt x="11513" y="37496"/>
                  <a:pt x="11476" y="35949"/>
                </a:cubicBezTo>
                <a:cubicBezTo>
                  <a:pt x="11513" y="34401"/>
                  <a:pt x="13145" y="34382"/>
                  <a:pt x="13145" y="32799"/>
                </a:cubicBezTo>
                <a:cubicBezTo>
                  <a:pt x="13145" y="32780"/>
                  <a:pt x="13144" y="32763"/>
                  <a:pt x="13144" y="32745"/>
                </a:cubicBezTo>
                <a:cubicBezTo>
                  <a:pt x="13144" y="32728"/>
                  <a:pt x="13145" y="32709"/>
                  <a:pt x="13145" y="32692"/>
                </a:cubicBezTo>
                <a:cubicBezTo>
                  <a:pt x="13145" y="31108"/>
                  <a:pt x="11513" y="31087"/>
                  <a:pt x="11476" y="29540"/>
                </a:cubicBezTo>
                <a:cubicBezTo>
                  <a:pt x="11516" y="27993"/>
                  <a:pt x="13145" y="27973"/>
                  <a:pt x="13145" y="26388"/>
                </a:cubicBezTo>
                <a:cubicBezTo>
                  <a:pt x="13145" y="24787"/>
                  <a:pt x="11475" y="24787"/>
                  <a:pt x="11475" y="23184"/>
                </a:cubicBezTo>
                <a:cubicBezTo>
                  <a:pt x="11475" y="21580"/>
                  <a:pt x="13145" y="21580"/>
                  <a:pt x="13145" y="19976"/>
                </a:cubicBezTo>
                <a:cubicBezTo>
                  <a:pt x="13145" y="18376"/>
                  <a:pt x="11475" y="18376"/>
                  <a:pt x="11475" y="16770"/>
                </a:cubicBezTo>
                <a:cubicBezTo>
                  <a:pt x="11475" y="15168"/>
                  <a:pt x="13145" y="15168"/>
                  <a:pt x="13145" y="13566"/>
                </a:cubicBezTo>
                <a:cubicBezTo>
                  <a:pt x="13145" y="11962"/>
                  <a:pt x="11475" y="11962"/>
                  <a:pt x="11475" y="10359"/>
                </a:cubicBezTo>
                <a:cubicBezTo>
                  <a:pt x="11475" y="8783"/>
                  <a:pt x="13089" y="8755"/>
                  <a:pt x="13144" y="7232"/>
                </a:cubicBezTo>
                <a:lnTo>
                  <a:pt x="13145" y="7232"/>
                </a:lnTo>
                <a:cubicBezTo>
                  <a:pt x="13145" y="7218"/>
                  <a:pt x="13144" y="7205"/>
                  <a:pt x="13144" y="7192"/>
                </a:cubicBezTo>
                <a:cubicBezTo>
                  <a:pt x="13144" y="7181"/>
                  <a:pt x="13145" y="7167"/>
                  <a:pt x="13145" y="7154"/>
                </a:cubicBezTo>
                <a:lnTo>
                  <a:pt x="13144" y="7154"/>
                </a:lnTo>
                <a:cubicBezTo>
                  <a:pt x="13089" y="5630"/>
                  <a:pt x="11475" y="5604"/>
                  <a:pt x="11475" y="4028"/>
                </a:cubicBezTo>
                <a:cubicBezTo>
                  <a:pt x="11475" y="2425"/>
                  <a:pt x="13983" y="1506"/>
                  <a:pt x="12948" y="282"/>
                </a:cubicBezTo>
                <a:cubicBezTo>
                  <a:pt x="12794" y="100"/>
                  <a:pt x="12632" y="25"/>
                  <a:pt x="12463" y="25"/>
                </a:cubicBezTo>
                <a:cubicBezTo>
                  <a:pt x="11672" y="25"/>
                  <a:pt x="10717" y="1658"/>
                  <a:pt x="9601" y="1658"/>
                </a:cubicBezTo>
                <a:cubicBezTo>
                  <a:pt x="8381" y="1658"/>
                  <a:pt x="8117" y="0"/>
                  <a:pt x="6954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vert="vert" wrap="square" lIns="60950" tIns="60950" rIns="60950" bIns="60950" anchor="ctr" anchorCtr="0">
            <a:noAutofit/>
          </a:bodyPr>
          <a:lstStyle/>
          <a:p>
            <a:pPr algn="ctr" defTabSz="609630">
              <a:buClr>
                <a:srgbClr val="000000"/>
              </a:buClr>
              <a:defRPr/>
            </a:pPr>
            <a:r>
              <a:rPr lang="en-US" sz="5334" b="1" kern="0">
                <a:solidFill>
                  <a:srgbClr val="0070C0"/>
                </a:solidFill>
                <a:latin typeface="Comic Sans MS" panose="030F0702030302020204" pitchFamily="66" charset="0"/>
                <a:cs typeface="Arial"/>
                <a:sym typeface="Arial"/>
              </a:rPr>
              <a:t>C. visiting</a:t>
            </a:r>
            <a:endParaRPr sz="5334" b="1" kern="0">
              <a:solidFill>
                <a:srgbClr val="0070C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pic>
        <p:nvPicPr>
          <p:cNvPr id="34" name="Picture 2" descr="See You Soon! | TAN Xs – Westlake Village — Health &amp; Wellness Tanning Salon  | TAN XS in Westlake Village">
            <a:extLst>
              <a:ext uri="{FF2B5EF4-FFF2-40B4-BE49-F238E27FC236}">
                <a16:creationId xmlns:a16="http://schemas.microsoft.com/office/drawing/2014/main" id="{8AC0EA04-2398-87A6-DB56-80CD63E62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492" y="3754067"/>
            <a:ext cx="116840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67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 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6531" y="608233"/>
            <a:ext cx="11003766" cy="5641533"/>
            <a:chOff x="0" y="0"/>
            <a:chExt cx="4347167" cy="22287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7167" cy="2228754"/>
            </a:xfrm>
            <a:custGeom>
              <a:avLst/>
              <a:gdLst/>
              <a:ahLst/>
              <a:cxnLst/>
              <a:rect l="l" t="t" r="r" b="b"/>
              <a:pathLst>
                <a:path w="4347167" h="2228754">
                  <a:moveTo>
                    <a:pt x="18762" y="0"/>
                  </a:moveTo>
                  <a:lnTo>
                    <a:pt x="4328405" y="0"/>
                  </a:lnTo>
                  <a:cubicBezTo>
                    <a:pt x="4338767" y="0"/>
                    <a:pt x="4347167" y="8400"/>
                    <a:pt x="4347167" y="18762"/>
                  </a:cubicBezTo>
                  <a:lnTo>
                    <a:pt x="4347167" y="2209992"/>
                  </a:lnTo>
                  <a:cubicBezTo>
                    <a:pt x="4347167" y="2214968"/>
                    <a:pt x="4345190" y="2219740"/>
                    <a:pt x="4341671" y="2223259"/>
                  </a:cubicBezTo>
                  <a:cubicBezTo>
                    <a:pt x="4338153" y="2226777"/>
                    <a:pt x="4333381" y="2228754"/>
                    <a:pt x="4328405" y="2228754"/>
                  </a:cubicBezTo>
                  <a:lnTo>
                    <a:pt x="18762" y="2228754"/>
                  </a:lnTo>
                  <a:cubicBezTo>
                    <a:pt x="13786" y="2228754"/>
                    <a:pt x="9014" y="2226777"/>
                    <a:pt x="5495" y="2223259"/>
                  </a:cubicBezTo>
                  <a:cubicBezTo>
                    <a:pt x="1977" y="2219740"/>
                    <a:pt x="0" y="2214968"/>
                    <a:pt x="0" y="2209992"/>
                  </a:cubicBezTo>
                  <a:lnTo>
                    <a:pt x="0" y="18762"/>
                  </a:lnTo>
                  <a:cubicBezTo>
                    <a:pt x="0" y="8400"/>
                    <a:pt x="8400" y="0"/>
                    <a:pt x="1876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347167" cy="22763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27" name="Freeform 5"/>
          <p:cNvSpPr/>
          <p:nvPr/>
        </p:nvSpPr>
        <p:spPr>
          <a:xfrm>
            <a:off x="144313" y="795912"/>
            <a:ext cx="1036320" cy="1036320"/>
          </a:xfrm>
          <a:custGeom>
            <a:avLst/>
            <a:gdLst/>
            <a:ahLst/>
            <a:cxnLst/>
            <a:rect l="l" t="t" r="r" b="b"/>
            <a:pathLst>
              <a:path w="3898773" h="4114800">
                <a:moveTo>
                  <a:pt x="0" y="0"/>
                </a:moveTo>
                <a:lnTo>
                  <a:pt x="3898772" y="0"/>
                </a:lnTo>
                <a:lnTo>
                  <a:pt x="38987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44"/>
          <p:cNvSpPr/>
          <p:nvPr/>
        </p:nvSpPr>
        <p:spPr>
          <a:xfrm rot="1416145">
            <a:off x="11161952" y="121176"/>
            <a:ext cx="798333" cy="1276405"/>
          </a:xfrm>
          <a:custGeom>
            <a:avLst/>
            <a:gdLst/>
            <a:ahLst/>
            <a:cxnLst/>
            <a:rect l="l" t="t" r="r" b="b"/>
            <a:pathLst>
              <a:path w="1197500" h="1914608">
                <a:moveTo>
                  <a:pt x="0" y="0"/>
                </a:moveTo>
                <a:lnTo>
                  <a:pt x="1197500" y="0"/>
                </a:lnTo>
                <a:lnTo>
                  <a:pt x="1197500" y="1914608"/>
                </a:lnTo>
                <a:lnTo>
                  <a:pt x="0" y="19146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1"/>
          <p:cNvSpPr/>
          <p:nvPr/>
        </p:nvSpPr>
        <p:spPr>
          <a:xfrm rot="1266315">
            <a:off x="118283" y="1892737"/>
            <a:ext cx="901239" cy="824868"/>
          </a:xfrm>
          <a:custGeom>
            <a:avLst/>
            <a:gdLst/>
            <a:ahLst/>
            <a:cxnLst/>
            <a:rect l="l" t="t" r="r" b="b"/>
            <a:pathLst>
              <a:path w="1604964" h="1604964">
                <a:moveTo>
                  <a:pt x="0" y="0"/>
                </a:moveTo>
                <a:lnTo>
                  <a:pt x="1604964" y="0"/>
                </a:lnTo>
                <a:lnTo>
                  <a:pt x="1604964" y="1604963"/>
                </a:lnTo>
                <a:lnTo>
                  <a:pt x="0" y="16049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E7D476E-5406-A222-DDD8-F762D1F44229}"/>
              </a:ext>
            </a:extLst>
          </p:cNvPr>
          <p:cNvSpPr txBox="1">
            <a:spLocks/>
          </p:cNvSpPr>
          <p:nvPr/>
        </p:nvSpPr>
        <p:spPr>
          <a:xfrm>
            <a:off x="1357265" y="958471"/>
            <a:ext cx="10001615" cy="762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</a:rPr>
              <a:t>I'm going to visit a forest to learn about ......... </a:t>
            </a:r>
          </a:p>
        </p:txBody>
      </p:sp>
      <p:sp>
        <p:nvSpPr>
          <p:cNvPr id="7" name="Google Shape;3936;p35">
            <a:extLst>
              <a:ext uri="{FF2B5EF4-FFF2-40B4-BE49-F238E27FC236}">
                <a16:creationId xmlns:a16="http://schemas.microsoft.com/office/drawing/2014/main" id="{1CF343EF-595A-A856-847D-D5D6375DE7A4}"/>
              </a:ext>
            </a:extLst>
          </p:cNvPr>
          <p:cNvSpPr/>
          <p:nvPr/>
        </p:nvSpPr>
        <p:spPr>
          <a:xfrm rot="16200000">
            <a:off x="5696552" y="154467"/>
            <a:ext cx="1138865" cy="5410200"/>
          </a:xfrm>
          <a:custGeom>
            <a:avLst/>
            <a:gdLst/>
            <a:ahLst/>
            <a:cxnLst/>
            <a:rect l="l" t="t" r="r" b="b"/>
            <a:pathLst>
              <a:path w="13984" h="129542" extrusionOk="0">
                <a:moveTo>
                  <a:pt x="6954" y="0"/>
                </a:moveTo>
                <a:cubicBezTo>
                  <a:pt x="6889" y="0"/>
                  <a:pt x="6821" y="6"/>
                  <a:pt x="6751" y="16"/>
                </a:cubicBezTo>
                <a:cubicBezTo>
                  <a:pt x="5746" y="171"/>
                  <a:pt x="5462" y="1658"/>
                  <a:pt x="4380" y="1658"/>
                </a:cubicBezTo>
                <a:cubicBezTo>
                  <a:pt x="3265" y="1658"/>
                  <a:pt x="2310" y="25"/>
                  <a:pt x="1521" y="25"/>
                </a:cubicBezTo>
                <a:cubicBezTo>
                  <a:pt x="1352" y="25"/>
                  <a:pt x="1190" y="100"/>
                  <a:pt x="1036" y="282"/>
                </a:cubicBezTo>
                <a:cubicBezTo>
                  <a:pt x="1" y="1508"/>
                  <a:pt x="1914" y="1862"/>
                  <a:pt x="2478" y="3795"/>
                </a:cubicBezTo>
                <a:cubicBezTo>
                  <a:pt x="2920" y="5308"/>
                  <a:pt x="910" y="5623"/>
                  <a:pt x="843" y="7155"/>
                </a:cubicBezTo>
                <a:lnTo>
                  <a:pt x="839" y="7155"/>
                </a:lnTo>
                <a:cubicBezTo>
                  <a:pt x="839" y="7170"/>
                  <a:pt x="842" y="7184"/>
                  <a:pt x="842" y="7198"/>
                </a:cubicBezTo>
                <a:cubicBezTo>
                  <a:pt x="842" y="7211"/>
                  <a:pt x="839" y="7221"/>
                  <a:pt x="839" y="7234"/>
                </a:cubicBezTo>
                <a:lnTo>
                  <a:pt x="842" y="7234"/>
                </a:lnTo>
                <a:cubicBezTo>
                  <a:pt x="895" y="8758"/>
                  <a:pt x="2512" y="8786"/>
                  <a:pt x="2512" y="10363"/>
                </a:cubicBezTo>
                <a:cubicBezTo>
                  <a:pt x="2512" y="11964"/>
                  <a:pt x="839" y="11964"/>
                  <a:pt x="839" y="13567"/>
                </a:cubicBezTo>
                <a:cubicBezTo>
                  <a:pt x="839" y="15171"/>
                  <a:pt x="2512" y="15171"/>
                  <a:pt x="2512" y="16773"/>
                </a:cubicBezTo>
                <a:cubicBezTo>
                  <a:pt x="2512" y="18377"/>
                  <a:pt x="839" y="18377"/>
                  <a:pt x="839" y="19981"/>
                </a:cubicBezTo>
                <a:cubicBezTo>
                  <a:pt x="839" y="21584"/>
                  <a:pt x="2512" y="21584"/>
                  <a:pt x="2512" y="23187"/>
                </a:cubicBezTo>
                <a:cubicBezTo>
                  <a:pt x="2512" y="24789"/>
                  <a:pt x="839" y="24789"/>
                  <a:pt x="839" y="26394"/>
                </a:cubicBezTo>
                <a:cubicBezTo>
                  <a:pt x="839" y="27976"/>
                  <a:pt x="2469" y="27998"/>
                  <a:pt x="2511" y="29542"/>
                </a:cubicBezTo>
                <a:cubicBezTo>
                  <a:pt x="2469" y="31087"/>
                  <a:pt x="839" y="31105"/>
                  <a:pt x="839" y="32689"/>
                </a:cubicBezTo>
                <a:cubicBezTo>
                  <a:pt x="839" y="32709"/>
                  <a:pt x="842" y="32728"/>
                  <a:pt x="842" y="32746"/>
                </a:cubicBezTo>
                <a:cubicBezTo>
                  <a:pt x="842" y="32766"/>
                  <a:pt x="839" y="32784"/>
                  <a:pt x="839" y="32803"/>
                </a:cubicBezTo>
                <a:cubicBezTo>
                  <a:pt x="839" y="34385"/>
                  <a:pt x="2469" y="34407"/>
                  <a:pt x="2511" y="35952"/>
                </a:cubicBezTo>
                <a:cubicBezTo>
                  <a:pt x="2469" y="37496"/>
                  <a:pt x="839" y="37517"/>
                  <a:pt x="839" y="39100"/>
                </a:cubicBezTo>
                <a:cubicBezTo>
                  <a:pt x="839" y="39120"/>
                  <a:pt x="842" y="39137"/>
                  <a:pt x="842" y="39156"/>
                </a:cubicBezTo>
                <a:cubicBezTo>
                  <a:pt x="842" y="39176"/>
                  <a:pt x="839" y="39193"/>
                  <a:pt x="839" y="39213"/>
                </a:cubicBezTo>
                <a:cubicBezTo>
                  <a:pt x="839" y="40796"/>
                  <a:pt x="2471" y="40817"/>
                  <a:pt x="2511" y="42361"/>
                </a:cubicBezTo>
                <a:cubicBezTo>
                  <a:pt x="2471" y="43906"/>
                  <a:pt x="839" y="43925"/>
                  <a:pt x="839" y="45509"/>
                </a:cubicBezTo>
                <a:cubicBezTo>
                  <a:pt x="839" y="45529"/>
                  <a:pt x="842" y="45547"/>
                  <a:pt x="842" y="45565"/>
                </a:cubicBezTo>
                <a:cubicBezTo>
                  <a:pt x="842" y="45585"/>
                  <a:pt x="839" y="45604"/>
                  <a:pt x="839" y="45622"/>
                </a:cubicBezTo>
                <a:cubicBezTo>
                  <a:pt x="839" y="47205"/>
                  <a:pt x="2469" y="47226"/>
                  <a:pt x="2511" y="48771"/>
                </a:cubicBezTo>
                <a:cubicBezTo>
                  <a:pt x="2469" y="50315"/>
                  <a:pt x="839" y="50335"/>
                  <a:pt x="839" y="51919"/>
                </a:cubicBezTo>
                <a:cubicBezTo>
                  <a:pt x="839" y="51939"/>
                  <a:pt x="842" y="51956"/>
                  <a:pt x="842" y="51976"/>
                </a:cubicBezTo>
                <a:cubicBezTo>
                  <a:pt x="842" y="51996"/>
                  <a:pt x="839" y="52013"/>
                  <a:pt x="839" y="52033"/>
                </a:cubicBezTo>
                <a:cubicBezTo>
                  <a:pt x="839" y="53616"/>
                  <a:pt x="2469" y="53638"/>
                  <a:pt x="2511" y="55180"/>
                </a:cubicBezTo>
                <a:cubicBezTo>
                  <a:pt x="2469" y="56726"/>
                  <a:pt x="839" y="56744"/>
                  <a:pt x="839" y="58328"/>
                </a:cubicBezTo>
                <a:cubicBezTo>
                  <a:pt x="839" y="59932"/>
                  <a:pt x="2512" y="59932"/>
                  <a:pt x="2512" y="61535"/>
                </a:cubicBezTo>
                <a:cubicBezTo>
                  <a:pt x="2512" y="63136"/>
                  <a:pt x="839" y="63136"/>
                  <a:pt x="839" y="64741"/>
                </a:cubicBezTo>
                <a:cubicBezTo>
                  <a:pt x="839" y="66344"/>
                  <a:pt x="2512" y="66344"/>
                  <a:pt x="2512" y="67949"/>
                </a:cubicBezTo>
                <a:cubicBezTo>
                  <a:pt x="2512" y="69550"/>
                  <a:pt x="839" y="69550"/>
                  <a:pt x="839" y="71155"/>
                </a:cubicBezTo>
                <a:cubicBezTo>
                  <a:pt x="839" y="72757"/>
                  <a:pt x="2512" y="72757"/>
                  <a:pt x="2512" y="74361"/>
                </a:cubicBezTo>
                <a:cubicBezTo>
                  <a:pt x="2512" y="75920"/>
                  <a:pt x="927" y="75963"/>
                  <a:pt x="843" y="77444"/>
                </a:cubicBezTo>
                <a:lnTo>
                  <a:pt x="839" y="77444"/>
                </a:lnTo>
                <a:cubicBezTo>
                  <a:pt x="839" y="77466"/>
                  <a:pt x="842" y="77485"/>
                  <a:pt x="842" y="77507"/>
                </a:cubicBezTo>
                <a:cubicBezTo>
                  <a:pt x="842" y="77528"/>
                  <a:pt x="839" y="77547"/>
                  <a:pt x="839" y="77568"/>
                </a:cubicBezTo>
                <a:lnTo>
                  <a:pt x="843" y="77568"/>
                </a:lnTo>
                <a:cubicBezTo>
                  <a:pt x="927" y="79049"/>
                  <a:pt x="2512" y="79092"/>
                  <a:pt x="2512" y="80653"/>
                </a:cubicBezTo>
                <a:cubicBezTo>
                  <a:pt x="2512" y="82254"/>
                  <a:pt x="839" y="82254"/>
                  <a:pt x="839" y="83858"/>
                </a:cubicBezTo>
                <a:cubicBezTo>
                  <a:pt x="839" y="85461"/>
                  <a:pt x="2512" y="85461"/>
                  <a:pt x="2512" y="87063"/>
                </a:cubicBezTo>
                <a:cubicBezTo>
                  <a:pt x="2512" y="88667"/>
                  <a:pt x="839" y="88667"/>
                  <a:pt x="839" y="90271"/>
                </a:cubicBezTo>
                <a:cubicBezTo>
                  <a:pt x="839" y="91875"/>
                  <a:pt x="2512" y="91875"/>
                  <a:pt x="2512" y="93477"/>
                </a:cubicBezTo>
                <a:cubicBezTo>
                  <a:pt x="2512" y="95079"/>
                  <a:pt x="839" y="95079"/>
                  <a:pt x="839" y="96684"/>
                </a:cubicBezTo>
                <a:cubicBezTo>
                  <a:pt x="839" y="98285"/>
                  <a:pt x="2512" y="98285"/>
                  <a:pt x="2512" y="99889"/>
                </a:cubicBezTo>
                <a:cubicBezTo>
                  <a:pt x="2512" y="101491"/>
                  <a:pt x="839" y="101491"/>
                  <a:pt x="839" y="103096"/>
                </a:cubicBezTo>
                <a:cubicBezTo>
                  <a:pt x="839" y="104697"/>
                  <a:pt x="2512" y="104697"/>
                  <a:pt x="2512" y="106300"/>
                </a:cubicBezTo>
                <a:cubicBezTo>
                  <a:pt x="2512" y="107904"/>
                  <a:pt x="839" y="107904"/>
                  <a:pt x="839" y="109506"/>
                </a:cubicBezTo>
                <a:cubicBezTo>
                  <a:pt x="839" y="111109"/>
                  <a:pt x="2512" y="111109"/>
                  <a:pt x="2512" y="112712"/>
                </a:cubicBezTo>
                <a:cubicBezTo>
                  <a:pt x="2512" y="114315"/>
                  <a:pt x="839" y="114315"/>
                  <a:pt x="839" y="115918"/>
                </a:cubicBezTo>
                <a:cubicBezTo>
                  <a:pt x="839" y="117520"/>
                  <a:pt x="2512" y="117520"/>
                  <a:pt x="2512" y="119126"/>
                </a:cubicBezTo>
                <a:cubicBezTo>
                  <a:pt x="2512" y="120726"/>
                  <a:pt x="839" y="120726"/>
                  <a:pt x="839" y="122330"/>
                </a:cubicBezTo>
                <a:cubicBezTo>
                  <a:pt x="839" y="123934"/>
                  <a:pt x="2512" y="123934"/>
                  <a:pt x="2512" y="125536"/>
                </a:cubicBezTo>
                <a:cubicBezTo>
                  <a:pt x="2512" y="127140"/>
                  <a:pt x="3" y="128057"/>
                  <a:pt x="1038" y="129282"/>
                </a:cubicBezTo>
                <a:cubicBezTo>
                  <a:pt x="1192" y="129464"/>
                  <a:pt x="1354" y="129539"/>
                  <a:pt x="1523" y="129539"/>
                </a:cubicBezTo>
                <a:cubicBezTo>
                  <a:pt x="2313" y="129539"/>
                  <a:pt x="3269" y="127905"/>
                  <a:pt x="4383" y="127905"/>
                </a:cubicBezTo>
                <a:cubicBezTo>
                  <a:pt x="5631" y="127905"/>
                  <a:pt x="5851" y="129542"/>
                  <a:pt x="6978" y="129542"/>
                </a:cubicBezTo>
                <a:cubicBezTo>
                  <a:pt x="7075" y="129542"/>
                  <a:pt x="7180" y="129530"/>
                  <a:pt x="7292" y="129503"/>
                </a:cubicBezTo>
                <a:cubicBezTo>
                  <a:pt x="8202" y="129286"/>
                  <a:pt x="8563" y="127905"/>
                  <a:pt x="9605" y="127905"/>
                </a:cubicBezTo>
                <a:cubicBezTo>
                  <a:pt x="9606" y="127905"/>
                  <a:pt x="9607" y="127905"/>
                  <a:pt x="9607" y="127905"/>
                </a:cubicBezTo>
                <a:cubicBezTo>
                  <a:pt x="10719" y="127909"/>
                  <a:pt x="11674" y="129539"/>
                  <a:pt x="12465" y="129539"/>
                </a:cubicBezTo>
                <a:cubicBezTo>
                  <a:pt x="12634" y="129539"/>
                  <a:pt x="12796" y="129464"/>
                  <a:pt x="12951" y="129282"/>
                </a:cubicBezTo>
                <a:cubicBezTo>
                  <a:pt x="13983" y="128056"/>
                  <a:pt x="11476" y="127140"/>
                  <a:pt x="11476" y="125535"/>
                </a:cubicBezTo>
                <a:cubicBezTo>
                  <a:pt x="11476" y="123929"/>
                  <a:pt x="13145" y="123928"/>
                  <a:pt x="13145" y="122324"/>
                </a:cubicBezTo>
                <a:cubicBezTo>
                  <a:pt x="13145" y="120724"/>
                  <a:pt x="11475" y="120724"/>
                  <a:pt x="11475" y="119118"/>
                </a:cubicBezTo>
                <a:cubicBezTo>
                  <a:pt x="11475" y="117516"/>
                  <a:pt x="13145" y="117516"/>
                  <a:pt x="13145" y="115911"/>
                </a:cubicBezTo>
                <a:cubicBezTo>
                  <a:pt x="13145" y="114310"/>
                  <a:pt x="11475" y="114310"/>
                  <a:pt x="11475" y="112705"/>
                </a:cubicBezTo>
                <a:cubicBezTo>
                  <a:pt x="11475" y="111103"/>
                  <a:pt x="13145" y="111103"/>
                  <a:pt x="13145" y="109498"/>
                </a:cubicBezTo>
                <a:cubicBezTo>
                  <a:pt x="13145" y="107897"/>
                  <a:pt x="11475" y="107897"/>
                  <a:pt x="11475" y="106293"/>
                </a:cubicBezTo>
                <a:cubicBezTo>
                  <a:pt x="11475" y="104690"/>
                  <a:pt x="13145" y="104691"/>
                  <a:pt x="13145" y="103086"/>
                </a:cubicBezTo>
                <a:cubicBezTo>
                  <a:pt x="13145" y="101485"/>
                  <a:pt x="11475" y="101485"/>
                  <a:pt x="11475" y="99881"/>
                </a:cubicBezTo>
                <a:cubicBezTo>
                  <a:pt x="11475" y="98281"/>
                  <a:pt x="13145" y="98281"/>
                  <a:pt x="13145" y="96676"/>
                </a:cubicBezTo>
                <a:cubicBezTo>
                  <a:pt x="13145" y="95073"/>
                  <a:pt x="11475" y="95073"/>
                  <a:pt x="11475" y="93470"/>
                </a:cubicBezTo>
                <a:cubicBezTo>
                  <a:pt x="11475" y="91867"/>
                  <a:pt x="13145" y="91867"/>
                  <a:pt x="13145" y="90264"/>
                </a:cubicBezTo>
                <a:cubicBezTo>
                  <a:pt x="13145" y="88661"/>
                  <a:pt x="11475" y="88661"/>
                  <a:pt x="11475" y="87056"/>
                </a:cubicBezTo>
                <a:cubicBezTo>
                  <a:pt x="11475" y="85456"/>
                  <a:pt x="13145" y="85456"/>
                  <a:pt x="13145" y="83852"/>
                </a:cubicBezTo>
                <a:cubicBezTo>
                  <a:pt x="13145" y="82248"/>
                  <a:pt x="11475" y="82248"/>
                  <a:pt x="11475" y="80646"/>
                </a:cubicBezTo>
                <a:cubicBezTo>
                  <a:pt x="11475" y="79086"/>
                  <a:pt x="13054" y="79044"/>
                  <a:pt x="13143" y="77568"/>
                </a:cubicBezTo>
                <a:lnTo>
                  <a:pt x="13145" y="77568"/>
                </a:lnTo>
                <a:cubicBezTo>
                  <a:pt x="13145" y="77547"/>
                  <a:pt x="13144" y="77525"/>
                  <a:pt x="13144" y="77504"/>
                </a:cubicBezTo>
                <a:cubicBezTo>
                  <a:pt x="13144" y="77483"/>
                  <a:pt x="13145" y="77461"/>
                  <a:pt x="13145" y="77440"/>
                </a:cubicBezTo>
                <a:lnTo>
                  <a:pt x="13143" y="77440"/>
                </a:lnTo>
                <a:cubicBezTo>
                  <a:pt x="13054" y="75966"/>
                  <a:pt x="11475" y="75920"/>
                  <a:pt x="11475" y="74363"/>
                </a:cubicBezTo>
                <a:cubicBezTo>
                  <a:pt x="11475" y="72763"/>
                  <a:pt x="13145" y="72763"/>
                  <a:pt x="13145" y="71157"/>
                </a:cubicBezTo>
                <a:cubicBezTo>
                  <a:pt x="13145" y="69555"/>
                  <a:pt x="11475" y="69555"/>
                  <a:pt x="11475" y="67952"/>
                </a:cubicBezTo>
                <a:cubicBezTo>
                  <a:pt x="11475" y="66349"/>
                  <a:pt x="13145" y="66349"/>
                  <a:pt x="13145" y="64746"/>
                </a:cubicBezTo>
                <a:cubicBezTo>
                  <a:pt x="13145" y="63143"/>
                  <a:pt x="11475" y="63143"/>
                  <a:pt x="11475" y="61538"/>
                </a:cubicBezTo>
                <a:cubicBezTo>
                  <a:pt x="11475" y="59937"/>
                  <a:pt x="13145" y="59937"/>
                  <a:pt x="13145" y="58334"/>
                </a:cubicBezTo>
                <a:cubicBezTo>
                  <a:pt x="13145" y="56750"/>
                  <a:pt x="11513" y="56729"/>
                  <a:pt x="11476" y="55182"/>
                </a:cubicBezTo>
                <a:cubicBezTo>
                  <a:pt x="11516" y="53634"/>
                  <a:pt x="13145" y="53615"/>
                  <a:pt x="13145" y="52031"/>
                </a:cubicBezTo>
                <a:cubicBezTo>
                  <a:pt x="13145" y="52013"/>
                  <a:pt x="13144" y="51996"/>
                  <a:pt x="13144" y="51977"/>
                </a:cubicBezTo>
                <a:cubicBezTo>
                  <a:pt x="13144" y="51960"/>
                  <a:pt x="13145" y="51942"/>
                  <a:pt x="13145" y="51925"/>
                </a:cubicBezTo>
                <a:cubicBezTo>
                  <a:pt x="13145" y="50338"/>
                  <a:pt x="11513" y="50320"/>
                  <a:pt x="11476" y="48773"/>
                </a:cubicBezTo>
                <a:cubicBezTo>
                  <a:pt x="11513" y="47225"/>
                  <a:pt x="13145" y="47205"/>
                  <a:pt x="13145" y="45621"/>
                </a:cubicBezTo>
                <a:cubicBezTo>
                  <a:pt x="13145" y="45604"/>
                  <a:pt x="13144" y="45585"/>
                  <a:pt x="13144" y="45568"/>
                </a:cubicBezTo>
                <a:cubicBezTo>
                  <a:pt x="13144" y="45550"/>
                  <a:pt x="13145" y="45533"/>
                  <a:pt x="13145" y="45514"/>
                </a:cubicBezTo>
                <a:cubicBezTo>
                  <a:pt x="13145" y="43929"/>
                  <a:pt x="11513" y="43909"/>
                  <a:pt x="11476" y="42361"/>
                </a:cubicBezTo>
                <a:cubicBezTo>
                  <a:pt x="11513" y="40813"/>
                  <a:pt x="13145" y="40793"/>
                  <a:pt x="13145" y="39208"/>
                </a:cubicBezTo>
                <a:cubicBezTo>
                  <a:pt x="13145" y="39191"/>
                  <a:pt x="13144" y="39172"/>
                  <a:pt x="13144" y="39155"/>
                </a:cubicBezTo>
                <a:cubicBezTo>
                  <a:pt x="13144" y="39137"/>
                  <a:pt x="13145" y="39120"/>
                  <a:pt x="13145" y="39101"/>
                </a:cubicBezTo>
                <a:cubicBezTo>
                  <a:pt x="13145" y="37516"/>
                  <a:pt x="11513" y="37496"/>
                  <a:pt x="11476" y="35949"/>
                </a:cubicBezTo>
                <a:cubicBezTo>
                  <a:pt x="11513" y="34401"/>
                  <a:pt x="13145" y="34382"/>
                  <a:pt x="13145" y="32799"/>
                </a:cubicBezTo>
                <a:cubicBezTo>
                  <a:pt x="13145" y="32780"/>
                  <a:pt x="13144" y="32763"/>
                  <a:pt x="13144" y="32745"/>
                </a:cubicBezTo>
                <a:cubicBezTo>
                  <a:pt x="13144" y="32728"/>
                  <a:pt x="13145" y="32709"/>
                  <a:pt x="13145" y="32692"/>
                </a:cubicBezTo>
                <a:cubicBezTo>
                  <a:pt x="13145" y="31108"/>
                  <a:pt x="11513" y="31087"/>
                  <a:pt x="11476" y="29540"/>
                </a:cubicBezTo>
                <a:cubicBezTo>
                  <a:pt x="11516" y="27993"/>
                  <a:pt x="13145" y="27973"/>
                  <a:pt x="13145" y="26388"/>
                </a:cubicBezTo>
                <a:cubicBezTo>
                  <a:pt x="13145" y="24787"/>
                  <a:pt x="11475" y="24787"/>
                  <a:pt x="11475" y="23184"/>
                </a:cubicBezTo>
                <a:cubicBezTo>
                  <a:pt x="11475" y="21580"/>
                  <a:pt x="13145" y="21580"/>
                  <a:pt x="13145" y="19976"/>
                </a:cubicBezTo>
                <a:cubicBezTo>
                  <a:pt x="13145" y="18376"/>
                  <a:pt x="11475" y="18376"/>
                  <a:pt x="11475" y="16770"/>
                </a:cubicBezTo>
                <a:cubicBezTo>
                  <a:pt x="11475" y="15168"/>
                  <a:pt x="13145" y="15168"/>
                  <a:pt x="13145" y="13566"/>
                </a:cubicBezTo>
                <a:cubicBezTo>
                  <a:pt x="13145" y="11962"/>
                  <a:pt x="11475" y="11962"/>
                  <a:pt x="11475" y="10359"/>
                </a:cubicBezTo>
                <a:cubicBezTo>
                  <a:pt x="11475" y="8783"/>
                  <a:pt x="13089" y="8755"/>
                  <a:pt x="13144" y="7232"/>
                </a:cubicBezTo>
                <a:lnTo>
                  <a:pt x="13145" y="7232"/>
                </a:lnTo>
                <a:cubicBezTo>
                  <a:pt x="13145" y="7218"/>
                  <a:pt x="13144" y="7205"/>
                  <a:pt x="13144" y="7192"/>
                </a:cubicBezTo>
                <a:cubicBezTo>
                  <a:pt x="13144" y="7181"/>
                  <a:pt x="13145" y="7167"/>
                  <a:pt x="13145" y="7154"/>
                </a:cubicBezTo>
                <a:lnTo>
                  <a:pt x="13144" y="7154"/>
                </a:lnTo>
                <a:cubicBezTo>
                  <a:pt x="13089" y="5630"/>
                  <a:pt x="11475" y="5604"/>
                  <a:pt x="11475" y="4028"/>
                </a:cubicBezTo>
                <a:cubicBezTo>
                  <a:pt x="11475" y="2425"/>
                  <a:pt x="13983" y="1506"/>
                  <a:pt x="12948" y="282"/>
                </a:cubicBezTo>
                <a:cubicBezTo>
                  <a:pt x="12794" y="100"/>
                  <a:pt x="12632" y="25"/>
                  <a:pt x="12463" y="25"/>
                </a:cubicBezTo>
                <a:cubicBezTo>
                  <a:pt x="11672" y="25"/>
                  <a:pt x="10717" y="1658"/>
                  <a:pt x="9601" y="1658"/>
                </a:cubicBezTo>
                <a:cubicBezTo>
                  <a:pt x="8381" y="1658"/>
                  <a:pt x="8117" y="0"/>
                  <a:pt x="6954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vert="vert" wrap="square" lIns="60950" tIns="60950" rIns="60950" bIns="60950" anchor="ctr" anchorCtr="0">
            <a:noAutofit/>
          </a:bodyPr>
          <a:lstStyle/>
          <a:p>
            <a:pPr algn="ctr" defTabSz="609630">
              <a:buClr>
                <a:srgbClr val="000000"/>
              </a:buClr>
              <a:defRPr/>
            </a:pPr>
            <a:r>
              <a:rPr lang="en-US" sz="5334" b="1" ker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Arial"/>
                <a:sym typeface="Arial"/>
              </a:rPr>
              <a:t>A. trees  </a:t>
            </a:r>
            <a:endParaRPr sz="5334" b="1" kern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8" name="Google Shape;3936;p35">
            <a:extLst>
              <a:ext uri="{FF2B5EF4-FFF2-40B4-BE49-F238E27FC236}">
                <a16:creationId xmlns:a16="http://schemas.microsoft.com/office/drawing/2014/main" id="{6695827C-E1D2-9887-25B0-95A00E5E05DA}"/>
              </a:ext>
            </a:extLst>
          </p:cNvPr>
          <p:cNvSpPr/>
          <p:nvPr/>
        </p:nvSpPr>
        <p:spPr>
          <a:xfrm rot="16200000">
            <a:off x="5696552" y="1511300"/>
            <a:ext cx="1138865" cy="5410200"/>
          </a:xfrm>
          <a:custGeom>
            <a:avLst/>
            <a:gdLst/>
            <a:ahLst/>
            <a:cxnLst/>
            <a:rect l="l" t="t" r="r" b="b"/>
            <a:pathLst>
              <a:path w="13984" h="129542" extrusionOk="0">
                <a:moveTo>
                  <a:pt x="6954" y="0"/>
                </a:moveTo>
                <a:cubicBezTo>
                  <a:pt x="6889" y="0"/>
                  <a:pt x="6821" y="6"/>
                  <a:pt x="6751" y="16"/>
                </a:cubicBezTo>
                <a:cubicBezTo>
                  <a:pt x="5746" y="171"/>
                  <a:pt x="5462" y="1658"/>
                  <a:pt x="4380" y="1658"/>
                </a:cubicBezTo>
                <a:cubicBezTo>
                  <a:pt x="3265" y="1658"/>
                  <a:pt x="2310" y="25"/>
                  <a:pt x="1521" y="25"/>
                </a:cubicBezTo>
                <a:cubicBezTo>
                  <a:pt x="1352" y="25"/>
                  <a:pt x="1190" y="100"/>
                  <a:pt x="1036" y="282"/>
                </a:cubicBezTo>
                <a:cubicBezTo>
                  <a:pt x="1" y="1508"/>
                  <a:pt x="1914" y="1862"/>
                  <a:pt x="2478" y="3795"/>
                </a:cubicBezTo>
                <a:cubicBezTo>
                  <a:pt x="2920" y="5308"/>
                  <a:pt x="910" y="5623"/>
                  <a:pt x="843" y="7155"/>
                </a:cubicBezTo>
                <a:lnTo>
                  <a:pt x="839" y="7155"/>
                </a:lnTo>
                <a:cubicBezTo>
                  <a:pt x="839" y="7170"/>
                  <a:pt x="842" y="7184"/>
                  <a:pt x="842" y="7198"/>
                </a:cubicBezTo>
                <a:cubicBezTo>
                  <a:pt x="842" y="7211"/>
                  <a:pt x="839" y="7221"/>
                  <a:pt x="839" y="7234"/>
                </a:cubicBezTo>
                <a:lnTo>
                  <a:pt x="842" y="7234"/>
                </a:lnTo>
                <a:cubicBezTo>
                  <a:pt x="895" y="8758"/>
                  <a:pt x="2512" y="8786"/>
                  <a:pt x="2512" y="10363"/>
                </a:cubicBezTo>
                <a:cubicBezTo>
                  <a:pt x="2512" y="11964"/>
                  <a:pt x="839" y="11964"/>
                  <a:pt x="839" y="13567"/>
                </a:cubicBezTo>
                <a:cubicBezTo>
                  <a:pt x="839" y="15171"/>
                  <a:pt x="2512" y="15171"/>
                  <a:pt x="2512" y="16773"/>
                </a:cubicBezTo>
                <a:cubicBezTo>
                  <a:pt x="2512" y="18377"/>
                  <a:pt x="839" y="18377"/>
                  <a:pt x="839" y="19981"/>
                </a:cubicBezTo>
                <a:cubicBezTo>
                  <a:pt x="839" y="21584"/>
                  <a:pt x="2512" y="21584"/>
                  <a:pt x="2512" y="23187"/>
                </a:cubicBezTo>
                <a:cubicBezTo>
                  <a:pt x="2512" y="24789"/>
                  <a:pt x="839" y="24789"/>
                  <a:pt x="839" y="26394"/>
                </a:cubicBezTo>
                <a:cubicBezTo>
                  <a:pt x="839" y="27976"/>
                  <a:pt x="2469" y="27998"/>
                  <a:pt x="2511" y="29542"/>
                </a:cubicBezTo>
                <a:cubicBezTo>
                  <a:pt x="2469" y="31087"/>
                  <a:pt x="839" y="31105"/>
                  <a:pt x="839" y="32689"/>
                </a:cubicBezTo>
                <a:cubicBezTo>
                  <a:pt x="839" y="32709"/>
                  <a:pt x="842" y="32728"/>
                  <a:pt x="842" y="32746"/>
                </a:cubicBezTo>
                <a:cubicBezTo>
                  <a:pt x="842" y="32766"/>
                  <a:pt x="839" y="32784"/>
                  <a:pt x="839" y="32803"/>
                </a:cubicBezTo>
                <a:cubicBezTo>
                  <a:pt x="839" y="34385"/>
                  <a:pt x="2469" y="34407"/>
                  <a:pt x="2511" y="35952"/>
                </a:cubicBezTo>
                <a:cubicBezTo>
                  <a:pt x="2469" y="37496"/>
                  <a:pt x="839" y="37517"/>
                  <a:pt x="839" y="39100"/>
                </a:cubicBezTo>
                <a:cubicBezTo>
                  <a:pt x="839" y="39120"/>
                  <a:pt x="842" y="39137"/>
                  <a:pt x="842" y="39156"/>
                </a:cubicBezTo>
                <a:cubicBezTo>
                  <a:pt x="842" y="39176"/>
                  <a:pt x="839" y="39193"/>
                  <a:pt x="839" y="39213"/>
                </a:cubicBezTo>
                <a:cubicBezTo>
                  <a:pt x="839" y="40796"/>
                  <a:pt x="2471" y="40817"/>
                  <a:pt x="2511" y="42361"/>
                </a:cubicBezTo>
                <a:cubicBezTo>
                  <a:pt x="2471" y="43906"/>
                  <a:pt x="839" y="43925"/>
                  <a:pt x="839" y="45509"/>
                </a:cubicBezTo>
                <a:cubicBezTo>
                  <a:pt x="839" y="45529"/>
                  <a:pt x="842" y="45547"/>
                  <a:pt x="842" y="45565"/>
                </a:cubicBezTo>
                <a:cubicBezTo>
                  <a:pt x="842" y="45585"/>
                  <a:pt x="839" y="45604"/>
                  <a:pt x="839" y="45622"/>
                </a:cubicBezTo>
                <a:cubicBezTo>
                  <a:pt x="839" y="47205"/>
                  <a:pt x="2469" y="47226"/>
                  <a:pt x="2511" y="48771"/>
                </a:cubicBezTo>
                <a:cubicBezTo>
                  <a:pt x="2469" y="50315"/>
                  <a:pt x="839" y="50335"/>
                  <a:pt x="839" y="51919"/>
                </a:cubicBezTo>
                <a:cubicBezTo>
                  <a:pt x="839" y="51939"/>
                  <a:pt x="842" y="51956"/>
                  <a:pt x="842" y="51976"/>
                </a:cubicBezTo>
                <a:cubicBezTo>
                  <a:pt x="842" y="51996"/>
                  <a:pt x="839" y="52013"/>
                  <a:pt x="839" y="52033"/>
                </a:cubicBezTo>
                <a:cubicBezTo>
                  <a:pt x="839" y="53616"/>
                  <a:pt x="2469" y="53638"/>
                  <a:pt x="2511" y="55180"/>
                </a:cubicBezTo>
                <a:cubicBezTo>
                  <a:pt x="2469" y="56726"/>
                  <a:pt x="839" y="56744"/>
                  <a:pt x="839" y="58328"/>
                </a:cubicBezTo>
                <a:cubicBezTo>
                  <a:pt x="839" y="59932"/>
                  <a:pt x="2512" y="59932"/>
                  <a:pt x="2512" y="61535"/>
                </a:cubicBezTo>
                <a:cubicBezTo>
                  <a:pt x="2512" y="63136"/>
                  <a:pt x="839" y="63136"/>
                  <a:pt x="839" y="64741"/>
                </a:cubicBezTo>
                <a:cubicBezTo>
                  <a:pt x="839" y="66344"/>
                  <a:pt x="2512" y="66344"/>
                  <a:pt x="2512" y="67949"/>
                </a:cubicBezTo>
                <a:cubicBezTo>
                  <a:pt x="2512" y="69550"/>
                  <a:pt x="839" y="69550"/>
                  <a:pt x="839" y="71155"/>
                </a:cubicBezTo>
                <a:cubicBezTo>
                  <a:pt x="839" y="72757"/>
                  <a:pt x="2512" y="72757"/>
                  <a:pt x="2512" y="74361"/>
                </a:cubicBezTo>
                <a:cubicBezTo>
                  <a:pt x="2512" y="75920"/>
                  <a:pt x="927" y="75963"/>
                  <a:pt x="843" y="77444"/>
                </a:cubicBezTo>
                <a:lnTo>
                  <a:pt x="839" y="77444"/>
                </a:lnTo>
                <a:cubicBezTo>
                  <a:pt x="839" y="77466"/>
                  <a:pt x="842" y="77485"/>
                  <a:pt x="842" y="77507"/>
                </a:cubicBezTo>
                <a:cubicBezTo>
                  <a:pt x="842" y="77528"/>
                  <a:pt x="839" y="77547"/>
                  <a:pt x="839" y="77568"/>
                </a:cubicBezTo>
                <a:lnTo>
                  <a:pt x="843" y="77568"/>
                </a:lnTo>
                <a:cubicBezTo>
                  <a:pt x="927" y="79049"/>
                  <a:pt x="2512" y="79092"/>
                  <a:pt x="2512" y="80653"/>
                </a:cubicBezTo>
                <a:cubicBezTo>
                  <a:pt x="2512" y="82254"/>
                  <a:pt x="839" y="82254"/>
                  <a:pt x="839" y="83858"/>
                </a:cubicBezTo>
                <a:cubicBezTo>
                  <a:pt x="839" y="85461"/>
                  <a:pt x="2512" y="85461"/>
                  <a:pt x="2512" y="87063"/>
                </a:cubicBezTo>
                <a:cubicBezTo>
                  <a:pt x="2512" y="88667"/>
                  <a:pt x="839" y="88667"/>
                  <a:pt x="839" y="90271"/>
                </a:cubicBezTo>
                <a:cubicBezTo>
                  <a:pt x="839" y="91875"/>
                  <a:pt x="2512" y="91875"/>
                  <a:pt x="2512" y="93477"/>
                </a:cubicBezTo>
                <a:cubicBezTo>
                  <a:pt x="2512" y="95079"/>
                  <a:pt x="839" y="95079"/>
                  <a:pt x="839" y="96684"/>
                </a:cubicBezTo>
                <a:cubicBezTo>
                  <a:pt x="839" y="98285"/>
                  <a:pt x="2512" y="98285"/>
                  <a:pt x="2512" y="99889"/>
                </a:cubicBezTo>
                <a:cubicBezTo>
                  <a:pt x="2512" y="101491"/>
                  <a:pt x="839" y="101491"/>
                  <a:pt x="839" y="103096"/>
                </a:cubicBezTo>
                <a:cubicBezTo>
                  <a:pt x="839" y="104697"/>
                  <a:pt x="2512" y="104697"/>
                  <a:pt x="2512" y="106300"/>
                </a:cubicBezTo>
                <a:cubicBezTo>
                  <a:pt x="2512" y="107904"/>
                  <a:pt x="839" y="107904"/>
                  <a:pt x="839" y="109506"/>
                </a:cubicBezTo>
                <a:cubicBezTo>
                  <a:pt x="839" y="111109"/>
                  <a:pt x="2512" y="111109"/>
                  <a:pt x="2512" y="112712"/>
                </a:cubicBezTo>
                <a:cubicBezTo>
                  <a:pt x="2512" y="114315"/>
                  <a:pt x="839" y="114315"/>
                  <a:pt x="839" y="115918"/>
                </a:cubicBezTo>
                <a:cubicBezTo>
                  <a:pt x="839" y="117520"/>
                  <a:pt x="2512" y="117520"/>
                  <a:pt x="2512" y="119126"/>
                </a:cubicBezTo>
                <a:cubicBezTo>
                  <a:pt x="2512" y="120726"/>
                  <a:pt x="839" y="120726"/>
                  <a:pt x="839" y="122330"/>
                </a:cubicBezTo>
                <a:cubicBezTo>
                  <a:pt x="839" y="123934"/>
                  <a:pt x="2512" y="123934"/>
                  <a:pt x="2512" y="125536"/>
                </a:cubicBezTo>
                <a:cubicBezTo>
                  <a:pt x="2512" y="127140"/>
                  <a:pt x="3" y="128057"/>
                  <a:pt x="1038" y="129282"/>
                </a:cubicBezTo>
                <a:cubicBezTo>
                  <a:pt x="1192" y="129464"/>
                  <a:pt x="1354" y="129539"/>
                  <a:pt x="1523" y="129539"/>
                </a:cubicBezTo>
                <a:cubicBezTo>
                  <a:pt x="2313" y="129539"/>
                  <a:pt x="3269" y="127905"/>
                  <a:pt x="4383" y="127905"/>
                </a:cubicBezTo>
                <a:cubicBezTo>
                  <a:pt x="5631" y="127905"/>
                  <a:pt x="5851" y="129542"/>
                  <a:pt x="6978" y="129542"/>
                </a:cubicBezTo>
                <a:cubicBezTo>
                  <a:pt x="7075" y="129542"/>
                  <a:pt x="7180" y="129530"/>
                  <a:pt x="7292" y="129503"/>
                </a:cubicBezTo>
                <a:cubicBezTo>
                  <a:pt x="8202" y="129286"/>
                  <a:pt x="8563" y="127905"/>
                  <a:pt x="9605" y="127905"/>
                </a:cubicBezTo>
                <a:cubicBezTo>
                  <a:pt x="9606" y="127905"/>
                  <a:pt x="9607" y="127905"/>
                  <a:pt x="9607" y="127905"/>
                </a:cubicBezTo>
                <a:cubicBezTo>
                  <a:pt x="10719" y="127909"/>
                  <a:pt x="11674" y="129539"/>
                  <a:pt x="12465" y="129539"/>
                </a:cubicBezTo>
                <a:cubicBezTo>
                  <a:pt x="12634" y="129539"/>
                  <a:pt x="12796" y="129464"/>
                  <a:pt x="12951" y="129282"/>
                </a:cubicBezTo>
                <a:cubicBezTo>
                  <a:pt x="13983" y="128056"/>
                  <a:pt x="11476" y="127140"/>
                  <a:pt x="11476" y="125535"/>
                </a:cubicBezTo>
                <a:cubicBezTo>
                  <a:pt x="11476" y="123929"/>
                  <a:pt x="13145" y="123928"/>
                  <a:pt x="13145" y="122324"/>
                </a:cubicBezTo>
                <a:cubicBezTo>
                  <a:pt x="13145" y="120724"/>
                  <a:pt x="11475" y="120724"/>
                  <a:pt x="11475" y="119118"/>
                </a:cubicBezTo>
                <a:cubicBezTo>
                  <a:pt x="11475" y="117516"/>
                  <a:pt x="13145" y="117516"/>
                  <a:pt x="13145" y="115911"/>
                </a:cubicBezTo>
                <a:cubicBezTo>
                  <a:pt x="13145" y="114310"/>
                  <a:pt x="11475" y="114310"/>
                  <a:pt x="11475" y="112705"/>
                </a:cubicBezTo>
                <a:cubicBezTo>
                  <a:pt x="11475" y="111103"/>
                  <a:pt x="13145" y="111103"/>
                  <a:pt x="13145" y="109498"/>
                </a:cubicBezTo>
                <a:cubicBezTo>
                  <a:pt x="13145" y="107897"/>
                  <a:pt x="11475" y="107897"/>
                  <a:pt x="11475" y="106293"/>
                </a:cubicBezTo>
                <a:cubicBezTo>
                  <a:pt x="11475" y="104690"/>
                  <a:pt x="13145" y="104691"/>
                  <a:pt x="13145" y="103086"/>
                </a:cubicBezTo>
                <a:cubicBezTo>
                  <a:pt x="13145" y="101485"/>
                  <a:pt x="11475" y="101485"/>
                  <a:pt x="11475" y="99881"/>
                </a:cubicBezTo>
                <a:cubicBezTo>
                  <a:pt x="11475" y="98281"/>
                  <a:pt x="13145" y="98281"/>
                  <a:pt x="13145" y="96676"/>
                </a:cubicBezTo>
                <a:cubicBezTo>
                  <a:pt x="13145" y="95073"/>
                  <a:pt x="11475" y="95073"/>
                  <a:pt x="11475" y="93470"/>
                </a:cubicBezTo>
                <a:cubicBezTo>
                  <a:pt x="11475" y="91867"/>
                  <a:pt x="13145" y="91867"/>
                  <a:pt x="13145" y="90264"/>
                </a:cubicBezTo>
                <a:cubicBezTo>
                  <a:pt x="13145" y="88661"/>
                  <a:pt x="11475" y="88661"/>
                  <a:pt x="11475" y="87056"/>
                </a:cubicBezTo>
                <a:cubicBezTo>
                  <a:pt x="11475" y="85456"/>
                  <a:pt x="13145" y="85456"/>
                  <a:pt x="13145" y="83852"/>
                </a:cubicBezTo>
                <a:cubicBezTo>
                  <a:pt x="13145" y="82248"/>
                  <a:pt x="11475" y="82248"/>
                  <a:pt x="11475" y="80646"/>
                </a:cubicBezTo>
                <a:cubicBezTo>
                  <a:pt x="11475" y="79086"/>
                  <a:pt x="13054" y="79044"/>
                  <a:pt x="13143" y="77568"/>
                </a:cubicBezTo>
                <a:lnTo>
                  <a:pt x="13145" y="77568"/>
                </a:lnTo>
                <a:cubicBezTo>
                  <a:pt x="13145" y="77547"/>
                  <a:pt x="13144" y="77525"/>
                  <a:pt x="13144" y="77504"/>
                </a:cubicBezTo>
                <a:cubicBezTo>
                  <a:pt x="13144" y="77483"/>
                  <a:pt x="13145" y="77461"/>
                  <a:pt x="13145" y="77440"/>
                </a:cubicBezTo>
                <a:lnTo>
                  <a:pt x="13143" y="77440"/>
                </a:lnTo>
                <a:cubicBezTo>
                  <a:pt x="13054" y="75966"/>
                  <a:pt x="11475" y="75920"/>
                  <a:pt x="11475" y="74363"/>
                </a:cubicBezTo>
                <a:cubicBezTo>
                  <a:pt x="11475" y="72763"/>
                  <a:pt x="13145" y="72763"/>
                  <a:pt x="13145" y="71157"/>
                </a:cubicBezTo>
                <a:cubicBezTo>
                  <a:pt x="13145" y="69555"/>
                  <a:pt x="11475" y="69555"/>
                  <a:pt x="11475" y="67952"/>
                </a:cubicBezTo>
                <a:cubicBezTo>
                  <a:pt x="11475" y="66349"/>
                  <a:pt x="13145" y="66349"/>
                  <a:pt x="13145" y="64746"/>
                </a:cubicBezTo>
                <a:cubicBezTo>
                  <a:pt x="13145" y="63143"/>
                  <a:pt x="11475" y="63143"/>
                  <a:pt x="11475" y="61538"/>
                </a:cubicBezTo>
                <a:cubicBezTo>
                  <a:pt x="11475" y="59937"/>
                  <a:pt x="13145" y="59937"/>
                  <a:pt x="13145" y="58334"/>
                </a:cubicBezTo>
                <a:cubicBezTo>
                  <a:pt x="13145" y="56750"/>
                  <a:pt x="11513" y="56729"/>
                  <a:pt x="11476" y="55182"/>
                </a:cubicBezTo>
                <a:cubicBezTo>
                  <a:pt x="11516" y="53634"/>
                  <a:pt x="13145" y="53615"/>
                  <a:pt x="13145" y="52031"/>
                </a:cubicBezTo>
                <a:cubicBezTo>
                  <a:pt x="13145" y="52013"/>
                  <a:pt x="13144" y="51996"/>
                  <a:pt x="13144" y="51977"/>
                </a:cubicBezTo>
                <a:cubicBezTo>
                  <a:pt x="13144" y="51960"/>
                  <a:pt x="13145" y="51942"/>
                  <a:pt x="13145" y="51925"/>
                </a:cubicBezTo>
                <a:cubicBezTo>
                  <a:pt x="13145" y="50338"/>
                  <a:pt x="11513" y="50320"/>
                  <a:pt x="11476" y="48773"/>
                </a:cubicBezTo>
                <a:cubicBezTo>
                  <a:pt x="11513" y="47225"/>
                  <a:pt x="13145" y="47205"/>
                  <a:pt x="13145" y="45621"/>
                </a:cubicBezTo>
                <a:cubicBezTo>
                  <a:pt x="13145" y="45604"/>
                  <a:pt x="13144" y="45585"/>
                  <a:pt x="13144" y="45568"/>
                </a:cubicBezTo>
                <a:cubicBezTo>
                  <a:pt x="13144" y="45550"/>
                  <a:pt x="13145" y="45533"/>
                  <a:pt x="13145" y="45514"/>
                </a:cubicBezTo>
                <a:cubicBezTo>
                  <a:pt x="13145" y="43929"/>
                  <a:pt x="11513" y="43909"/>
                  <a:pt x="11476" y="42361"/>
                </a:cubicBezTo>
                <a:cubicBezTo>
                  <a:pt x="11513" y="40813"/>
                  <a:pt x="13145" y="40793"/>
                  <a:pt x="13145" y="39208"/>
                </a:cubicBezTo>
                <a:cubicBezTo>
                  <a:pt x="13145" y="39191"/>
                  <a:pt x="13144" y="39172"/>
                  <a:pt x="13144" y="39155"/>
                </a:cubicBezTo>
                <a:cubicBezTo>
                  <a:pt x="13144" y="39137"/>
                  <a:pt x="13145" y="39120"/>
                  <a:pt x="13145" y="39101"/>
                </a:cubicBezTo>
                <a:cubicBezTo>
                  <a:pt x="13145" y="37516"/>
                  <a:pt x="11513" y="37496"/>
                  <a:pt x="11476" y="35949"/>
                </a:cubicBezTo>
                <a:cubicBezTo>
                  <a:pt x="11513" y="34401"/>
                  <a:pt x="13145" y="34382"/>
                  <a:pt x="13145" y="32799"/>
                </a:cubicBezTo>
                <a:cubicBezTo>
                  <a:pt x="13145" y="32780"/>
                  <a:pt x="13144" y="32763"/>
                  <a:pt x="13144" y="32745"/>
                </a:cubicBezTo>
                <a:cubicBezTo>
                  <a:pt x="13144" y="32728"/>
                  <a:pt x="13145" y="32709"/>
                  <a:pt x="13145" y="32692"/>
                </a:cubicBezTo>
                <a:cubicBezTo>
                  <a:pt x="13145" y="31108"/>
                  <a:pt x="11513" y="31087"/>
                  <a:pt x="11476" y="29540"/>
                </a:cubicBezTo>
                <a:cubicBezTo>
                  <a:pt x="11516" y="27993"/>
                  <a:pt x="13145" y="27973"/>
                  <a:pt x="13145" y="26388"/>
                </a:cubicBezTo>
                <a:cubicBezTo>
                  <a:pt x="13145" y="24787"/>
                  <a:pt x="11475" y="24787"/>
                  <a:pt x="11475" y="23184"/>
                </a:cubicBezTo>
                <a:cubicBezTo>
                  <a:pt x="11475" y="21580"/>
                  <a:pt x="13145" y="21580"/>
                  <a:pt x="13145" y="19976"/>
                </a:cubicBezTo>
                <a:cubicBezTo>
                  <a:pt x="13145" y="18376"/>
                  <a:pt x="11475" y="18376"/>
                  <a:pt x="11475" y="16770"/>
                </a:cubicBezTo>
                <a:cubicBezTo>
                  <a:pt x="11475" y="15168"/>
                  <a:pt x="13145" y="15168"/>
                  <a:pt x="13145" y="13566"/>
                </a:cubicBezTo>
                <a:cubicBezTo>
                  <a:pt x="13145" y="11962"/>
                  <a:pt x="11475" y="11962"/>
                  <a:pt x="11475" y="10359"/>
                </a:cubicBezTo>
                <a:cubicBezTo>
                  <a:pt x="11475" y="8783"/>
                  <a:pt x="13089" y="8755"/>
                  <a:pt x="13144" y="7232"/>
                </a:cubicBezTo>
                <a:lnTo>
                  <a:pt x="13145" y="7232"/>
                </a:lnTo>
                <a:cubicBezTo>
                  <a:pt x="13145" y="7218"/>
                  <a:pt x="13144" y="7205"/>
                  <a:pt x="13144" y="7192"/>
                </a:cubicBezTo>
                <a:cubicBezTo>
                  <a:pt x="13144" y="7181"/>
                  <a:pt x="13145" y="7167"/>
                  <a:pt x="13145" y="7154"/>
                </a:cubicBezTo>
                <a:lnTo>
                  <a:pt x="13144" y="7154"/>
                </a:lnTo>
                <a:cubicBezTo>
                  <a:pt x="13089" y="5630"/>
                  <a:pt x="11475" y="5604"/>
                  <a:pt x="11475" y="4028"/>
                </a:cubicBezTo>
                <a:cubicBezTo>
                  <a:pt x="11475" y="2425"/>
                  <a:pt x="13983" y="1506"/>
                  <a:pt x="12948" y="282"/>
                </a:cubicBezTo>
                <a:cubicBezTo>
                  <a:pt x="12794" y="100"/>
                  <a:pt x="12632" y="25"/>
                  <a:pt x="12463" y="25"/>
                </a:cubicBezTo>
                <a:cubicBezTo>
                  <a:pt x="11672" y="25"/>
                  <a:pt x="10717" y="1658"/>
                  <a:pt x="9601" y="1658"/>
                </a:cubicBezTo>
                <a:cubicBezTo>
                  <a:pt x="8381" y="1658"/>
                  <a:pt x="8117" y="0"/>
                  <a:pt x="695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vert="vert" wrap="square" lIns="60950" tIns="60950" rIns="60950" bIns="60950" anchor="ctr" anchorCtr="0">
            <a:noAutofit/>
          </a:bodyPr>
          <a:lstStyle/>
          <a:p>
            <a:pPr algn="ctr" defTabSz="609630">
              <a:buClr>
                <a:srgbClr val="000000"/>
              </a:buClr>
              <a:defRPr/>
            </a:pPr>
            <a:r>
              <a:rPr lang="en-US" sz="5334" b="1" ker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Arial"/>
                <a:sym typeface="Arial"/>
              </a:rPr>
              <a:t>B. fish</a:t>
            </a:r>
            <a:endParaRPr sz="5334" b="1" kern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9" name="Google Shape;3936;p35">
            <a:extLst>
              <a:ext uri="{FF2B5EF4-FFF2-40B4-BE49-F238E27FC236}">
                <a16:creationId xmlns:a16="http://schemas.microsoft.com/office/drawing/2014/main" id="{C6EB6F1C-51E6-525B-E88B-8FFFCB30CF1B}"/>
              </a:ext>
            </a:extLst>
          </p:cNvPr>
          <p:cNvSpPr/>
          <p:nvPr/>
        </p:nvSpPr>
        <p:spPr>
          <a:xfrm rot="16200000">
            <a:off x="5696552" y="2868132"/>
            <a:ext cx="1138865" cy="5410200"/>
          </a:xfrm>
          <a:custGeom>
            <a:avLst/>
            <a:gdLst/>
            <a:ahLst/>
            <a:cxnLst/>
            <a:rect l="l" t="t" r="r" b="b"/>
            <a:pathLst>
              <a:path w="13984" h="129542" extrusionOk="0">
                <a:moveTo>
                  <a:pt x="6954" y="0"/>
                </a:moveTo>
                <a:cubicBezTo>
                  <a:pt x="6889" y="0"/>
                  <a:pt x="6821" y="6"/>
                  <a:pt x="6751" y="16"/>
                </a:cubicBezTo>
                <a:cubicBezTo>
                  <a:pt x="5746" y="171"/>
                  <a:pt x="5462" y="1658"/>
                  <a:pt x="4380" y="1658"/>
                </a:cubicBezTo>
                <a:cubicBezTo>
                  <a:pt x="3265" y="1658"/>
                  <a:pt x="2310" y="25"/>
                  <a:pt x="1521" y="25"/>
                </a:cubicBezTo>
                <a:cubicBezTo>
                  <a:pt x="1352" y="25"/>
                  <a:pt x="1190" y="100"/>
                  <a:pt x="1036" y="282"/>
                </a:cubicBezTo>
                <a:cubicBezTo>
                  <a:pt x="1" y="1508"/>
                  <a:pt x="1914" y="1862"/>
                  <a:pt x="2478" y="3795"/>
                </a:cubicBezTo>
                <a:cubicBezTo>
                  <a:pt x="2920" y="5308"/>
                  <a:pt x="910" y="5623"/>
                  <a:pt x="843" y="7155"/>
                </a:cubicBezTo>
                <a:lnTo>
                  <a:pt x="839" y="7155"/>
                </a:lnTo>
                <a:cubicBezTo>
                  <a:pt x="839" y="7170"/>
                  <a:pt x="842" y="7184"/>
                  <a:pt x="842" y="7198"/>
                </a:cubicBezTo>
                <a:cubicBezTo>
                  <a:pt x="842" y="7211"/>
                  <a:pt x="839" y="7221"/>
                  <a:pt x="839" y="7234"/>
                </a:cubicBezTo>
                <a:lnTo>
                  <a:pt x="842" y="7234"/>
                </a:lnTo>
                <a:cubicBezTo>
                  <a:pt x="895" y="8758"/>
                  <a:pt x="2512" y="8786"/>
                  <a:pt x="2512" y="10363"/>
                </a:cubicBezTo>
                <a:cubicBezTo>
                  <a:pt x="2512" y="11964"/>
                  <a:pt x="839" y="11964"/>
                  <a:pt x="839" y="13567"/>
                </a:cubicBezTo>
                <a:cubicBezTo>
                  <a:pt x="839" y="15171"/>
                  <a:pt x="2512" y="15171"/>
                  <a:pt x="2512" y="16773"/>
                </a:cubicBezTo>
                <a:cubicBezTo>
                  <a:pt x="2512" y="18377"/>
                  <a:pt x="839" y="18377"/>
                  <a:pt x="839" y="19981"/>
                </a:cubicBezTo>
                <a:cubicBezTo>
                  <a:pt x="839" y="21584"/>
                  <a:pt x="2512" y="21584"/>
                  <a:pt x="2512" y="23187"/>
                </a:cubicBezTo>
                <a:cubicBezTo>
                  <a:pt x="2512" y="24789"/>
                  <a:pt x="839" y="24789"/>
                  <a:pt x="839" y="26394"/>
                </a:cubicBezTo>
                <a:cubicBezTo>
                  <a:pt x="839" y="27976"/>
                  <a:pt x="2469" y="27998"/>
                  <a:pt x="2511" y="29542"/>
                </a:cubicBezTo>
                <a:cubicBezTo>
                  <a:pt x="2469" y="31087"/>
                  <a:pt x="839" y="31105"/>
                  <a:pt x="839" y="32689"/>
                </a:cubicBezTo>
                <a:cubicBezTo>
                  <a:pt x="839" y="32709"/>
                  <a:pt x="842" y="32728"/>
                  <a:pt x="842" y="32746"/>
                </a:cubicBezTo>
                <a:cubicBezTo>
                  <a:pt x="842" y="32766"/>
                  <a:pt x="839" y="32784"/>
                  <a:pt x="839" y="32803"/>
                </a:cubicBezTo>
                <a:cubicBezTo>
                  <a:pt x="839" y="34385"/>
                  <a:pt x="2469" y="34407"/>
                  <a:pt x="2511" y="35952"/>
                </a:cubicBezTo>
                <a:cubicBezTo>
                  <a:pt x="2469" y="37496"/>
                  <a:pt x="839" y="37517"/>
                  <a:pt x="839" y="39100"/>
                </a:cubicBezTo>
                <a:cubicBezTo>
                  <a:pt x="839" y="39120"/>
                  <a:pt x="842" y="39137"/>
                  <a:pt x="842" y="39156"/>
                </a:cubicBezTo>
                <a:cubicBezTo>
                  <a:pt x="842" y="39176"/>
                  <a:pt x="839" y="39193"/>
                  <a:pt x="839" y="39213"/>
                </a:cubicBezTo>
                <a:cubicBezTo>
                  <a:pt x="839" y="40796"/>
                  <a:pt x="2471" y="40817"/>
                  <a:pt x="2511" y="42361"/>
                </a:cubicBezTo>
                <a:cubicBezTo>
                  <a:pt x="2471" y="43906"/>
                  <a:pt x="839" y="43925"/>
                  <a:pt x="839" y="45509"/>
                </a:cubicBezTo>
                <a:cubicBezTo>
                  <a:pt x="839" y="45529"/>
                  <a:pt x="842" y="45547"/>
                  <a:pt x="842" y="45565"/>
                </a:cubicBezTo>
                <a:cubicBezTo>
                  <a:pt x="842" y="45585"/>
                  <a:pt x="839" y="45604"/>
                  <a:pt x="839" y="45622"/>
                </a:cubicBezTo>
                <a:cubicBezTo>
                  <a:pt x="839" y="47205"/>
                  <a:pt x="2469" y="47226"/>
                  <a:pt x="2511" y="48771"/>
                </a:cubicBezTo>
                <a:cubicBezTo>
                  <a:pt x="2469" y="50315"/>
                  <a:pt x="839" y="50335"/>
                  <a:pt x="839" y="51919"/>
                </a:cubicBezTo>
                <a:cubicBezTo>
                  <a:pt x="839" y="51939"/>
                  <a:pt x="842" y="51956"/>
                  <a:pt x="842" y="51976"/>
                </a:cubicBezTo>
                <a:cubicBezTo>
                  <a:pt x="842" y="51996"/>
                  <a:pt x="839" y="52013"/>
                  <a:pt x="839" y="52033"/>
                </a:cubicBezTo>
                <a:cubicBezTo>
                  <a:pt x="839" y="53616"/>
                  <a:pt x="2469" y="53638"/>
                  <a:pt x="2511" y="55180"/>
                </a:cubicBezTo>
                <a:cubicBezTo>
                  <a:pt x="2469" y="56726"/>
                  <a:pt x="839" y="56744"/>
                  <a:pt x="839" y="58328"/>
                </a:cubicBezTo>
                <a:cubicBezTo>
                  <a:pt x="839" y="59932"/>
                  <a:pt x="2512" y="59932"/>
                  <a:pt x="2512" y="61535"/>
                </a:cubicBezTo>
                <a:cubicBezTo>
                  <a:pt x="2512" y="63136"/>
                  <a:pt x="839" y="63136"/>
                  <a:pt x="839" y="64741"/>
                </a:cubicBezTo>
                <a:cubicBezTo>
                  <a:pt x="839" y="66344"/>
                  <a:pt x="2512" y="66344"/>
                  <a:pt x="2512" y="67949"/>
                </a:cubicBezTo>
                <a:cubicBezTo>
                  <a:pt x="2512" y="69550"/>
                  <a:pt x="839" y="69550"/>
                  <a:pt x="839" y="71155"/>
                </a:cubicBezTo>
                <a:cubicBezTo>
                  <a:pt x="839" y="72757"/>
                  <a:pt x="2512" y="72757"/>
                  <a:pt x="2512" y="74361"/>
                </a:cubicBezTo>
                <a:cubicBezTo>
                  <a:pt x="2512" y="75920"/>
                  <a:pt x="927" y="75963"/>
                  <a:pt x="843" y="77444"/>
                </a:cubicBezTo>
                <a:lnTo>
                  <a:pt x="839" y="77444"/>
                </a:lnTo>
                <a:cubicBezTo>
                  <a:pt x="839" y="77466"/>
                  <a:pt x="842" y="77485"/>
                  <a:pt x="842" y="77507"/>
                </a:cubicBezTo>
                <a:cubicBezTo>
                  <a:pt x="842" y="77528"/>
                  <a:pt x="839" y="77547"/>
                  <a:pt x="839" y="77568"/>
                </a:cubicBezTo>
                <a:lnTo>
                  <a:pt x="843" y="77568"/>
                </a:lnTo>
                <a:cubicBezTo>
                  <a:pt x="927" y="79049"/>
                  <a:pt x="2512" y="79092"/>
                  <a:pt x="2512" y="80653"/>
                </a:cubicBezTo>
                <a:cubicBezTo>
                  <a:pt x="2512" y="82254"/>
                  <a:pt x="839" y="82254"/>
                  <a:pt x="839" y="83858"/>
                </a:cubicBezTo>
                <a:cubicBezTo>
                  <a:pt x="839" y="85461"/>
                  <a:pt x="2512" y="85461"/>
                  <a:pt x="2512" y="87063"/>
                </a:cubicBezTo>
                <a:cubicBezTo>
                  <a:pt x="2512" y="88667"/>
                  <a:pt x="839" y="88667"/>
                  <a:pt x="839" y="90271"/>
                </a:cubicBezTo>
                <a:cubicBezTo>
                  <a:pt x="839" y="91875"/>
                  <a:pt x="2512" y="91875"/>
                  <a:pt x="2512" y="93477"/>
                </a:cubicBezTo>
                <a:cubicBezTo>
                  <a:pt x="2512" y="95079"/>
                  <a:pt x="839" y="95079"/>
                  <a:pt x="839" y="96684"/>
                </a:cubicBezTo>
                <a:cubicBezTo>
                  <a:pt x="839" y="98285"/>
                  <a:pt x="2512" y="98285"/>
                  <a:pt x="2512" y="99889"/>
                </a:cubicBezTo>
                <a:cubicBezTo>
                  <a:pt x="2512" y="101491"/>
                  <a:pt x="839" y="101491"/>
                  <a:pt x="839" y="103096"/>
                </a:cubicBezTo>
                <a:cubicBezTo>
                  <a:pt x="839" y="104697"/>
                  <a:pt x="2512" y="104697"/>
                  <a:pt x="2512" y="106300"/>
                </a:cubicBezTo>
                <a:cubicBezTo>
                  <a:pt x="2512" y="107904"/>
                  <a:pt x="839" y="107904"/>
                  <a:pt x="839" y="109506"/>
                </a:cubicBezTo>
                <a:cubicBezTo>
                  <a:pt x="839" y="111109"/>
                  <a:pt x="2512" y="111109"/>
                  <a:pt x="2512" y="112712"/>
                </a:cubicBezTo>
                <a:cubicBezTo>
                  <a:pt x="2512" y="114315"/>
                  <a:pt x="839" y="114315"/>
                  <a:pt x="839" y="115918"/>
                </a:cubicBezTo>
                <a:cubicBezTo>
                  <a:pt x="839" y="117520"/>
                  <a:pt x="2512" y="117520"/>
                  <a:pt x="2512" y="119126"/>
                </a:cubicBezTo>
                <a:cubicBezTo>
                  <a:pt x="2512" y="120726"/>
                  <a:pt x="839" y="120726"/>
                  <a:pt x="839" y="122330"/>
                </a:cubicBezTo>
                <a:cubicBezTo>
                  <a:pt x="839" y="123934"/>
                  <a:pt x="2512" y="123934"/>
                  <a:pt x="2512" y="125536"/>
                </a:cubicBezTo>
                <a:cubicBezTo>
                  <a:pt x="2512" y="127140"/>
                  <a:pt x="3" y="128057"/>
                  <a:pt x="1038" y="129282"/>
                </a:cubicBezTo>
                <a:cubicBezTo>
                  <a:pt x="1192" y="129464"/>
                  <a:pt x="1354" y="129539"/>
                  <a:pt x="1523" y="129539"/>
                </a:cubicBezTo>
                <a:cubicBezTo>
                  <a:pt x="2313" y="129539"/>
                  <a:pt x="3269" y="127905"/>
                  <a:pt x="4383" y="127905"/>
                </a:cubicBezTo>
                <a:cubicBezTo>
                  <a:pt x="5631" y="127905"/>
                  <a:pt x="5851" y="129542"/>
                  <a:pt x="6978" y="129542"/>
                </a:cubicBezTo>
                <a:cubicBezTo>
                  <a:pt x="7075" y="129542"/>
                  <a:pt x="7180" y="129530"/>
                  <a:pt x="7292" y="129503"/>
                </a:cubicBezTo>
                <a:cubicBezTo>
                  <a:pt x="8202" y="129286"/>
                  <a:pt x="8563" y="127905"/>
                  <a:pt x="9605" y="127905"/>
                </a:cubicBezTo>
                <a:cubicBezTo>
                  <a:pt x="9606" y="127905"/>
                  <a:pt x="9607" y="127905"/>
                  <a:pt x="9607" y="127905"/>
                </a:cubicBezTo>
                <a:cubicBezTo>
                  <a:pt x="10719" y="127909"/>
                  <a:pt x="11674" y="129539"/>
                  <a:pt x="12465" y="129539"/>
                </a:cubicBezTo>
                <a:cubicBezTo>
                  <a:pt x="12634" y="129539"/>
                  <a:pt x="12796" y="129464"/>
                  <a:pt x="12951" y="129282"/>
                </a:cubicBezTo>
                <a:cubicBezTo>
                  <a:pt x="13983" y="128056"/>
                  <a:pt x="11476" y="127140"/>
                  <a:pt x="11476" y="125535"/>
                </a:cubicBezTo>
                <a:cubicBezTo>
                  <a:pt x="11476" y="123929"/>
                  <a:pt x="13145" y="123928"/>
                  <a:pt x="13145" y="122324"/>
                </a:cubicBezTo>
                <a:cubicBezTo>
                  <a:pt x="13145" y="120724"/>
                  <a:pt x="11475" y="120724"/>
                  <a:pt x="11475" y="119118"/>
                </a:cubicBezTo>
                <a:cubicBezTo>
                  <a:pt x="11475" y="117516"/>
                  <a:pt x="13145" y="117516"/>
                  <a:pt x="13145" y="115911"/>
                </a:cubicBezTo>
                <a:cubicBezTo>
                  <a:pt x="13145" y="114310"/>
                  <a:pt x="11475" y="114310"/>
                  <a:pt x="11475" y="112705"/>
                </a:cubicBezTo>
                <a:cubicBezTo>
                  <a:pt x="11475" y="111103"/>
                  <a:pt x="13145" y="111103"/>
                  <a:pt x="13145" y="109498"/>
                </a:cubicBezTo>
                <a:cubicBezTo>
                  <a:pt x="13145" y="107897"/>
                  <a:pt x="11475" y="107897"/>
                  <a:pt x="11475" y="106293"/>
                </a:cubicBezTo>
                <a:cubicBezTo>
                  <a:pt x="11475" y="104690"/>
                  <a:pt x="13145" y="104691"/>
                  <a:pt x="13145" y="103086"/>
                </a:cubicBezTo>
                <a:cubicBezTo>
                  <a:pt x="13145" y="101485"/>
                  <a:pt x="11475" y="101485"/>
                  <a:pt x="11475" y="99881"/>
                </a:cubicBezTo>
                <a:cubicBezTo>
                  <a:pt x="11475" y="98281"/>
                  <a:pt x="13145" y="98281"/>
                  <a:pt x="13145" y="96676"/>
                </a:cubicBezTo>
                <a:cubicBezTo>
                  <a:pt x="13145" y="95073"/>
                  <a:pt x="11475" y="95073"/>
                  <a:pt x="11475" y="93470"/>
                </a:cubicBezTo>
                <a:cubicBezTo>
                  <a:pt x="11475" y="91867"/>
                  <a:pt x="13145" y="91867"/>
                  <a:pt x="13145" y="90264"/>
                </a:cubicBezTo>
                <a:cubicBezTo>
                  <a:pt x="13145" y="88661"/>
                  <a:pt x="11475" y="88661"/>
                  <a:pt x="11475" y="87056"/>
                </a:cubicBezTo>
                <a:cubicBezTo>
                  <a:pt x="11475" y="85456"/>
                  <a:pt x="13145" y="85456"/>
                  <a:pt x="13145" y="83852"/>
                </a:cubicBezTo>
                <a:cubicBezTo>
                  <a:pt x="13145" y="82248"/>
                  <a:pt x="11475" y="82248"/>
                  <a:pt x="11475" y="80646"/>
                </a:cubicBezTo>
                <a:cubicBezTo>
                  <a:pt x="11475" y="79086"/>
                  <a:pt x="13054" y="79044"/>
                  <a:pt x="13143" y="77568"/>
                </a:cubicBezTo>
                <a:lnTo>
                  <a:pt x="13145" y="77568"/>
                </a:lnTo>
                <a:cubicBezTo>
                  <a:pt x="13145" y="77547"/>
                  <a:pt x="13144" y="77525"/>
                  <a:pt x="13144" y="77504"/>
                </a:cubicBezTo>
                <a:cubicBezTo>
                  <a:pt x="13144" y="77483"/>
                  <a:pt x="13145" y="77461"/>
                  <a:pt x="13145" y="77440"/>
                </a:cubicBezTo>
                <a:lnTo>
                  <a:pt x="13143" y="77440"/>
                </a:lnTo>
                <a:cubicBezTo>
                  <a:pt x="13054" y="75966"/>
                  <a:pt x="11475" y="75920"/>
                  <a:pt x="11475" y="74363"/>
                </a:cubicBezTo>
                <a:cubicBezTo>
                  <a:pt x="11475" y="72763"/>
                  <a:pt x="13145" y="72763"/>
                  <a:pt x="13145" y="71157"/>
                </a:cubicBezTo>
                <a:cubicBezTo>
                  <a:pt x="13145" y="69555"/>
                  <a:pt x="11475" y="69555"/>
                  <a:pt x="11475" y="67952"/>
                </a:cubicBezTo>
                <a:cubicBezTo>
                  <a:pt x="11475" y="66349"/>
                  <a:pt x="13145" y="66349"/>
                  <a:pt x="13145" y="64746"/>
                </a:cubicBezTo>
                <a:cubicBezTo>
                  <a:pt x="13145" y="63143"/>
                  <a:pt x="11475" y="63143"/>
                  <a:pt x="11475" y="61538"/>
                </a:cubicBezTo>
                <a:cubicBezTo>
                  <a:pt x="11475" y="59937"/>
                  <a:pt x="13145" y="59937"/>
                  <a:pt x="13145" y="58334"/>
                </a:cubicBezTo>
                <a:cubicBezTo>
                  <a:pt x="13145" y="56750"/>
                  <a:pt x="11513" y="56729"/>
                  <a:pt x="11476" y="55182"/>
                </a:cubicBezTo>
                <a:cubicBezTo>
                  <a:pt x="11516" y="53634"/>
                  <a:pt x="13145" y="53615"/>
                  <a:pt x="13145" y="52031"/>
                </a:cubicBezTo>
                <a:cubicBezTo>
                  <a:pt x="13145" y="52013"/>
                  <a:pt x="13144" y="51996"/>
                  <a:pt x="13144" y="51977"/>
                </a:cubicBezTo>
                <a:cubicBezTo>
                  <a:pt x="13144" y="51960"/>
                  <a:pt x="13145" y="51942"/>
                  <a:pt x="13145" y="51925"/>
                </a:cubicBezTo>
                <a:cubicBezTo>
                  <a:pt x="13145" y="50338"/>
                  <a:pt x="11513" y="50320"/>
                  <a:pt x="11476" y="48773"/>
                </a:cubicBezTo>
                <a:cubicBezTo>
                  <a:pt x="11513" y="47225"/>
                  <a:pt x="13145" y="47205"/>
                  <a:pt x="13145" y="45621"/>
                </a:cubicBezTo>
                <a:cubicBezTo>
                  <a:pt x="13145" y="45604"/>
                  <a:pt x="13144" y="45585"/>
                  <a:pt x="13144" y="45568"/>
                </a:cubicBezTo>
                <a:cubicBezTo>
                  <a:pt x="13144" y="45550"/>
                  <a:pt x="13145" y="45533"/>
                  <a:pt x="13145" y="45514"/>
                </a:cubicBezTo>
                <a:cubicBezTo>
                  <a:pt x="13145" y="43929"/>
                  <a:pt x="11513" y="43909"/>
                  <a:pt x="11476" y="42361"/>
                </a:cubicBezTo>
                <a:cubicBezTo>
                  <a:pt x="11513" y="40813"/>
                  <a:pt x="13145" y="40793"/>
                  <a:pt x="13145" y="39208"/>
                </a:cubicBezTo>
                <a:cubicBezTo>
                  <a:pt x="13145" y="39191"/>
                  <a:pt x="13144" y="39172"/>
                  <a:pt x="13144" y="39155"/>
                </a:cubicBezTo>
                <a:cubicBezTo>
                  <a:pt x="13144" y="39137"/>
                  <a:pt x="13145" y="39120"/>
                  <a:pt x="13145" y="39101"/>
                </a:cubicBezTo>
                <a:cubicBezTo>
                  <a:pt x="13145" y="37516"/>
                  <a:pt x="11513" y="37496"/>
                  <a:pt x="11476" y="35949"/>
                </a:cubicBezTo>
                <a:cubicBezTo>
                  <a:pt x="11513" y="34401"/>
                  <a:pt x="13145" y="34382"/>
                  <a:pt x="13145" y="32799"/>
                </a:cubicBezTo>
                <a:cubicBezTo>
                  <a:pt x="13145" y="32780"/>
                  <a:pt x="13144" y="32763"/>
                  <a:pt x="13144" y="32745"/>
                </a:cubicBezTo>
                <a:cubicBezTo>
                  <a:pt x="13144" y="32728"/>
                  <a:pt x="13145" y="32709"/>
                  <a:pt x="13145" y="32692"/>
                </a:cubicBezTo>
                <a:cubicBezTo>
                  <a:pt x="13145" y="31108"/>
                  <a:pt x="11513" y="31087"/>
                  <a:pt x="11476" y="29540"/>
                </a:cubicBezTo>
                <a:cubicBezTo>
                  <a:pt x="11516" y="27993"/>
                  <a:pt x="13145" y="27973"/>
                  <a:pt x="13145" y="26388"/>
                </a:cubicBezTo>
                <a:cubicBezTo>
                  <a:pt x="13145" y="24787"/>
                  <a:pt x="11475" y="24787"/>
                  <a:pt x="11475" y="23184"/>
                </a:cubicBezTo>
                <a:cubicBezTo>
                  <a:pt x="11475" y="21580"/>
                  <a:pt x="13145" y="21580"/>
                  <a:pt x="13145" y="19976"/>
                </a:cubicBezTo>
                <a:cubicBezTo>
                  <a:pt x="13145" y="18376"/>
                  <a:pt x="11475" y="18376"/>
                  <a:pt x="11475" y="16770"/>
                </a:cubicBezTo>
                <a:cubicBezTo>
                  <a:pt x="11475" y="15168"/>
                  <a:pt x="13145" y="15168"/>
                  <a:pt x="13145" y="13566"/>
                </a:cubicBezTo>
                <a:cubicBezTo>
                  <a:pt x="13145" y="11962"/>
                  <a:pt x="11475" y="11962"/>
                  <a:pt x="11475" y="10359"/>
                </a:cubicBezTo>
                <a:cubicBezTo>
                  <a:pt x="11475" y="8783"/>
                  <a:pt x="13089" y="8755"/>
                  <a:pt x="13144" y="7232"/>
                </a:cubicBezTo>
                <a:lnTo>
                  <a:pt x="13145" y="7232"/>
                </a:lnTo>
                <a:cubicBezTo>
                  <a:pt x="13145" y="7218"/>
                  <a:pt x="13144" y="7205"/>
                  <a:pt x="13144" y="7192"/>
                </a:cubicBezTo>
                <a:cubicBezTo>
                  <a:pt x="13144" y="7181"/>
                  <a:pt x="13145" y="7167"/>
                  <a:pt x="13145" y="7154"/>
                </a:cubicBezTo>
                <a:lnTo>
                  <a:pt x="13144" y="7154"/>
                </a:lnTo>
                <a:cubicBezTo>
                  <a:pt x="13089" y="5630"/>
                  <a:pt x="11475" y="5604"/>
                  <a:pt x="11475" y="4028"/>
                </a:cubicBezTo>
                <a:cubicBezTo>
                  <a:pt x="11475" y="2425"/>
                  <a:pt x="13983" y="1506"/>
                  <a:pt x="12948" y="282"/>
                </a:cubicBezTo>
                <a:cubicBezTo>
                  <a:pt x="12794" y="100"/>
                  <a:pt x="12632" y="25"/>
                  <a:pt x="12463" y="25"/>
                </a:cubicBezTo>
                <a:cubicBezTo>
                  <a:pt x="11672" y="25"/>
                  <a:pt x="10717" y="1658"/>
                  <a:pt x="9601" y="1658"/>
                </a:cubicBezTo>
                <a:cubicBezTo>
                  <a:pt x="8381" y="1658"/>
                  <a:pt x="8117" y="0"/>
                  <a:pt x="6954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vert="vert" wrap="square" lIns="60950" tIns="60950" rIns="60950" bIns="60950" anchor="ctr" anchorCtr="0">
            <a:noAutofit/>
          </a:bodyPr>
          <a:lstStyle/>
          <a:p>
            <a:pPr algn="ctr" defTabSz="609630">
              <a:buClr>
                <a:srgbClr val="000000"/>
              </a:buClr>
              <a:defRPr/>
            </a:pPr>
            <a:r>
              <a:rPr lang="en-US" sz="5334" b="1" kern="0">
                <a:solidFill>
                  <a:srgbClr val="0070C0"/>
                </a:solidFill>
                <a:latin typeface="Comic Sans MS" panose="030F0702030302020204" pitchFamily="66" charset="0"/>
                <a:cs typeface="Arial"/>
                <a:sym typeface="Arial"/>
              </a:rPr>
              <a:t>C. the beach</a:t>
            </a:r>
            <a:endParaRPr sz="5334" b="1" kern="0">
              <a:solidFill>
                <a:srgbClr val="0070C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pic>
        <p:nvPicPr>
          <p:cNvPr id="10" name="Picture 2" descr="See You Soon! | TAN Xs – Westlake Village — Health &amp; Wellness Tanning Salon  | TAN XS in Westlake Village">
            <a:extLst>
              <a:ext uri="{FF2B5EF4-FFF2-40B4-BE49-F238E27FC236}">
                <a16:creationId xmlns:a16="http://schemas.microsoft.com/office/drawing/2014/main" id="{FB46E1B3-F5C6-934F-DDB7-793416582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195" y="2290134"/>
            <a:ext cx="116840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4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 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6531" y="608233"/>
            <a:ext cx="11003766" cy="5641533"/>
            <a:chOff x="0" y="0"/>
            <a:chExt cx="4347167" cy="22287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7167" cy="2228754"/>
            </a:xfrm>
            <a:custGeom>
              <a:avLst/>
              <a:gdLst/>
              <a:ahLst/>
              <a:cxnLst/>
              <a:rect l="l" t="t" r="r" b="b"/>
              <a:pathLst>
                <a:path w="4347167" h="2228754">
                  <a:moveTo>
                    <a:pt x="18762" y="0"/>
                  </a:moveTo>
                  <a:lnTo>
                    <a:pt x="4328405" y="0"/>
                  </a:lnTo>
                  <a:cubicBezTo>
                    <a:pt x="4338767" y="0"/>
                    <a:pt x="4347167" y="8400"/>
                    <a:pt x="4347167" y="18762"/>
                  </a:cubicBezTo>
                  <a:lnTo>
                    <a:pt x="4347167" y="2209992"/>
                  </a:lnTo>
                  <a:cubicBezTo>
                    <a:pt x="4347167" y="2214968"/>
                    <a:pt x="4345190" y="2219740"/>
                    <a:pt x="4341671" y="2223259"/>
                  </a:cubicBezTo>
                  <a:cubicBezTo>
                    <a:pt x="4338153" y="2226777"/>
                    <a:pt x="4333381" y="2228754"/>
                    <a:pt x="4328405" y="2228754"/>
                  </a:cubicBezTo>
                  <a:lnTo>
                    <a:pt x="18762" y="2228754"/>
                  </a:lnTo>
                  <a:cubicBezTo>
                    <a:pt x="13786" y="2228754"/>
                    <a:pt x="9014" y="2226777"/>
                    <a:pt x="5495" y="2223259"/>
                  </a:cubicBezTo>
                  <a:cubicBezTo>
                    <a:pt x="1977" y="2219740"/>
                    <a:pt x="0" y="2214968"/>
                    <a:pt x="0" y="2209992"/>
                  </a:cubicBezTo>
                  <a:lnTo>
                    <a:pt x="0" y="18762"/>
                  </a:lnTo>
                  <a:cubicBezTo>
                    <a:pt x="0" y="8400"/>
                    <a:pt x="8400" y="0"/>
                    <a:pt x="1876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347167" cy="22763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27" name="Freeform 5"/>
          <p:cNvSpPr/>
          <p:nvPr/>
        </p:nvSpPr>
        <p:spPr>
          <a:xfrm>
            <a:off x="144313" y="795912"/>
            <a:ext cx="1036320" cy="1036320"/>
          </a:xfrm>
          <a:custGeom>
            <a:avLst/>
            <a:gdLst/>
            <a:ahLst/>
            <a:cxnLst/>
            <a:rect l="l" t="t" r="r" b="b"/>
            <a:pathLst>
              <a:path w="3898773" h="4114800">
                <a:moveTo>
                  <a:pt x="0" y="0"/>
                </a:moveTo>
                <a:lnTo>
                  <a:pt x="3898772" y="0"/>
                </a:lnTo>
                <a:lnTo>
                  <a:pt x="38987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44"/>
          <p:cNvSpPr/>
          <p:nvPr/>
        </p:nvSpPr>
        <p:spPr>
          <a:xfrm rot="1416145">
            <a:off x="11161952" y="121176"/>
            <a:ext cx="798333" cy="1276405"/>
          </a:xfrm>
          <a:custGeom>
            <a:avLst/>
            <a:gdLst/>
            <a:ahLst/>
            <a:cxnLst/>
            <a:rect l="l" t="t" r="r" b="b"/>
            <a:pathLst>
              <a:path w="1197500" h="1914608">
                <a:moveTo>
                  <a:pt x="0" y="0"/>
                </a:moveTo>
                <a:lnTo>
                  <a:pt x="1197500" y="0"/>
                </a:lnTo>
                <a:lnTo>
                  <a:pt x="1197500" y="1914608"/>
                </a:lnTo>
                <a:lnTo>
                  <a:pt x="0" y="19146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1"/>
          <p:cNvSpPr/>
          <p:nvPr/>
        </p:nvSpPr>
        <p:spPr>
          <a:xfrm rot="1266315">
            <a:off x="118283" y="1892737"/>
            <a:ext cx="901239" cy="824868"/>
          </a:xfrm>
          <a:custGeom>
            <a:avLst/>
            <a:gdLst/>
            <a:ahLst/>
            <a:cxnLst/>
            <a:rect l="l" t="t" r="r" b="b"/>
            <a:pathLst>
              <a:path w="1604964" h="1604964">
                <a:moveTo>
                  <a:pt x="0" y="0"/>
                </a:moveTo>
                <a:lnTo>
                  <a:pt x="1604964" y="0"/>
                </a:lnTo>
                <a:lnTo>
                  <a:pt x="1604964" y="1604963"/>
                </a:lnTo>
                <a:lnTo>
                  <a:pt x="0" y="16049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7D94CE-A22B-3CE5-9D42-135E0748B1A5}"/>
              </a:ext>
            </a:extLst>
          </p:cNvPr>
          <p:cNvSpPr txBox="1">
            <a:spLocks/>
          </p:cNvSpPr>
          <p:nvPr/>
        </p:nvSpPr>
        <p:spPr>
          <a:xfrm>
            <a:off x="1567373" y="1087682"/>
            <a:ext cx="9237924" cy="786081"/>
          </a:xfrm>
          <a:prstGeom prst="wedgeRoundRectCallout">
            <a:avLst>
              <a:gd name="adj1" fmla="val -61592"/>
              <a:gd name="adj2" fmla="val -613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What's your plan for summer?- I’m going to Phu Quoc ……….</a:t>
            </a:r>
          </a:p>
        </p:txBody>
      </p:sp>
      <p:sp>
        <p:nvSpPr>
          <p:cNvPr id="7" name="Google Shape;3936;p35">
            <a:extLst>
              <a:ext uri="{FF2B5EF4-FFF2-40B4-BE49-F238E27FC236}">
                <a16:creationId xmlns:a16="http://schemas.microsoft.com/office/drawing/2014/main" id="{2434FFC8-06B9-69DD-22E5-E210497E6B89}"/>
              </a:ext>
            </a:extLst>
          </p:cNvPr>
          <p:cNvSpPr/>
          <p:nvPr/>
        </p:nvSpPr>
        <p:spPr>
          <a:xfrm rot="16200000">
            <a:off x="2351522" y="743327"/>
            <a:ext cx="1138865" cy="4232480"/>
          </a:xfrm>
          <a:custGeom>
            <a:avLst/>
            <a:gdLst/>
            <a:ahLst/>
            <a:cxnLst/>
            <a:rect l="l" t="t" r="r" b="b"/>
            <a:pathLst>
              <a:path w="13984" h="129542" extrusionOk="0">
                <a:moveTo>
                  <a:pt x="6954" y="0"/>
                </a:moveTo>
                <a:cubicBezTo>
                  <a:pt x="6889" y="0"/>
                  <a:pt x="6821" y="6"/>
                  <a:pt x="6751" y="16"/>
                </a:cubicBezTo>
                <a:cubicBezTo>
                  <a:pt x="5746" y="171"/>
                  <a:pt x="5462" y="1658"/>
                  <a:pt x="4380" y="1658"/>
                </a:cubicBezTo>
                <a:cubicBezTo>
                  <a:pt x="3265" y="1658"/>
                  <a:pt x="2310" y="25"/>
                  <a:pt x="1521" y="25"/>
                </a:cubicBezTo>
                <a:cubicBezTo>
                  <a:pt x="1352" y="25"/>
                  <a:pt x="1190" y="100"/>
                  <a:pt x="1036" y="282"/>
                </a:cubicBezTo>
                <a:cubicBezTo>
                  <a:pt x="1" y="1508"/>
                  <a:pt x="1914" y="1862"/>
                  <a:pt x="2478" y="3795"/>
                </a:cubicBezTo>
                <a:cubicBezTo>
                  <a:pt x="2920" y="5308"/>
                  <a:pt x="910" y="5623"/>
                  <a:pt x="843" y="7155"/>
                </a:cubicBezTo>
                <a:lnTo>
                  <a:pt x="839" y="7155"/>
                </a:lnTo>
                <a:cubicBezTo>
                  <a:pt x="839" y="7170"/>
                  <a:pt x="842" y="7184"/>
                  <a:pt x="842" y="7198"/>
                </a:cubicBezTo>
                <a:cubicBezTo>
                  <a:pt x="842" y="7211"/>
                  <a:pt x="839" y="7221"/>
                  <a:pt x="839" y="7234"/>
                </a:cubicBezTo>
                <a:lnTo>
                  <a:pt x="842" y="7234"/>
                </a:lnTo>
                <a:cubicBezTo>
                  <a:pt x="895" y="8758"/>
                  <a:pt x="2512" y="8786"/>
                  <a:pt x="2512" y="10363"/>
                </a:cubicBezTo>
                <a:cubicBezTo>
                  <a:pt x="2512" y="11964"/>
                  <a:pt x="839" y="11964"/>
                  <a:pt x="839" y="13567"/>
                </a:cubicBezTo>
                <a:cubicBezTo>
                  <a:pt x="839" y="15171"/>
                  <a:pt x="2512" y="15171"/>
                  <a:pt x="2512" y="16773"/>
                </a:cubicBezTo>
                <a:cubicBezTo>
                  <a:pt x="2512" y="18377"/>
                  <a:pt x="839" y="18377"/>
                  <a:pt x="839" y="19981"/>
                </a:cubicBezTo>
                <a:cubicBezTo>
                  <a:pt x="839" y="21584"/>
                  <a:pt x="2512" y="21584"/>
                  <a:pt x="2512" y="23187"/>
                </a:cubicBezTo>
                <a:cubicBezTo>
                  <a:pt x="2512" y="24789"/>
                  <a:pt x="839" y="24789"/>
                  <a:pt x="839" y="26394"/>
                </a:cubicBezTo>
                <a:cubicBezTo>
                  <a:pt x="839" y="27976"/>
                  <a:pt x="2469" y="27998"/>
                  <a:pt x="2511" y="29542"/>
                </a:cubicBezTo>
                <a:cubicBezTo>
                  <a:pt x="2469" y="31087"/>
                  <a:pt x="839" y="31105"/>
                  <a:pt x="839" y="32689"/>
                </a:cubicBezTo>
                <a:cubicBezTo>
                  <a:pt x="839" y="32709"/>
                  <a:pt x="842" y="32728"/>
                  <a:pt x="842" y="32746"/>
                </a:cubicBezTo>
                <a:cubicBezTo>
                  <a:pt x="842" y="32766"/>
                  <a:pt x="839" y="32784"/>
                  <a:pt x="839" y="32803"/>
                </a:cubicBezTo>
                <a:cubicBezTo>
                  <a:pt x="839" y="34385"/>
                  <a:pt x="2469" y="34407"/>
                  <a:pt x="2511" y="35952"/>
                </a:cubicBezTo>
                <a:cubicBezTo>
                  <a:pt x="2469" y="37496"/>
                  <a:pt x="839" y="37517"/>
                  <a:pt x="839" y="39100"/>
                </a:cubicBezTo>
                <a:cubicBezTo>
                  <a:pt x="839" y="39120"/>
                  <a:pt x="842" y="39137"/>
                  <a:pt x="842" y="39156"/>
                </a:cubicBezTo>
                <a:cubicBezTo>
                  <a:pt x="842" y="39176"/>
                  <a:pt x="839" y="39193"/>
                  <a:pt x="839" y="39213"/>
                </a:cubicBezTo>
                <a:cubicBezTo>
                  <a:pt x="839" y="40796"/>
                  <a:pt x="2471" y="40817"/>
                  <a:pt x="2511" y="42361"/>
                </a:cubicBezTo>
                <a:cubicBezTo>
                  <a:pt x="2471" y="43906"/>
                  <a:pt x="839" y="43925"/>
                  <a:pt x="839" y="45509"/>
                </a:cubicBezTo>
                <a:cubicBezTo>
                  <a:pt x="839" y="45529"/>
                  <a:pt x="842" y="45547"/>
                  <a:pt x="842" y="45565"/>
                </a:cubicBezTo>
                <a:cubicBezTo>
                  <a:pt x="842" y="45585"/>
                  <a:pt x="839" y="45604"/>
                  <a:pt x="839" y="45622"/>
                </a:cubicBezTo>
                <a:cubicBezTo>
                  <a:pt x="839" y="47205"/>
                  <a:pt x="2469" y="47226"/>
                  <a:pt x="2511" y="48771"/>
                </a:cubicBezTo>
                <a:cubicBezTo>
                  <a:pt x="2469" y="50315"/>
                  <a:pt x="839" y="50335"/>
                  <a:pt x="839" y="51919"/>
                </a:cubicBezTo>
                <a:cubicBezTo>
                  <a:pt x="839" y="51939"/>
                  <a:pt x="842" y="51956"/>
                  <a:pt x="842" y="51976"/>
                </a:cubicBezTo>
                <a:cubicBezTo>
                  <a:pt x="842" y="51996"/>
                  <a:pt x="839" y="52013"/>
                  <a:pt x="839" y="52033"/>
                </a:cubicBezTo>
                <a:cubicBezTo>
                  <a:pt x="839" y="53616"/>
                  <a:pt x="2469" y="53638"/>
                  <a:pt x="2511" y="55180"/>
                </a:cubicBezTo>
                <a:cubicBezTo>
                  <a:pt x="2469" y="56726"/>
                  <a:pt x="839" y="56744"/>
                  <a:pt x="839" y="58328"/>
                </a:cubicBezTo>
                <a:cubicBezTo>
                  <a:pt x="839" y="59932"/>
                  <a:pt x="2512" y="59932"/>
                  <a:pt x="2512" y="61535"/>
                </a:cubicBezTo>
                <a:cubicBezTo>
                  <a:pt x="2512" y="63136"/>
                  <a:pt x="839" y="63136"/>
                  <a:pt x="839" y="64741"/>
                </a:cubicBezTo>
                <a:cubicBezTo>
                  <a:pt x="839" y="66344"/>
                  <a:pt x="2512" y="66344"/>
                  <a:pt x="2512" y="67949"/>
                </a:cubicBezTo>
                <a:cubicBezTo>
                  <a:pt x="2512" y="69550"/>
                  <a:pt x="839" y="69550"/>
                  <a:pt x="839" y="71155"/>
                </a:cubicBezTo>
                <a:cubicBezTo>
                  <a:pt x="839" y="72757"/>
                  <a:pt x="2512" y="72757"/>
                  <a:pt x="2512" y="74361"/>
                </a:cubicBezTo>
                <a:cubicBezTo>
                  <a:pt x="2512" y="75920"/>
                  <a:pt x="927" y="75963"/>
                  <a:pt x="843" y="77444"/>
                </a:cubicBezTo>
                <a:lnTo>
                  <a:pt x="839" y="77444"/>
                </a:lnTo>
                <a:cubicBezTo>
                  <a:pt x="839" y="77466"/>
                  <a:pt x="842" y="77485"/>
                  <a:pt x="842" y="77507"/>
                </a:cubicBezTo>
                <a:cubicBezTo>
                  <a:pt x="842" y="77528"/>
                  <a:pt x="839" y="77547"/>
                  <a:pt x="839" y="77568"/>
                </a:cubicBezTo>
                <a:lnTo>
                  <a:pt x="843" y="77568"/>
                </a:lnTo>
                <a:cubicBezTo>
                  <a:pt x="927" y="79049"/>
                  <a:pt x="2512" y="79092"/>
                  <a:pt x="2512" y="80653"/>
                </a:cubicBezTo>
                <a:cubicBezTo>
                  <a:pt x="2512" y="82254"/>
                  <a:pt x="839" y="82254"/>
                  <a:pt x="839" y="83858"/>
                </a:cubicBezTo>
                <a:cubicBezTo>
                  <a:pt x="839" y="85461"/>
                  <a:pt x="2512" y="85461"/>
                  <a:pt x="2512" y="87063"/>
                </a:cubicBezTo>
                <a:cubicBezTo>
                  <a:pt x="2512" y="88667"/>
                  <a:pt x="839" y="88667"/>
                  <a:pt x="839" y="90271"/>
                </a:cubicBezTo>
                <a:cubicBezTo>
                  <a:pt x="839" y="91875"/>
                  <a:pt x="2512" y="91875"/>
                  <a:pt x="2512" y="93477"/>
                </a:cubicBezTo>
                <a:cubicBezTo>
                  <a:pt x="2512" y="95079"/>
                  <a:pt x="839" y="95079"/>
                  <a:pt x="839" y="96684"/>
                </a:cubicBezTo>
                <a:cubicBezTo>
                  <a:pt x="839" y="98285"/>
                  <a:pt x="2512" y="98285"/>
                  <a:pt x="2512" y="99889"/>
                </a:cubicBezTo>
                <a:cubicBezTo>
                  <a:pt x="2512" y="101491"/>
                  <a:pt x="839" y="101491"/>
                  <a:pt x="839" y="103096"/>
                </a:cubicBezTo>
                <a:cubicBezTo>
                  <a:pt x="839" y="104697"/>
                  <a:pt x="2512" y="104697"/>
                  <a:pt x="2512" y="106300"/>
                </a:cubicBezTo>
                <a:cubicBezTo>
                  <a:pt x="2512" y="107904"/>
                  <a:pt x="839" y="107904"/>
                  <a:pt x="839" y="109506"/>
                </a:cubicBezTo>
                <a:cubicBezTo>
                  <a:pt x="839" y="111109"/>
                  <a:pt x="2512" y="111109"/>
                  <a:pt x="2512" y="112712"/>
                </a:cubicBezTo>
                <a:cubicBezTo>
                  <a:pt x="2512" y="114315"/>
                  <a:pt x="839" y="114315"/>
                  <a:pt x="839" y="115918"/>
                </a:cubicBezTo>
                <a:cubicBezTo>
                  <a:pt x="839" y="117520"/>
                  <a:pt x="2512" y="117520"/>
                  <a:pt x="2512" y="119126"/>
                </a:cubicBezTo>
                <a:cubicBezTo>
                  <a:pt x="2512" y="120726"/>
                  <a:pt x="839" y="120726"/>
                  <a:pt x="839" y="122330"/>
                </a:cubicBezTo>
                <a:cubicBezTo>
                  <a:pt x="839" y="123934"/>
                  <a:pt x="2512" y="123934"/>
                  <a:pt x="2512" y="125536"/>
                </a:cubicBezTo>
                <a:cubicBezTo>
                  <a:pt x="2512" y="127140"/>
                  <a:pt x="3" y="128057"/>
                  <a:pt x="1038" y="129282"/>
                </a:cubicBezTo>
                <a:cubicBezTo>
                  <a:pt x="1192" y="129464"/>
                  <a:pt x="1354" y="129539"/>
                  <a:pt x="1523" y="129539"/>
                </a:cubicBezTo>
                <a:cubicBezTo>
                  <a:pt x="2313" y="129539"/>
                  <a:pt x="3269" y="127905"/>
                  <a:pt x="4383" y="127905"/>
                </a:cubicBezTo>
                <a:cubicBezTo>
                  <a:pt x="5631" y="127905"/>
                  <a:pt x="5851" y="129542"/>
                  <a:pt x="6978" y="129542"/>
                </a:cubicBezTo>
                <a:cubicBezTo>
                  <a:pt x="7075" y="129542"/>
                  <a:pt x="7180" y="129530"/>
                  <a:pt x="7292" y="129503"/>
                </a:cubicBezTo>
                <a:cubicBezTo>
                  <a:pt x="8202" y="129286"/>
                  <a:pt x="8563" y="127905"/>
                  <a:pt x="9605" y="127905"/>
                </a:cubicBezTo>
                <a:cubicBezTo>
                  <a:pt x="9606" y="127905"/>
                  <a:pt x="9607" y="127905"/>
                  <a:pt x="9607" y="127905"/>
                </a:cubicBezTo>
                <a:cubicBezTo>
                  <a:pt x="10719" y="127909"/>
                  <a:pt x="11674" y="129539"/>
                  <a:pt x="12465" y="129539"/>
                </a:cubicBezTo>
                <a:cubicBezTo>
                  <a:pt x="12634" y="129539"/>
                  <a:pt x="12796" y="129464"/>
                  <a:pt x="12951" y="129282"/>
                </a:cubicBezTo>
                <a:cubicBezTo>
                  <a:pt x="13983" y="128056"/>
                  <a:pt x="11476" y="127140"/>
                  <a:pt x="11476" y="125535"/>
                </a:cubicBezTo>
                <a:cubicBezTo>
                  <a:pt x="11476" y="123929"/>
                  <a:pt x="13145" y="123928"/>
                  <a:pt x="13145" y="122324"/>
                </a:cubicBezTo>
                <a:cubicBezTo>
                  <a:pt x="13145" y="120724"/>
                  <a:pt x="11475" y="120724"/>
                  <a:pt x="11475" y="119118"/>
                </a:cubicBezTo>
                <a:cubicBezTo>
                  <a:pt x="11475" y="117516"/>
                  <a:pt x="13145" y="117516"/>
                  <a:pt x="13145" y="115911"/>
                </a:cubicBezTo>
                <a:cubicBezTo>
                  <a:pt x="13145" y="114310"/>
                  <a:pt x="11475" y="114310"/>
                  <a:pt x="11475" y="112705"/>
                </a:cubicBezTo>
                <a:cubicBezTo>
                  <a:pt x="11475" y="111103"/>
                  <a:pt x="13145" y="111103"/>
                  <a:pt x="13145" y="109498"/>
                </a:cubicBezTo>
                <a:cubicBezTo>
                  <a:pt x="13145" y="107897"/>
                  <a:pt x="11475" y="107897"/>
                  <a:pt x="11475" y="106293"/>
                </a:cubicBezTo>
                <a:cubicBezTo>
                  <a:pt x="11475" y="104690"/>
                  <a:pt x="13145" y="104691"/>
                  <a:pt x="13145" y="103086"/>
                </a:cubicBezTo>
                <a:cubicBezTo>
                  <a:pt x="13145" y="101485"/>
                  <a:pt x="11475" y="101485"/>
                  <a:pt x="11475" y="99881"/>
                </a:cubicBezTo>
                <a:cubicBezTo>
                  <a:pt x="11475" y="98281"/>
                  <a:pt x="13145" y="98281"/>
                  <a:pt x="13145" y="96676"/>
                </a:cubicBezTo>
                <a:cubicBezTo>
                  <a:pt x="13145" y="95073"/>
                  <a:pt x="11475" y="95073"/>
                  <a:pt x="11475" y="93470"/>
                </a:cubicBezTo>
                <a:cubicBezTo>
                  <a:pt x="11475" y="91867"/>
                  <a:pt x="13145" y="91867"/>
                  <a:pt x="13145" y="90264"/>
                </a:cubicBezTo>
                <a:cubicBezTo>
                  <a:pt x="13145" y="88661"/>
                  <a:pt x="11475" y="88661"/>
                  <a:pt x="11475" y="87056"/>
                </a:cubicBezTo>
                <a:cubicBezTo>
                  <a:pt x="11475" y="85456"/>
                  <a:pt x="13145" y="85456"/>
                  <a:pt x="13145" y="83852"/>
                </a:cubicBezTo>
                <a:cubicBezTo>
                  <a:pt x="13145" y="82248"/>
                  <a:pt x="11475" y="82248"/>
                  <a:pt x="11475" y="80646"/>
                </a:cubicBezTo>
                <a:cubicBezTo>
                  <a:pt x="11475" y="79086"/>
                  <a:pt x="13054" y="79044"/>
                  <a:pt x="13143" y="77568"/>
                </a:cubicBezTo>
                <a:lnTo>
                  <a:pt x="13145" y="77568"/>
                </a:lnTo>
                <a:cubicBezTo>
                  <a:pt x="13145" y="77547"/>
                  <a:pt x="13144" y="77525"/>
                  <a:pt x="13144" y="77504"/>
                </a:cubicBezTo>
                <a:cubicBezTo>
                  <a:pt x="13144" y="77483"/>
                  <a:pt x="13145" y="77461"/>
                  <a:pt x="13145" y="77440"/>
                </a:cubicBezTo>
                <a:lnTo>
                  <a:pt x="13143" y="77440"/>
                </a:lnTo>
                <a:cubicBezTo>
                  <a:pt x="13054" y="75966"/>
                  <a:pt x="11475" y="75920"/>
                  <a:pt x="11475" y="74363"/>
                </a:cubicBezTo>
                <a:cubicBezTo>
                  <a:pt x="11475" y="72763"/>
                  <a:pt x="13145" y="72763"/>
                  <a:pt x="13145" y="71157"/>
                </a:cubicBezTo>
                <a:cubicBezTo>
                  <a:pt x="13145" y="69555"/>
                  <a:pt x="11475" y="69555"/>
                  <a:pt x="11475" y="67952"/>
                </a:cubicBezTo>
                <a:cubicBezTo>
                  <a:pt x="11475" y="66349"/>
                  <a:pt x="13145" y="66349"/>
                  <a:pt x="13145" y="64746"/>
                </a:cubicBezTo>
                <a:cubicBezTo>
                  <a:pt x="13145" y="63143"/>
                  <a:pt x="11475" y="63143"/>
                  <a:pt x="11475" y="61538"/>
                </a:cubicBezTo>
                <a:cubicBezTo>
                  <a:pt x="11475" y="59937"/>
                  <a:pt x="13145" y="59937"/>
                  <a:pt x="13145" y="58334"/>
                </a:cubicBezTo>
                <a:cubicBezTo>
                  <a:pt x="13145" y="56750"/>
                  <a:pt x="11513" y="56729"/>
                  <a:pt x="11476" y="55182"/>
                </a:cubicBezTo>
                <a:cubicBezTo>
                  <a:pt x="11516" y="53634"/>
                  <a:pt x="13145" y="53615"/>
                  <a:pt x="13145" y="52031"/>
                </a:cubicBezTo>
                <a:cubicBezTo>
                  <a:pt x="13145" y="52013"/>
                  <a:pt x="13144" y="51996"/>
                  <a:pt x="13144" y="51977"/>
                </a:cubicBezTo>
                <a:cubicBezTo>
                  <a:pt x="13144" y="51960"/>
                  <a:pt x="13145" y="51942"/>
                  <a:pt x="13145" y="51925"/>
                </a:cubicBezTo>
                <a:cubicBezTo>
                  <a:pt x="13145" y="50338"/>
                  <a:pt x="11513" y="50320"/>
                  <a:pt x="11476" y="48773"/>
                </a:cubicBezTo>
                <a:cubicBezTo>
                  <a:pt x="11513" y="47225"/>
                  <a:pt x="13145" y="47205"/>
                  <a:pt x="13145" y="45621"/>
                </a:cubicBezTo>
                <a:cubicBezTo>
                  <a:pt x="13145" y="45604"/>
                  <a:pt x="13144" y="45585"/>
                  <a:pt x="13144" y="45568"/>
                </a:cubicBezTo>
                <a:cubicBezTo>
                  <a:pt x="13144" y="45550"/>
                  <a:pt x="13145" y="45533"/>
                  <a:pt x="13145" y="45514"/>
                </a:cubicBezTo>
                <a:cubicBezTo>
                  <a:pt x="13145" y="43929"/>
                  <a:pt x="11513" y="43909"/>
                  <a:pt x="11476" y="42361"/>
                </a:cubicBezTo>
                <a:cubicBezTo>
                  <a:pt x="11513" y="40813"/>
                  <a:pt x="13145" y="40793"/>
                  <a:pt x="13145" y="39208"/>
                </a:cubicBezTo>
                <a:cubicBezTo>
                  <a:pt x="13145" y="39191"/>
                  <a:pt x="13144" y="39172"/>
                  <a:pt x="13144" y="39155"/>
                </a:cubicBezTo>
                <a:cubicBezTo>
                  <a:pt x="13144" y="39137"/>
                  <a:pt x="13145" y="39120"/>
                  <a:pt x="13145" y="39101"/>
                </a:cubicBezTo>
                <a:cubicBezTo>
                  <a:pt x="13145" y="37516"/>
                  <a:pt x="11513" y="37496"/>
                  <a:pt x="11476" y="35949"/>
                </a:cubicBezTo>
                <a:cubicBezTo>
                  <a:pt x="11513" y="34401"/>
                  <a:pt x="13145" y="34382"/>
                  <a:pt x="13145" y="32799"/>
                </a:cubicBezTo>
                <a:cubicBezTo>
                  <a:pt x="13145" y="32780"/>
                  <a:pt x="13144" y="32763"/>
                  <a:pt x="13144" y="32745"/>
                </a:cubicBezTo>
                <a:cubicBezTo>
                  <a:pt x="13144" y="32728"/>
                  <a:pt x="13145" y="32709"/>
                  <a:pt x="13145" y="32692"/>
                </a:cubicBezTo>
                <a:cubicBezTo>
                  <a:pt x="13145" y="31108"/>
                  <a:pt x="11513" y="31087"/>
                  <a:pt x="11476" y="29540"/>
                </a:cubicBezTo>
                <a:cubicBezTo>
                  <a:pt x="11516" y="27993"/>
                  <a:pt x="13145" y="27973"/>
                  <a:pt x="13145" y="26388"/>
                </a:cubicBezTo>
                <a:cubicBezTo>
                  <a:pt x="13145" y="24787"/>
                  <a:pt x="11475" y="24787"/>
                  <a:pt x="11475" y="23184"/>
                </a:cubicBezTo>
                <a:cubicBezTo>
                  <a:pt x="11475" y="21580"/>
                  <a:pt x="13145" y="21580"/>
                  <a:pt x="13145" y="19976"/>
                </a:cubicBezTo>
                <a:cubicBezTo>
                  <a:pt x="13145" y="18376"/>
                  <a:pt x="11475" y="18376"/>
                  <a:pt x="11475" y="16770"/>
                </a:cubicBezTo>
                <a:cubicBezTo>
                  <a:pt x="11475" y="15168"/>
                  <a:pt x="13145" y="15168"/>
                  <a:pt x="13145" y="13566"/>
                </a:cubicBezTo>
                <a:cubicBezTo>
                  <a:pt x="13145" y="11962"/>
                  <a:pt x="11475" y="11962"/>
                  <a:pt x="11475" y="10359"/>
                </a:cubicBezTo>
                <a:cubicBezTo>
                  <a:pt x="11475" y="8783"/>
                  <a:pt x="13089" y="8755"/>
                  <a:pt x="13144" y="7232"/>
                </a:cubicBezTo>
                <a:lnTo>
                  <a:pt x="13145" y="7232"/>
                </a:lnTo>
                <a:cubicBezTo>
                  <a:pt x="13145" y="7218"/>
                  <a:pt x="13144" y="7205"/>
                  <a:pt x="13144" y="7192"/>
                </a:cubicBezTo>
                <a:cubicBezTo>
                  <a:pt x="13144" y="7181"/>
                  <a:pt x="13145" y="7167"/>
                  <a:pt x="13145" y="7154"/>
                </a:cubicBezTo>
                <a:lnTo>
                  <a:pt x="13144" y="7154"/>
                </a:lnTo>
                <a:cubicBezTo>
                  <a:pt x="13089" y="5630"/>
                  <a:pt x="11475" y="5604"/>
                  <a:pt x="11475" y="4028"/>
                </a:cubicBezTo>
                <a:cubicBezTo>
                  <a:pt x="11475" y="2425"/>
                  <a:pt x="13983" y="1506"/>
                  <a:pt x="12948" y="282"/>
                </a:cubicBezTo>
                <a:cubicBezTo>
                  <a:pt x="12794" y="100"/>
                  <a:pt x="12632" y="25"/>
                  <a:pt x="12463" y="25"/>
                </a:cubicBezTo>
                <a:cubicBezTo>
                  <a:pt x="11672" y="25"/>
                  <a:pt x="10717" y="1658"/>
                  <a:pt x="9601" y="1658"/>
                </a:cubicBezTo>
                <a:cubicBezTo>
                  <a:pt x="8381" y="1658"/>
                  <a:pt x="8117" y="0"/>
                  <a:pt x="6954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vert="vert" wrap="square" lIns="60950" tIns="60950" rIns="60950" bIns="60950" anchor="ctr" anchorCtr="0">
            <a:noAutofit/>
          </a:bodyPr>
          <a:lstStyle/>
          <a:p>
            <a:pPr defTabSz="609630">
              <a:buClr>
                <a:srgbClr val="000000"/>
              </a:buClr>
              <a:defRPr/>
            </a:pPr>
            <a:r>
              <a:rPr lang="en-US" sz="5334" b="1" kern="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Arial"/>
                <a:sym typeface="Arial"/>
              </a:rPr>
              <a:t>A. Aquarium</a:t>
            </a:r>
            <a:endParaRPr sz="5334" b="1" kern="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8" name="Google Shape;3936;p35">
            <a:extLst>
              <a:ext uri="{FF2B5EF4-FFF2-40B4-BE49-F238E27FC236}">
                <a16:creationId xmlns:a16="http://schemas.microsoft.com/office/drawing/2014/main" id="{6BB99FA7-73E0-06A5-3978-4D4A24521F94}"/>
              </a:ext>
            </a:extLst>
          </p:cNvPr>
          <p:cNvSpPr/>
          <p:nvPr/>
        </p:nvSpPr>
        <p:spPr>
          <a:xfrm rot="16200000">
            <a:off x="2351522" y="2067736"/>
            <a:ext cx="1138865" cy="4232480"/>
          </a:xfrm>
          <a:custGeom>
            <a:avLst/>
            <a:gdLst/>
            <a:ahLst/>
            <a:cxnLst/>
            <a:rect l="l" t="t" r="r" b="b"/>
            <a:pathLst>
              <a:path w="13984" h="129542" extrusionOk="0">
                <a:moveTo>
                  <a:pt x="6954" y="0"/>
                </a:moveTo>
                <a:cubicBezTo>
                  <a:pt x="6889" y="0"/>
                  <a:pt x="6821" y="6"/>
                  <a:pt x="6751" y="16"/>
                </a:cubicBezTo>
                <a:cubicBezTo>
                  <a:pt x="5746" y="171"/>
                  <a:pt x="5462" y="1658"/>
                  <a:pt x="4380" y="1658"/>
                </a:cubicBezTo>
                <a:cubicBezTo>
                  <a:pt x="3265" y="1658"/>
                  <a:pt x="2310" y="25"/>
                  <a:pt x="1521" y="25"/>
                </a:cubicBezTo>
                <a:cubicBezTo>
                  <a:pt x="1352" y="25"/>
                  <a:pt x="1190" y="100"/>
                  <a:pt x="1036" y="282"/>
                </a:cubicBezTo>
                <a:cubicBezTo>
                  <a:pt x="1" y="1508"/>
                  <a:pt x="1914" y="1862"/>
                  <a:pt x="2478" y="3795"/>
                </a:cubicBezTo>
                <a:cubicBezTo>
                  <a:pt x="2920" y="5308"/>
                  <a:pt x="910" y="5623"/>
                  <a:pt x="843" y="7155"/>
                </a:cubicBezTo>
                <a:lnTo>
                  <a:pt x="839" y="7155"/>
                </a:lnTo>
                <a:cubicBezTo>
                  <a:pt x="839" y="7170"/>
                  <a:pt x="842" y="7184"/>
                  <a:pt x="842" y="7198"/>
                </a:cubicBezTo>
                <a:cubicBezTo>
                  <a:pt x="842" y="7211"/>
                  <a:pt x="839" y="7221"/>
                  <a:pt x="839" y="7234"/>
                </a:cubicBezTo>
                <a:lnTo>
                  <a:pt x="842" y="7234"/>
                </a:lnTo>
                <a:cubicBezTo>
                  <a:pt x="895" y="8758"/>
                  <a:pt x="2512" y="8786"/>
                  <a:pt x="2512" y="10363"/>
                </a:cubicBezTo>
                <a:cubicBezTo>
                  <a:pt x="2512" y="11964"/>
                  <a:pt x="839" y="11964"/>
                  <a:pt x="839" y="13567"/>
                </a:cubicBezTo>
                <a:cubicBezTo>
                  <a:pt x="839" y="15171"/>
                  <a:pt x="2512" y="15171"/>
                  <a:pt x="2512" y="16773"/>
                </a:cubicBezTo>
                <a:cubicBezTo>
                  <a:pt x="2512" y="18377"/>
                  <a:pt x="839" y="18377"/>
                  <a:pt x="839" y="19981"/>
                </a:cubicBezTo>
                <a:cubicBezTo>
                  <a:pt x="839" y="21584"/>
                  <a:pt x="2512" y="21584"/>
                  <a:pt x="2512" y="23187"/>
                </a:cubicBezTo>
                <a:cubicBezTo>
                  <a:pt x="2512" y="24789"/>
                  <a:pt x="839" y="24789"/>
                  <a:pt x="839" y="26394"/>
                </a:cubicBezTo>
                <a:cubicBezTo>
                  <a:pt x="839" y="27976"/>
                  <a:pt x="2469" y="27998"/>
                  <a:pt x="2511" y="29542"/>
                </a:cubicBezTo>
                <a:cubicBezTo>
                  <a:pt x="2469" y="31087"/>
                  <a:pt x="839" y="31105"/>
                  <a:pt x="839" y="32689"/>
                </a:cubicBezTo>
                <a:cubicBezTo>
                  <a:pt x="839" y="32709"/>
                  <a:pt x="842" y="32728"/>
                  <a:pt x="842" y="32746"/>
                </a:cubicBezTo>
                <a:cubicBezTo>
                  <a:pt x="842" y="32766"/>
                  <a:pt x="839" y="32784"/>
                  <a:pt x="839" y="32803"/>
                </a:cubicBezTo>
                <a:cubicBezTo>
                  <a:pt x="839" y="34385"/>
                  <a:pt x="2469" y="34407"/>
                  <a:pt x="2511" y="35952"/>
                </a:cubicBezTo>
                <a:cubicBezTo>
                  <a:pt x="2469" y="37496"/>
                  <a:pt x="839" y="37517"/>
                  <a:pt x="839" y="39100"/>
                </a:cubicBezTo>
                <a:cubicBezTo>
                  <a:pt x="839" y="39120"/>
                  <a:pt x="842" y="39137"/>
                  <a:pt x="842" y="39156"/>
                </a:cubicBezTo>
                <a:cubicBezTo>
                  <a:pt x="842" y="39176"/>
                  <a:pt x="839" y="39193"/>
                  <a:pt x="839" y="39213"/>
                </a:cubicBezTo>
                <a:cubicBezTo>
                  <a:pt x="839" y="40796"/>
                  <a:pt x="2471" y="40817"/>
                  <a:pt x="2511" y="42361"/>
                </a:cubicBezTo>
                <a:cubicBezTo>
                  <a:pt x="2471" y="43906"/>
                  <a:pt x="839" y="43925"/>
                  <a:pt x="839" y="45509"/>
                </a:cubicBezTo>
                <a:cubicBezTo>
                  <a:pt x="839" y="45529"/>
                  <a:pt x="842" y="45547"/>
                  <a:pt x="842" y="45565"/>
                </a:cubicBezTo>
                <a:cubicBezTo>
                  <a:pt x="842" y="45585"/>
                  <a:pt x="839" y="45604"/>
                  <a:pt x="839" y="45622"/>
                </a:cubicBezTo>
                <a:cubicBezTo>
                  <a:pt x="839" y="47205"/>
                  <a:pt x="2469" y="47226"/>
                  <a:pt x="2511" y="48771"/>
                </a:cubicBezTo>
                <a:cubicBezTo>
                  <a:pt x="2469" y="50315"/>
                  <a:pt x="839" y="50335"/>
                  <a:pt x="839" y="51919"/>
                </a:cubicBezTo>
                <a:cubicBezTo>
                  <a:pt x="839" y="51939"/>
                  <a:pt x="842" y="51956"/>
                  <a:pt x="842" y="51976"/>
                </a:cubicBezTo>
                <a:cubicBezTo>
                  <a:pt x="842" y="51996"/>
                  <a:pt x="839" y="52013"/>
                  <a:pt x="839" y="52033"/>
                </a:cubicBezTo>
                <a:cubicBezTo>
                  <a:pt x="839" y="53616"/>
                  <a:pt x="2469" y="53638"/>
                  <a:pt x="2511" y="55180"/>
                </a:cubicBezTo>
                <a:cubicBezTo>
                  <a:pt x="2469" y="56726"/>
                  <a:pt x="839" y="56744"/>
                  <a:pt x="839" y="58328"/>
                </a:cubicBezTo>
                <a:cubicBezTo>
                  <a:pt x="839" y="59932"/>
                  <a:pt x="2512" y="59932"/>
                  <a:pt x="2512" y="61535"/>
                </a:cubicBezTo>
                <a:cubicBezTo>
                  <a:pt x="2512" y="63136"/>
                  <a:pt x="839" y="63136"/>
                  <a:pt x="839" y="64741"/>
                </a:cubicBezTo>
                <a:cubicBezTo>
                  <a:pt x="839" y="66344"/>
                  <a:pt x="2512" y="66344"/>
                  <a:pt x="2512" y="67949"/>
                </a:cubicBezTo>
                <a:cubicBezTo>
                  <a:pt x="2512" y="69550"/>
                  <a:pt x="839" y="69550"/>
                  <a:pt x="839" y="71155"/>
                </a:cubicBezTo>
                <a:cubicBezTo>
                  <a:pt x="839" y="72757"/>
                  <a:pt x="2512" y="72757"/>
                  <a:pt x="2512" y="74361"/>
                </a:cubicBezTo>
                <a:cubicBezTo>
                  <a:pt x="2512" y="75920"/>
                  <a:pt x="927" y="75963"/>
                  <a:pt x="843" y="77444"/>
                </a:cubicBezTo>
                <a:lnTo>
                  <a:pt x="839" y="77444"/>
                </a:lnTo>
                <a:cubicBezTo>
                  <a:pt x="839" y="77466"/>
                  <a:pt x="842" y="77485"/>
                  <a:pt x="842" y="77507"/>
                </a:cubicBezTo>
                <a:cubicBezTo>
                  <a:pt x="842" y="77528"/>
                  <a:pt x="839" y="77547"/>
                  <a:pt x="839" y="77568"/>
                </a:cubicBezTo>
                <a:lnTo>
                  <a:pt x="843" y="77568"/>
                </a:lnTo>
                <a:cubicBezTo>
                  <a:pt x="927" y="79049"/>
                  <a:pt x="2512" y="79092"/>
                  <a:pt x="2512" y="80653"/>
                </a:cubicBezTo>
                <a:cubicBezTo>
                  <a:pt x="2512" y="82254"/>
                  <a:pt x="839" y="82254"/>
                  <a:pt x="839" y="83858"/>
                </a:cubicBezTo>
                <a:cubicBezTo>
                  <a:pt x="839" y="85461"/>
                  <a:pt x="2512" y="85461"/>
                  <a:pt x="2512" y="87063"/>
                </a:cubicBezTo>
                <a:cubicBezTo>
                  <a:pt x="2512" y="88667"/>
                  <a:pt x="839" y="88667"/>
                  <a:pt x="839" y="90271"/>
                </a:cubicBezTo>
                <a:cubicBezTo>
                  <a:pt x="839" y="91875"/>
                  <a:pt x="2512" y="91875"/>
                  <a:pt x="2512" y="93477"/>
                </a:cubicBezTo>
                <a:cubicBezTo>
                  <a:pt x="2512" y="95079"/>
                  <a:pt x="839" y="95079"/>
                  <a:pt x="839" y="96684"/>
                </a:cubicBezTo>
                <a:cubicBezTo>
                  <a:pt x="839" y="98285"/>
                  <a:pt x="2512" y="98285"/>
                  <a:pt x="2512" y="99889"/>
                </a:cubicBezTo>
                <a:cubicBezTo>
                  <a:pt x="2512" y="101491"/>
                  <a:pt x="839" y="101491"/>
                  <a:pt x="839" y="103096"/>
                </a:cubicBezTo>
                <a:cubicBezTo>
                  <a:pt x="839" y="104697"/>
                  <a:pt x="2512" y="104697"/>
                  <a:pt x="2512" y="106300"/>
                </a:cubicBezTo>
                <a:cubicBezTo>
                  <a:pt x="2512" y="107904"/>
                  <a:pt x="839" y="107904"/>
                  <a:pt x="839" y="109506"/>
                </a:cubicBezTo>
                <a:cubicBezTo>
                  <a:pt x="839" y="111109"/>
                  <a:pt x="2512" y="111109"/>
                  <a:pt x="2512" y="112712"/>
                </a:cubicBezTo>
                <a:cubicBezTo>
                  <a:pt x="2512" y="114315"/>
                  <a:pt x="839" y="114315"/>
                  <a:pt x="839" y="115918"/>
                </a:cubicBezTo>
                <a:cubicBezTo>
                  <a:pt x="839" y="117520"/>
                  <a:pt x="2512" y="117520"/>
                  <a:pt x="2512" y="119126"/>
                </a:cubicBezTo>
                <a:cubicBezTo>
                  <a:pt x="2512" y="120726"/>
                  <a:pt x="839" y="120726"/>
                  <a:pt x="839" y="122330"/>
                </a:cubicBezTo>
                <a:cubicBezTo>
                  <a:pt x="839" y="123934"/>
                  <a:pt x="2512" y="123934"/>
                  <a:pt x="2512" y="125536"/>
                </a:cubicBezTo>
                <a:cubicBezTo>
                  <a:pt x="2512" y="127140"/>
                  <a:pt x="3" y="128057"/>
                  <a:pt x="1038" y="129282"/>
                </a:cubicBezTo>
                <a:cubicBezTo>
                  <a:pt x="1192" y="129464"/>
                  <a:pt x="1354" y="129539"/>
                  <a:pt x="1523" y="129539"/>
                </a:cubicBezTo>
                <a:cubicBezTo>
                  <a:pt x="2313" y="129539"/>
                  <a:pt x="3269" y="127905"/>
                  <a:pt x="4383" y="127905"/>
                </a:cubicBezTo>
                <a:cubicBezTo>
                  <a:pt x="5631" y="127905"/>
                  <a:pt x="5851" y="129542"/>
                  <a:pt x="6978" y="129542"/>
                </a:cubicBezTo>
                <a:cubicBezTo>
                  <a:pt x="7075" y="129542"/>
                  <a:pt x="7180" y="129530"/>
                  <a:pt x="7292" y="129503"/>
                </a:cubicBezTo>
                <a:cubicBezTo>
                  <a:pt x="8202" y="129286"/>
                  <a:pt x="8563" y="127905"/>
                  <a:pt x="9605" y="127905"/>
                </a:cubicBezTo>
                <a:cubicBezTo>
                  <a:pt x="9606" y="127905"/>
                  <a:pt x="9607" y="127905"/>
                  <a:pt x="9607" y="127905"/>
                </a:cubicBezTo>
                <a:cubicBezTo>
                  <a:pt x="10719" y="127909"/>
                  <a:pt x="11674" y="129539"/>
                  <a:pt x="12465" y="129539"/>
                </a:cubicBezTo>
                <a:cubicBezTo>
                  <a:pt x="12634" y="129539"/>
                  <a:pt x="12796" y="129464"/>
                  <a:pt x="12951" y="129282"/>
                </a:cubicBezTo>
                <a:cubicBezTo>
                  <a:pt x="13983" y="128056"/>
                  <a:pt x="11476" y="127140"/>
                  <a:pt x="11476" y="125535"/>
                </a:cubicBezTo>
                <a:cubicBezTo>
                  <a:pt x="11476" y="123929"/>
                  <a:pt x="13145" y="123928"/>
                  <a:pt x="13145" y="122324"/>
                </a:cubicBezTo>
                <a:cubicBezTo>
                  <a:pt x="13145" y="120724"/>
                  <a:pt x="11475" y="120724"/>
                  <a:pt x="11475" y="119118"/>
                </a:cubicBezTo>
                <a:cubicBezTo>
                  <a:pt x="11475" y="117516"/>
                  <a:pt x="13145" y="117516"/>
                  <a:pt x="13145" y="115911"/>
                </a:cubicBezTo>
                <a:cubicBezTo>
                  <a:pt x="13145" y="114310"/>
                  <a:pt x="11475" y="114310"/>
                  <a:pt x="11475" y="112705"/>
                </a:cubicBezTo>
                <a:cubicBezTo>
                  <a:pt x="11475" y="111103"/>
                  <a:pt x="13145" y="111103"/>
                  <a:pt x="13145" y="109498"/>
                </a:cubicBezTo>
                <a:cubicBezTo>
                  <a:pt x="13145" y="107897"/>
                  <a:pt x="11475" y="107897"/>
                  <a:pt x="11475" y="106293"/>
                </a:cubicBezTo>
                <a:cubicBezTo>
                  <a:pt x="11475" y="104690"/>
                  <a:pt x="13145" y="104691"/>
                  <a:pt x="13145" y="103086"/>
                </a:cubicBezTo>
                <a:cubicBezTo>
                  <a:pt x="13145" y="101485"/>
                  <a:pt x="11475" y="101485"/>
                  <a:pt x="11475" y="99881"/>
                </a:cubicBezTo>
                <a:cubicBezTo>
                  <a:pt x="11475" y="98281"/>
                  <a:pt x="13145" y="98281"/>
                  <a:pt x="13145" y="96676"/>
                </a:cubicBezTo>
                <a:cubicBezTo>
                  <a:pt x="13145" y="95073"/>
                  <a:pt x="11475" y="95073"/>
                  <a:pt x="11475" y="93470"/>
                </a:cubicBezTo>
                <a:cubicBezTo>
                  <a:pt x="11475" y="91867"/>
                  <a:pt x="13145" y="91867"/>
                  <a:pt x="13145" y="90264"/>
                </a:cubicBezTo>
                <a:cubicBezTo>
                  <a:pt x="13145" y="88661"/>
                  <a:pt x="11475" y="88661"/>
                  <a:pt x="11475" y="87056"/>
                </a:cubicBezTo>
                <a:cubicBezTo>
                  <a:pt x="11475" y="85456"/>
                  <a:pt x="13145" y="85456"/>
                  <a:pt x="13145" y="83852"/>
                </a:cubicBezTo>
                <a:cubicBezTo>
                  <a:pt x="13145" y="82248"/>
                  <a:pt x="11475" y="82248"/>
                  <a:pt x="11475" y="80646"/>
                </a:cubicBezTo>
                <a:cubicBezTo>
                  <a:pt x="11475" y="79086"/>
                  <a:pt x="13054" y="79044"/>
                  <a:pt x="13143" y="77568"/>
                </a:cubicBezTo>
                <a:lnTo>
                  <a:pt x="13145" y="77568"/>
                </a:lnTo>
                <a:cubicBezTo>
                  <a:pt x="13145" y="77547"/>
                  <a:pt x="13144" y="77525"/>
                  <a:pt x="13144" y="77504"/>
                </a:cubicBezTo>
                <a:cubicBezTo>
                  <a:pt x="13144" y="77483"/>
                  <a:pt x="13145" y="77461"/>
                  <a:pt x="13145" y="77440"/>
                </a:cubicBezTo>
                <a:lnTo>
                  <a:pt x="13143" y="77440"/>
                </a:lnTo>
                <a:cubicBezTo>
                  <a:pt x="13054" y="75966"/>
                  <a:pt x="11475" y="75920"/>
                  <a:pt x="11475" y="74363"/>
                </a:cubicBezTo>
                <a:cubicBezTo>
                  <a:pt x="11475" y="72763"/>
                  <a:pt x="13145" y="72763"/>
                  <a:pt x="13145" y="71157"/>
                </a:cubicBezTo>
                <a:cubicBezTo>
                  <a:pt x="13145" y="69555"/>
                  <a:pt x="11475" y="69555"/>
                  <a:pt x="11475" y="67952"/>
                </a:cubicBezTo>
                <a:cubicBezTo>
                  <a:pt x="11475" y="66349"/>
                  <a:pt x="13145" y="66349"/>
                  <a:pt x="13145" y="64746"/>
                </a:cubicBezTo>
                <a:cubicBezTo>
                  <a:pt x="13145" y="63143"/>
                  <a:pt x="11475" y="63143"/>
                  <a:pt x="11475" y="61538"/>
                </a:cubicBezTo>
                <a:cubicBezTo>
                  <a:pt x="11475" y="59937"/>
                  <a:pt x="13145" y="59937"/>
                  <a:pt x="13145" y="58334"/>
                </a:cubicBezTo>
                <a:cubicBezTo>
                  <a:pt x="13145" y="56750"/>
                  <a:pt x="11513" y="56729"/>
                  <a:pt x="11476" y="55182"/>
                </a:cubicBezTo>
                <a:cubicBezTo>
                  <a:pt x="11516" y="53634"/>
                  <a:pt x="13145" y="53615"/>
                  <a:pt x="13145" y="52031"/>
                </a:cubicBezTo>
                <a:cubicBezTo>
                  <a:pt x="13145" y="52013"/>
                  <a:pt x="13144" y="51996"/>
                  <a:pt x="13144" y="51977"/>
                </a:cubicBezTo>
                <a:cubicBezTo>
                  <a:pt x="13144" y="51960"/>
                  <a:pt x="13145" y="51942"/>
                  <a:pt x="13145" y="51925"/>
                </a:cubicBezTo>
                <a:cubicBezTo>
                  <a:pt x="13145" y="50338"/>
                  <a:pt x="11513" y="50320"/>
                  <a:pt x="11476" y="48773"/>
                </a:cubicBezTo>
                <a:cubicBezTo>
                  <a:pt x="11513" y="47225"/>
                  <a:pt x="13145" y="47205"/>
                  <a:pt x="13145" y="45621"/>
                </a:cubicBezTo>
                <a:cubicBezTo>
                  <a:pt x="13145" y="45604"/>
                  <a:pt x="13144" y="45585"/>
                  <a:pt x="13144" y="45568"/>
                </a:cubicBezTo>
                <a:cubicBezTo>
                  <a:pt x="13144" y="45550"/>
                  <a:pt x="13145" y="45533"/>
                  <a:pt x="13145" y="45514"/>
                </a:cubicBezTo>
                <a:cubicBezTo>
                  <a:pt x="13145" y="43929"/>
                  <a:pt x="11513" y="43909"/>
                  <a:pt x="11476" y="42361"/>
                </a:cubicBezTo>
                <a:cubicBezTo>
                  <a:pt x="11513" y="40813"/>
                  <a:pt x="13145" y="40793"/>
                  <a:pt x="13145" y="39208"/>
                </a:cubicBezTo>
                <a:cubicBezTo>
                  <a:pt x="13145" y="39191"/>
                  <a:pt x="13144" y="39172"/>
                  <a:pt x="13144" y="39155"/>
                </a:cubicBezTo>
                <a:cubicBezTo>
                  <a:pt x="13144" y="39137"/>
                  <a:pt x="13145" y="39120"/>
                  <a:pt x="13145" y="39101"/>
                </a:cubicBezTo>
                <a:cubicBezTo>
                  <a:pt x="13145" y="37516"/>
                  <a:pt x="11513" y="37496"/>
                  <a:pt x="11476" y="35949"/>
                </a:cubicBezTo>
                <a:cubicBezTo>
                  <a:pt x="11513" y="34401"/>
                  <a:pt x="13145" y="34382"/>
                  <a:pt x="13145" y="32799"/>
                </a:cubicBezTo>
                <a:cubicBezTo>
                  <a:pt x="13145" y="32780"/>
                  <a:pt x="13144" y="32763"/>
                  <a:pt x="13144" y="32745"/>
                </a:cubicBezTo>
                <a:cubicBezTo>
                  <a:pt x="13144" y="32728"/>
                  <a:pt x="13145" y="32709"/>
                  <a:pt x="13145" y="32692"/>
                </a:cubicBezTo>
                <a:cubicBezTo>
                  <a:pt x="13145" y="31108"/>
                  <a:pt x="11513" y="31087"/>
                  <a:pt x="11476" y="29540"/>
                </a:cubicBezTo>
                <a:cubicBezTo>
                  <a:pt x="11516" y="27993"/>
                  <a:pt x="13145" y="27973"/>
                  <a:pt x="13145" y="26388"/>
                </a:cubicBezTo>
                <a:cubicBezTo>
                  <a:pt x="13145" y="24787"/>
                  <a:pt x="11475" y="24787"/>
                  <a:pt x="11475" y="23184"/>
                </a:cubicBezTo>
                <a:cubicBezTo>
                  <a:pt x="11475" y="21580"/>
                  <a:pt x="13145" y="21580"/>
                  <a:pt x="13145" y="19976"/>
                </a:cubicBezTo>
                <a:cubicBezTo>
                  <a:pt x="13145" y="18376"/>
                  <a:pt x="11475" y="18376"/>
                  <a:pt x="11475" y="16770"/>
                </a:cubicBezTo>
                <a:cubicBezTo>
                  <a:pt x="11475" y="15168"/>
                  <a:pt x="13145" y="15168"/>
                  <a:pt x="13145" y="13566"/>
                </a:cubicBezTo>
                <a:cubicBezTo>
                  <a:pt x="13145" y="11962"/>
                  <a:pt x="11475" y="11962"/>
                  <a:pt x="11475" y="10359"/>
                </a:cubicBezTo>
                <a:cubicBezTo>
                  <a:pt x="11475" y="8783"/>
                  <a:pt x="13089" y="8755"/>
                  <a:pt x="13144" y="7232"/>
                </a:cubicBezTo>
                <a:lnTo>
                  <a:pt x="13145" y="7232"/>
                </a:lnTo>
                <a:cubicBezTo>
                  <a:pt x="13145" y="7218"/>
                  <a:pt x="13144" y="7205"/>
                  <a:pt x="13144" y="7192"/>
                </a:cubicBezTo>
                <a:cubicBezTo>
                  <a:pt x="13144" y="7181"/>
                  <a:pt x="13145" y="7167"/>
                  <a:pt x="13145" y="7154"/>
                </a:cubicBezTo>
                <a:lnTo>
                  <a:pt x="13144" y="7154"/>
                </a:lnTo>
                <a:cubicBezTo>
                  <a:pt x="13089" y="5630"/>
                  <a:pt x="11475" y="5604"/>
                  <a:pt x="11475" y="4028"/>
                </a:cubicBezTo>
                <a:cubicBezTo>
                  <a:pt x="11475" y="2425"/>
                  <a:pt x="13983" y="1506"/>
                  <a:pt x="12948" y="282"/>
                </a:cubicBezTo>
                <a:cubicBezTo>
                  <a:pt x="12794" y="100"/>
                  <a:pt x="12632" y="25"/>
                  <a:pt x="12463" y="25"/>
                </a:cubicBezTo>
                <a:cubicBezTo>
                  <a:pt x="11672" y="25"/>
                  <a:pt x="10717" y="1658"/>
                  <a:pt x="9601" y="1658"/>
                </a:cubicBezTo>
                <a:cubicBezTo>
                  <a:pt x="8381" y="1658"/>
                  <a:pt x="8117" y="0"/>
                  <a:pt x="695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vert="vert" wrap="square" lIns="60950" tIns="60950" rIns="60950" bIns="60950" anchor="ctr" anchorCtr="0">
            <a:noAutofit/>
          </a:bodyPr>
          <a:lstStyle/>
          <a:p>
            <a:pPr defTabSz="609630">
              <a:buClr>
                <a:srgbClr val="000000"/>
              </a:buClr>
              <a:defRPr/>
            </a:pPr>
            <a:r>
              <a:rPr lang="en-US" sz="5334" b="1" kern="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Arial"/>
                <a:sym typeface="Arial"/>
              </a:rPr>
              <a:t>B. Cave</a:t>
            </a:r>
            <a:endParaRPr sz="5334" b="1" kern="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9" name="Google Shape;3936;p35">
            <a:extLst>
              <a:ext uri="{FF2B5EF4-FFF2-40B4-BE49-F238E27FC236}">
                <a16:creationId xmlns:a16="http://schemas.microsoft.com/office/drawing/2014/main" id="{B7B19141-99BD-2DB6-B4E8-06B6CE446267}"/>
              </a:ext>
            </a:extLst>
          </p:cNvPr>
          <p:cNvSpPr/>
          <p:nvPr/>
        </p:nvSpPr>
        <p:spPr>
          <a:xfrm rot="16200000">
            <a:off x="2351522" y="3443230"/>
            <a:ext cx="1138865" cy="4232480"/>
          </a:xfrm>
          <a:custGeom>
            <a:avLst/>
            <a:gdLst/>
            <a:ahLst/>
            <a:cxnLst/>
            <a:rect l="l" t="t" r="r" b="b"/>
            <a:pathLst>
              <a:path w="13984" h="129542" extrusionOk="0">
                <a:moveTo>
                  <a:pt x="6954" y="0"/>
                </a:moveTo>
                <a:cubicBezTo>
                  <a:pt x="6889" y="0"/>
                  <a:pt x="6821" y="6"/>
                  <a:pt x="6751" y="16"/>
                </a:cubicBezTo>
                <a:cubicBezTo>
                  <a:pt x="5746" y="171"/>
                  <a:pt x="5462" y="1658"/>
                  <a:pt x="4380" y="1658"/>
                </a:cubicBezTo>
                <a:cubicBezTo>
                  <a:pt x="3265" y="1658"/>
                  <a:pt x="2310" y="25"/>
                  <a:pt x="1521" y="25"/>
                </a:cubicBezTo>
                <a:cubicBezTo>
                  <a:pt x="1352" y="25"/>
                  <a:pt x="1190" y="100"/>
                  <a:pt x="1036" y="282"/>
                </a:cubicBezTo>
                <a:cubicBezTo>
                  <a:pt x="1" y="1508"/>
                  <a:pt x="1914" y="1862"/>
                  <a:pt x="2478" y="3795"/>
                </a:cubicBezTo>
                <a:cubicBezTo>
                  <a:pt x="2920" y="5308"/>
                  <a:pt x="910" y="5623"/>
                  <a:pt x="843" y="7155"/>
                </a:cubicBezTo>
                <a:lnTo>
                  <a:pt x="839" y="7155"/>
                </a:lnTo>
                <a:cubicBezTo>
                  <a:pt x="839" y="7170"/>
                  <a:pt x="842" y="7184"/>
                  <a:pt x="842" y="7198"/>
                </a:cubicBezTo>
                <a:cubicBezTo>
                  <a:pt x="842" y="7211"/>
                  <a:pt x="839" y="7221"/>
                  <a:pt x="839" y="7234"/>
                </a:cubicBezTo>
                <a:lnTo>
                  <a:pt x="842" y="7234"/>
                </a:lnTo>
                <a:cubicBezTo>
                  <a:pt x="895" y="8758"/>
                  <a:pt x="2512" y="8786"/>
                  <a:pt x="2512" y="10363"/>
                </a:cubicBezTo>
                <a:cubicBezTo>
                  <a:pt x="2512" y="11964"/>
                  <a:pt x="839" y="11964"/>
                  <a:pt x="839" y="13567"/>
                </a:cubicBezTo>
                <a:cubicBezTo>
                  <a:pt x="839" y="15171"/>
                  <a:pt x="2512" y="15171"/>
                  <a:pt x="2512" y="16773"/>
                </a:cubicBezTo>
                <a:cubicBezTo>
                  <a:pt x="2512" y="18377"/>
                  <a:pt x="839" y="18377"/>
                  <a:pt x="839" y="19981"/>
                </a:cubicBezTo>
                <a:cubicBezTo>
                  <a:pt x="839" y="21584"/>
                  <a:pt x="2512" y="21584"/>
                  <a:pt x="2512" y="23187"/>
                </a:cubicBezTo>
                <a:cubicBezTo>
                  <a:pt x="2512" y="24789"/>
                  <a:pt x="839" y="24789"/>
                  <a:pt x="839" y="26394"/>
                </a:cubicBezTo>
                <a:cubicBezTo>
                  <a:pt x="839" y="27976"/>
                  <a:pt x="2469" y="27998"/>
                  <a:pt x="2511" y="29542"/>
                </a:cubicBezTo>
                <a:cubicBezTo>
                  <a:pt x="2469" y="31087"/>
                  <a:pt x="839" y="31105"/>
                  <a:pt x="839" y="32689"/>
                </a:cubicBezTo>
                <a:cubicBezTo>
                  <a:pt x="839" y="32709"/>
                  <a:pt x="842" y="32728"/>
                  <a:pt x="842" y="32746"/>
                </a:cubicBezTo>
                <a:cubicBezTo>
                  <a:pt x="842" y="32766"/>
                  <a:pt x="839" y="32784"/>
                  <a:pt x="839" y="32803"/>
                </a:cubicBezTo>
                <a:cubicBezTo>
                  <a:pt x="839" y="34385"/>
                  <a:pt x="2469" y="34407"/>
                  <a:pt x="2511" y="35952"/>
                </a:cubicBezTo>
                <a:cubicBezTo>
                  <a:pt x="2469" y="37496"/>
                  <a:pt x="839" y="37517"/>
                  <a:pt x="839" y="39100"/>
                </a:cubicBezTo>
                <a:cubicBezTo>
                  <a:pt x="839" y="39120"/>
                  <a:pt x="842" y="39137"/>
                  <a:pt x="842" y="39156"/>
                </a:cubicBezTo>
                <a:cubicBezTo>
                  <a:pt x="842" y="39176"/>
                  <a:pt x="839" y="39193"/>
                  <a:pt x="839" y="39213"/>
                </a:cubicBezTo>
                <a:cubicBezTo>
                  <a:pt x="839" y="40796"/>
                  <a:pt x="2471" y="40817"/>
                  <a:pt x="2511" y="42361"/>
                </a:cubicBezTo>
                <a:cubicBezTo>
                  <a:pt x="2471" y="43906"/>
                  <a:pt x="839" y="43925"/>
                  <a:pt x="839" y="45509"/>
                </a:cubicBezTo>
                <a:cubicBezTo>
                  <a:pt x="839" y="45529"/>
                  <a:pt x="842" y="45547"/>
                  <a:pt x="842" y="45565"/>
                </a:cubicBezTo>
                <a:cubicBezTo>
                  <a:pt x="842" y="45585"/>
                  <a:pt x="839" y="45604"/>
                  <a:pt x="839" y="45622"/>
                </a:cubicBezTo>
                <a:cubicBezTo>
                  <a:pt x="839" y="47205"/>
                  <a:pt x="2469" y="47226"/>
                  <a:pt x="2511" y="48771"/>
                </a:cubicBezTo>
                <a:cubicBezTo>
                  <a:pt x="2469" y="50315"/>
                  <a:pt x="839" y="50335"/>
                  <a:pt x="839" y="51919"/>
                </a:cubicBezTo>
                <a:cubicBezTo>
                  <a:pt x="839" y="51939"/>
                  <a:pt x="842" y="51956"/>
                  <a:pt x="842" y="51976"/>
                </a:cubicBezTo>
                <a:cubicBezTo>
                  <a:pt x="842" y="51996"/>
                  <a:pt x="839" y="52013"/>
                  <a:pt x="839" y="52033"/>
                </a:cubicBezTo>
                <a:cubicBezTo>
                  <a:pt x="839" y="53616"/>
                  <a:pt x="2469" y="53638"/>
                  <a:pt x="2511" y="55180"/>
                </a:cubicBezTo>
                <a:cubicBezTo>
                  <a:pt x="2469" y="56726"/>
                  <a:pt x="839" y="56744"/>
                  <a:pt x="839" y="58328"/>
                </a:cubicBezTo>
                <a:cubicBezTo>
                  <a:pt x="839" y="59932"/>
                  <a:pt x="2512" y="59932"/>
                  <a:pt x="2512" y="61535"/>
                </a:cubicBezTo>
                <a:cubicBezTo>
                  <a:pt x="2512" y="63136"/>
                  <a:pt x="839" y="63136"/>
                  <a:pt x="839" y="64741"/>
                </a:cubicBezTo>
                <a:cubicBezTo>
                  <a:pt x="839" y="66344"/>
                  <a:pt x="2512" y="66344"/>
                  <a:pt x="2512" y="67949"/>
                </a:cubicBezTo>
                <a:cubicBezTo>
                  <a:pt x="2512" y="69550"/>
                  <a:pt x="839" y="69550"/>
                  <a:pt x="839" y="71155"/>
                </a:cubicBezTo>
                <a:cubicBezTo>
                  <a:pt x="839" y="72757"/>
                  <a:pt x="2512" y="72757"/>
                  <a:pt x="2512" y="74361"/>
                </a:cubicBezTo>
                <a:cubicBezTo>
                  <a:pt x="2512" y="75920"/>
                  <a:pt x="927" y="75963"/>
                  <a:pt x="843" y="77444"/>
                </a:cubicBezTo>
                <a:lnTo>
                  <a:pt x="839" y="77444"/>
                </a:lnTo>
                <a:cubicBezTo>
                  <a:pt x="839" y="77466"/>
                  <a:pt x="842" y="77485"/>
                  <a:pt x="842" y="77507"/>
                </a:cubicBezTo>
                <a:cubicBezTo>
                  <a:pt x="842" y="77528"/>
                  <a:pt x="839" y="77547"/>
                  <a:pt x="839" y="77568"/>
                </a:cubicBezTo>
                <a:lnTo>
                  <a:pt x="843" y="77568"/>
                </a:lnTo>
                <a:cubicBezTo>
                  <a:pt x="927" y="79049"/>
                  <a:pt x="2512" y="79092"/>
                  <a:pt x="2512" y="80653"/>
                </a:cubicBezTo>
                <a:cubicBezTo>
                  <a:pt x="2512" y="82254"/>
                  <a:pt x="839" y="82254"/>
                  <a:pt x="839" y="83858"/>
                </a:cubicBezTo>
                <a:cubicBezTo>
                  <a:pt x="839" y="85461"/>
                  <a:pt x="2512" y="85461"/>
                  <a:pt x="2512" y="87063"/>
                </a:cubicBezTo>
                <a:cubicBezTo>
                  <a:pt x="2512" y="88667"/>
                  <a:pt x="839" y="88667"/>
                  <a:pt x="839" y="90271"/>
                </a:cubicBezTo>
                <a:cubicBezTo>
                  <a:pt x="839" y="91875"/>
                  <a:pt x="2512" y="91875"/>
                  <a:pt x="2512" y="93477"/>
                </a:cubicBezTo>
                <a:cubicBezTo>
                  <a:pt x="2512" y="95079"/>
                  <a:pt x="839" y="95079"/>
                  <a:pt x="839" y="96684"/>
                </a:cubicBezTo>
                <a:cubicBezTo>
                  <a:pt x="839" y="98285"/>
                  <a:pt x="2512" y="98285"/>
                  <a:pt x="2512" y="99889"/>
                </a:cubicBezTo>
                <a:cubicBezTo>
                  <a:pt x="2512" y="101491"/>
                  <a:pt x="839" y="101491"/>
                  <a:pt x="839" y="103096"/>
                </a:cubicBezTo>
                <a:cubicBezTo>
                  <a:pt x="839" y="104697"/>
                  <a:pt x="2512" y="104697"/>
                  <a:pt x="2512" y="106300"/>
                </a:cubicBezTo>
                <a:cubicBezTo>
                  <a:pt x="2512" y="107904"/>
                  <a:pt x="839" y="107904"/>
                  <a:pt x="839" y="109506"/>
                </a:cubicBezTo>
                <a:cubicBezTo>
                  <a:pt x="839" y="111109"/>
                  <a:pt x="2512" y="111109"/>
                  <a:pt x="2512" y="112712"/>
                </a:cubicBezTo>
                <a:cubicBezTo>
                  <a:pt x="2512" y="114315"/>
                  <a:pt x="839" y="114315"/>
                  <a:pt x="839" y="115918"/>
                </a:cubicBezTo>
                <a:cubicBezTo>
                  <a:pt x="839" y="117520"/>
                  <a:pt x="2512" y="117520"/>
                  <a:pt x="2512" y="119126"/>
                </a:cubicBezTo>
                <a:cubicBezTo>
                  <a:pt x="2512" y="120726"/>
                  <a:pt x="839" y="120726"/>
                  <a:pt x="839" y="122330"/>
                </a:cubicBezTo>
                <a:cubicBezTo>
                  <a:pt x="839" y="123934"/>
                  <a:pt x="2512" y="123934"/>
                  <a:pt x="2512" y="125536"/>
                </a:cubicBezTo>
                <a:cubicBezTo>
                  <a:pt x="2512" y="127140"/>
                  <a:pt x="3" y="128057"/>
                  <a:pt x="1038" y="129282"/>
                </a:cubicBezTo>
                <a:cubicBezTo>
                  <a:pt x="1192" y="129464"/>
                  <a:pt x="1354" y="129539"/>
                  <a:pt x="1523" y="129539"/>
                </a:cubicBezTo>
                <a:cubicBezTo>
                  <a:pt x="2313" y="129539"/>
                  <a:pt x="3269" y="127905"/>
                  <a:pt x="4383" y="127905"/>
                </a:cubicBezTo>
                <a:cubicBezTo>
                  <a:pt x="5631" y="127905"/>
                  <a:pt x="5851" y="129542"/>
                  <a:pt x="6978" y="129542"/>
                </a:cubicBezTo>
                <a:cubicBezTo>
                  <a:pt x="7075" y="129542"/>
                  <a:pt x="7180" y="129530"/>
                  <a:pt x="7292" y="129503"/>
                </a:cubicBezTo>
                <a:cubicBezTo>
                  <a:pt x="8202" y="129286"/>
                  <a:pt x="8563" y="127905"/>
                  <a:pt x="9605" y="127905"/>
                </a:cubicBezTo>
                <a:cubicBezTo>
                  <a:pt x="9606" y="127905"/>
                  <a:pt x="9607" y="127905"/>
                  <a:pt x="9607" y="127905"/>
                </a:cubicBezTo>
                <a:cubicBezTo>
                  <a:pt x="10719" y="127909"/>
                  <a:pt x="11674" y="129539"/>
                  <a:pt x="12465" y="129539"/>
                </a:cubicBezTo>
                <a:cubicBezTo>
                  <a:pt x="12634" y="129539"/>
                  <a:pt x="12796" y="129464"/>
                  <a:pt x="12951" y="129282"/>
                </a:cubicBezTo>
                <a:cubicBezTo>
                  <a:pt x="13983" y="128056"/>
                  <a:pt x="11476" y="127140"/>
                  <a:pt x="11476" y="125535"/>
                </a:cubicBezTo>
                <a:cubicBezTo>
                  <a:pt x="11476" y="123929"/>
                  <a:pt x="13145" y="123928"/>
                  <a:pt x="13145" y="122324"/>
                </a:cubicBezTo>
                <a:cubicBezTo>
                  <a:pt x="13145" y="120724"/>
                  <a:pt x="11475" y="120724"/>
                  <a:pt x="11475" y="119118"/>
                </a:cubicBezTo>
                <a:cubicBezTo>
                  <a:pt x="11475" y="117516"/>
                  <a:pt x="13145" y="117516"/>
                  <a:pt x="13145" y="115911"/>
                </a:cubicBezTo>
                <a:cubicBezTo>
                  <a:pt x="13145" y="114310"/>
                  <a:pt x="11475" y="114310"/>
                  <a:pt x="11475" y="112705"/>
                </a:cubicBezTo>
                <a:cubicBezTo>
                  <a:pt x="11475" y="111103"/>
                  <a:pt x="13145" y="111103"/>
                  <a:pt x="13145" y="109498"/>
                </a:cubicBezTo>
                <a:cubicBezTo>
                  <a:pt x="13145" y="107897"/>
                  <a:pt x="11475" y="107897"/>
                  <a:pt x="11475" y="106293"/>
                </a:cubicBezTo>
                <a:cubicBezTo>
                  <a:pt x="11475" y="104690"/>
                  <a:pt x="13145" y="104691"/>
                  <a:pt x="13145" y="103086"/>
                </a:cubicBezTo>
                <a:cubicBezTo>
                  <a:pt x="13145" y="101485"/>
                  <a:pt x="11475" y="101485"/>
                  <a:pt x="11475" y="99881"/>
                </a:cubicBezTo>
                <a:cubicBezTo>
                  <a:pt x="11475" y="98281"/>
                  <a:pt x="13145" y="98281"/>
                  <a:pt x="13145" y="96676"/>
                </a:cubicBezTo>
                <a:cubicBezTo>
                  <a:pt x="13145" y="95073"/>
                  <a:pt x="11475" y="95073"/>
                  <a:pt x="11475" y="93470"/>
                </a:cubicBezTo>
                <a:cubicBezTo>
                  <a:pt x="11475" y="91867"/>
                  <a:pt x="13145" y="91867"/>
                  <a:pt x="13145" y="90264"/>
                </a:cubicBezTo>
                <a:cubicBezTo>
                  <a:pt x="13145" y="88661"/>
                  <a:pt x="11475" y="88661"/>
                  <a:pt x="11475" y="87056"/>
                </a:cubicBezTo>
                <a:cubicBezTo>
                  <a:pt x="11475" y="85456"/>
                  <a:pt x="13145" y="85456"/>
                  <a:pt x="13145" y="83852"/>
                </a:cubicBezTo>
                <a:cubicBezTo>
                  <a:pt x="13145" y="82248"/>
                  <a:pt x="11475" y="82248"/>
                  <a:pt x="11475" y="80646"/>
                </a:cubicBezTo>
                <a:cubicBezTo>
                  <a:pt x="11475" y="79086"/>
                  <a:pt x="13054" y="79044"/>
                  <a:pt x="13143" y="77568"/>
                </a:cubicBezTo>
                <a:lnTo>
                  <a:pt x="13145" y="77568"/>
                </a:lnTo>
                <a:cubicBezTo>
                  <a:pt x="13145" y="77547"/>
                  <a:pt x="13144" y="77525"/>
                  <a:pt x="13144" y="77504"/>
                </a:cubicBezTo>
                <a:cubicBezTo>
                  <a:pt x="13144" y="77483"/>
                  <a:pt x="13145" y="77461"/>
                  <a:pt x="13145" y="77440"/>
                </a:cubicBezTo>
                <a:lnTo>
                  <a:pt x="13143" y="77440"/>
                </a:lnTo>
                <a:cubicBezTo>
                  <a:pt x="13054" y="75966"/>
                  <a:pt x="11475" y="75920"/>
                  <a:pt x="11475" y="74363"/>
                </a:cubicBezTo>
                <a:cubicBezTo>
                  <a:pt x="11475" y="72763"/>
                  <a:pt x="13145" y="72763"/>
                  <a:pt x="13145" y="71157"/>
                </a:cubicBezTo>
                <a:cubicBezTo>
                  <a:pt x="13145" y="69555"/>
                  <a:pt x="11475" y="69555"/>
                  <a:pt x="11475" y="67952"/>
                </a:cubicBezTo>
                <a:cubicBezTo>
                  <a:pt x="11475" y="66349"/>
                  <a:pt x="13145" y="66349"/>
                  <a:pt x="13145" y="64746"/>
                </a:cubicBezTo>
                <a:cubicBezTo>
                  <a:pt x="13145" y="63143"/>
                  <a:pt x="11475" y="63143"/>
                  <a:pt x="11475" y="61538"/>
                </a:cubicBezTo>
                <a:cubicBezTo>
                  <a:pt x="11475" y="59937"/>
                  <a:pt x="13145" y="59937"/>
                  <a:pt x="13145" y="58334"/>
                </a:cubicBezTo>
                <a:cubicBezTo>
                  <a:pt x="13145" y="56750"/>
                  <a:pt x="11513" y="56729"/>
                  <a:pt x="11476" y="55182"/>
                </a:cubicBezTo>
                <a:cubicBezTo>
                  <a:pt x="11516" y="53634"/>
                  <a:pt x="13145" y="53615"/>
                  <a:pt x="13145" y="52031"/>
                </a:cubicBezTo>
                <a:cubicBezTo>
                  <a:pt x="13145" y="52013"/>
                  <a:pt x="13144" y="51996"/>
                  <a:pt x="13144" y="51977"/>
                </a:cubicBezTo>
                <a:cubicBezTo>
                  <a:pt x="13144" y="51960"/>
                  <a:pt x="13145" y="51942"/>
                  <a:pt x="13145" y="51925"/>
                </a:cubicBezTo>
                <a:cubicBezTo>
                  <a:pt x="13145" y="50338"/>
                  <a:pt x="11513" y="50320"/>
                  <a:pt x="11476" y="48773"/>
                </a:cubicBezTo>
                <a:cubicBezTo>
                  <a:pt x="11513" y="47225"/>
                  <a:pt x="13145" y="47205"/>
                  <a:pt x="13145" y="45621"/>
                </a:cubicBezTo>
                <a:cubicBezTo>
                  <a:pt x="13145" y="45604"/>
                  <a:pt x="13144" y="45585"/>
                  <a:pt x="13144" y="45568"/>
                </a:cubicBezTo>
                <a:cubicBezTo>
                  <a:pt x="13144" y="45550"/>
                  <a:pt x="13145" y="45533"/>
                  <a:pt x="13145" y="45514"/>
                </a:cubicBezTo>
                <a:cubicBezTo>
                  <a:pt x="13145" y="43929"/>
                  <a:pt x="11513" y="43909"/>
                  <a:pt x="11476" y="42361"/>
                </a:cubicBezTo>
                <a:cubicBezTo>
                  <a:pt x="11513" y="40813"/>
                  <a:pt x="13145" y="40793"/>
                  <a:pt x="13145" y="39208"/>
                </a:cubicBezTo>
                <a:cubicBezTo>
                  <a:pt x="13145" y="39191"/>
                  <a:pt x="13144" y="39172"/>
                  <a:pt x="13144" y="39155"/>
                </a:cubicBezTo>
                <a:cubicBezTo>
                  <a:pt x="13144" y="39137"/>
                  <a:pt x="13145" y="39120"/>
                  <a:pt x="13145" y="39101"/>
                </a:cubicBezTo>
                <a:cubicBezTo>
                  <a:pt x="13145" y="37516"/>
                  <a:pt x="11513" y="37496"/>
                  <a:pt x="11476" y="35949"/>
                </a:cubicBezTo>
                <a:cubicBezTo>
                  <a:pt x="11513" y="34401"/>
                  <a:pt x="13145" y="34382"/>
                  <a:pt x="13145" y="32799"/>
                </a:cubicBezTo>
                <a:cubicBezTo>
                  <a:pt x="13145" y="32780"/>
                  <a:pt x="13144" y="32763"/>
                  <a:pt x="13144" y="32745"/>
                </a:cubicBezTo>
                <a:cubicBezTo>
                  <a:pt x="13144" y="32728"/>
                  <a:pt x="13145" y="32709"/>
                  <a:pt x="13145" y="32692"/>
                </a:cubicBezTo>
                <a:cubicBezTo>
                  <a:pt x="13145" y="31108"/>
                  <a:pt x="11513" y="31087"/>
                  <a:pt x="11476" y="29540"/>
                </a:cubicBezTo>
                <a:cubicBezTo>
                  <a:pt x="11516" y="27993"/>
                  <a:pt x="13145" y="27973"/>
                  <a:pt x="13145" y="26388"/>
                </a:cubicBezTo>
                <a:cubicBezTo>
                  <a:pt x="13145" y="24787"/>
                  <a:pt x="11475" y="24787"/>
                  <a:pt x="11475" y="23184"/>
                </a:cubicBezTo>
                <a:cubicBezTo>
                  <a:pt x="11475" y="21580"/>
                  <a:pt x="13145" y="21580"/>
                  <a:pt x="13145" y="19976"/>
                </a:cubicBezTo>
                <a:cubicBezTo>
                  <a:pt x="13145" y="18376"/>
                  <a:pt x="11475" y="18376"/>
                  <a:pt x="11475" y="16770"/>
                </a:cubicBezTo>
                <a:cubicBezTo>
                  <a:pt x="11475" y="15168"/>
                  <a:pt x="13145" y="15168"/>
                  <a:pt x="13145" y="13566"/>
                </a:cubicBezTo>
                <a:cubicBezTo>
                  <a:pt x="13145" y="11962"/>
                  <a:pt x="11475" y="11962"/>
                  <a:pt x="11475" y="10359"/>
                </a:cubicBezTo>
                <a:cubicBezTo>
                  <a:pt x="11475" y="8783"/>
                  <a:pt x="13089" y="8755"/>
                  <a:pt x="13144" y="7232"/>
                </a:cubicBezTo>
                <a:lnTo>
                  <a:pt x="13145" y="7232"/>
                </a:lnTo>
                <a:cubicBezTo>
                  <a:pt x="13145" y="7218"/>
                  <a:pt x="13144" y="7205"/>
                  <a:pt x="13144" y="7192"/>
                </a:cubicBezTo>
                <a:cubicBezTo>
                  <a:pt x="13144" y="7181"/>
                  <a:pt x="13145" y="7167"/>
                  <a:pt x="13145" y="7154"/>
                </a:cubicBezTo>
                <a:lnTo>
                  <a:pt x="13144" y="7154"/>
                </a:lnTo>
                <a:cubicBezTo>
                  <a:pt x="13089" y="5630"/>
                  <a:pt x="11475" y="5604"/>
                  <a:pt x="11475" y="4028"/>
                </a:cubicBezTo>
                <a:cubicBezTo>
                  <a:pt x="11475" y="2425"/>
                  <a:pt x="13983" y="1506"/>
                  <a:pt x="12948" y="282"/>
                </a:cubicBezTo>
                <a:cubicBezTo>
                  <a:pt x="12794" y="100"/>
                  <a:pt x="12632" y="25"/>
                  <a:pt x="12463" y="25"/>
                </a:cubicBezTo>
                <a:cubicBezTo>
                  <a:pt x="11672" y="25"/>
                  <a:pt x="10717" y="1658"/>
                  <a:pt x="9601" y="1658"/>
                </a:cubicBezTo>
                <a:cubicBezTo>
                  <a:pt x="8381" y="1658"/>
                  <a:pt x="8117" y="0"/>
                  <a:pt x="6954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vert="vert" wrap="square" lIns="60950" tIns="60950" rIns="60950" bIns="60950" anchor="ctr" anchorCtr="0">
            <a:noAutofit/>
          </a:bodyPr>
          <a:lstStyle/>
          <a:p>
            <a:pPr defTabSz="609630">
              <a:buClr>
                <a:srgbClr val="000000"/>
              </a:buClr>
              <a:defRPr/>
            </a:pPr>
            <a:r>
              <a:rPr lang="en-US" sz="5334" b="1" kern="0" dirty="0">
                <a:solidFill>
                  <a:srgbClr val="0070C0"/>
                </a:solidFill>
                <a:latin typeface="Comic Sans MS" panose="030F0702030302020204" pitchFamily="66" charset="0"/>
                <a:cs typeface="Arial"/>
                <a:sym typeface="Arial"/>
              </a:rPr>
              <a:t>C. Island</a:t>
            </a:r>
            <a:endParaRPr sz="5334" b="1" kern="0" dirty="0">
              <a:solidFill>
                <a:srgbClr val="0070C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pic>
        <p:nvPicPr>
          <p:cNvPr id="11" name="Picture 2" descr="See You Soon! | TAN Xs – Westlake Village — Health &amp; Wellness Tanning Salon  | TAN XS in Westlake Village">
            <a:extLst>
              <a:ext uri="{FF2B5EF4-FFF2-40B4-BE49-F238E27FC236}">
                <a16:creationId xmlns:a16="http://schemas.microsoft.com/office/drawing/2014/main" id="{CEB46CD9-C2F8-F855-C6F9-3B3FF6EF4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045" y="4960503"/>
            <a:ext cx="116840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888F62-CF35-812A-1C7D-333E695E75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720" y="2364976"/>
            <a:ext cx="3774577" cy="259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 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17F035-6C6C-D335-0022-F292774D330C}"/>
              </a:ext>
            </a:extLst>
          </p:cNvPr>
          <p:cNvSpPr txBox="1">
            <a:spLocks/>
          </p:cNvSpPr>
          <p:nvPr/>
        </p:nvSpPr>
        <p:spPr>
          <a:xfrm>
            <a:off x="1266497" y="434180"/>
            <a:ext cx="10210800" cy="1524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0000FF"/>
                </a:solidFill>
              </a:rPr>
              <a:t>Wh</a:t>
            </a:r>
            <a:r>
              <a:rPr lang="vi-VN" b="1" dirty="0">
                <a:solidFill>
                  <a:srgbClr val="0000FF"/>
                </a:solidFill>
              </a:rPr>
              <a:t>ich</a:t>
            </a:r>
            <a:r>
              <a:rPr lang="en-US" b="1" dirty="0">
                <a:solidFill>
                  <a:srgbClr val="0000FF"/>
                </a:solidFill>
              </a:rPr>
              <a:t> place can you see in each picture?</a:t>
            </a: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669A8043-98BD-5A48-160F-6272F7DA427D}"/>
              </a:ext>
            </a:extLst>
          </p:cNvPr>
          <p:cNvSpPr txBox="1"/>
          <p:nvPr/>
        </p:nvSpPr>
        <p:spPr>
          <a:xfrm>
            <a:off x="334704" y="4441985"/>
            <a:ext cx="3386083" cy="670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500" dirty="0">
                <a:solidFill>
                  <a:srgbClr val="0000FF"/>
                </a:solidFill>
                <a:latin typeface="Marykate"/>
              </a:rPr>
              <a:t>a beach</a:t>
            </a: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C9C7EBD5-A2E3-3BCD-C602-C17393217D91}"/>
              </a:ext>
            </a:extLst>
          </p:cNvPr>
          <p:cNvSpPr txBox="1"/>
          <p:nvPr/>
        </p:nvSpPr>
        <p:spPr>
          <a:xfrm>
            <a:off x="4402958" y="4379690"/>
            <a:ext cx="3386083" cy="670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500" dirty="0">
                <a:solidFill>
                  <a:srgbClr val="0000FF"/>
                </a:solidFill>
                <a:latin typeface="Marykate"/>
              </a:rPr>
              <a:t>an eco-farm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C5A6BE-29A9-3F08-4782-0D122E931373}"/>
              </a:ext>
            </a:extLst>
          </p:cNvPr>
          <p:cNvSpPr txBox="1"/>
          <p:nvPr/>
        </p:nvSpPr>
        <p:spPr>
          <a:xfrm>
            <a:off x="8079075" y="4285433"/>
            <a:ext cx="4188970" cy="152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ts val="5600"/>
              </a:lnSpc>
              <a:spcBef>
                <a:spcPct val="0"/>
              </a:spcBef>
              <a:defRPr/>
            </a:pPr>
            <a:r>
              <a:rPr lang="en-US" sz="4500" dirty="0" err="1">
                <a:solidFill>
                  <a:srgbClr val="0000FF"/>
                </a:solidFill>
                <a:latin typeface="Marykate"/>
              </a:rPr>
              <a:t>Phong</a:t>
            </a:r>
            <a:r>
              <a:rPr lang="en-US" sz="4500" dirty="0">
                <a:solidFill>
                  <a:srgbClr val="0000FF"/>
                </a:solidFill>
                <a:latin typeface="Marykate"/>
              </a:rPr>
              <a:t> </a:t>
            </a:r>
            <a:r>
              <a:rPr lang="en-US" sz="4500" dirty="0" err="1">
                <a:solidFill>
                  <a:srgbClr val="0000FF"/>
                </a:solidFill>
                <a:latin typeface="Marykate"/>
              </a:rPr>
              <a:t>Nha</a:t>
            </a:r>
            <a:r>
              <a:rPr lang="en-US" sz="4500" dirty="0">
                <a:solidFill>
                  <a:srgbClr val="0000FF"/>
                </a:solidFill>
                <a:latin typeface="Marykate"/>
              </a:rPr>
              <a:t> cave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BD2B5E-EE4B-EEF1-3C01-8A558BACB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170" y="1775835"/>
            <a:ext cx="11351009" cy="246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8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A0A925-AABC-13D2-5EC3-674E7C5F887B}"/>
              </a:ext>
            </a:extLst>
          </p:cNvPr>
          <p:cNvSpPr txBox="1">
            <a:spLocks/>
          </p:cNvSpPr>
          <p:nvPr/>
        </p:nvSpPr>
        <p:spPr>
          <a:xfrm>
            <a:off x="1209567" y="384936"/>
            <a:ext cx="10210800" cy="1524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00FF"/>
                </a:solidFill>
              </a:rPr>
              <a:t>What activity can you see in each picture?</a:t>
            </a:r>
          </a:p>
        </p:txBody>
      </p:sp>
      <p:sp>
        <p:nvSpPr>
          <p:cNvPr id="4" name="TextBox 18">
            <a:extLst>
              <a:ext uri="{FF2B5EF4-FFF2-40B4-BE49-F238E27FC236}">
                <a16:creationId xmlns:a16="http://schemas.microsoft.com/office/drawing/2014/main" id="{AE9C2210-D4E9-ABB5-9955-ABD4D8D4D7F3}"/>
              </a:ext>
            </a:extLst>
          </p:cNvPr>
          <p:cNvSpPr txBox="1"/>
          <p:nvPr/>
        </p:nvSpPr>
        <p:spPr>
          <a:xfrm>
            <a:off x="654271" y="4618422"/>
            <a:ext cx="2844799" cy="655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 dirty="0">
                <a:solidFill>
                  <a:srgbClr val="0000FF"/>
                </a:solidFill>
                <a:latin typeface="Marykate"/>
              </a:rPr>
              <a:t>fishing</a:t>
            </a: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D599D90A-4810-743A-E1E0-3FC07A8C2693}"/>
              </a:ext>
            </a:extLst>
          </p:cNvPr>
          <p:cNvSpPr txBox="1"/>
          <p:nvPr/>
        </p:nvSpPr>
        <p:spPr>
          <a:xfrm>
            <a:off x="4179615" y="4631742"/>
            <a:ext cx="3845909" cy="1373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 dirty="0">
                <a:solidFill>
                  <a:srgbClr val="0000FF"/>
                </a:solidFill>
                <a:latin typeface="Marykate"/>
              </a:rPr>
              <a:t>playing the guitar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581B5B-5E4B-BF51-815E-63927BCBC2DF}"/>
              </a:ext>
            </a:extLst>
          </p:cNvPr>
          <p:cNvSpPr txBox="1"/>
          <p:nvPr/>
        </p:nvSpPr>
        <p:spPr>
          <a:xfrm>
            <a:off x="8121870" y="4527276"/>
            <a:ext cx="3454400" cy="1465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ts val="5600"/>
              </a:lnSpc>
              <a:spcBef>
                <a:spcPct val="0"/>
              </a:spcBef>
              <a:defRPr/>
            </a:pPr>
            <a:r>
              <a:rPr lang="en-US" sz="4000" dirty="0">
                <a:solidFill>
                  <a:srgbClr val="0000FF"/>
                </a:solidFill>
                <a:latin typeface="Marykate"/>
              </a:rPr>
              <a:t>join a judo club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9C2DD1-9902-4E75-7BC4-9D40EAC82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271" y="1521971"/>
            <a:ext cx="10921999" cy="272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1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381700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Listen and 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circle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4BC61F-2C13-F4E2-9787-5B114F19BA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8513" y="945773"/>
            <a:ext cx="10992356" cy="5402475"/>
          </a:xfrm>
          <a:prstGeom prst="rect">
            <a:avLst/>
          </a:prstGeom>
        </p:spPr>
      </p:pic>
      <p:pic>
        <p:nvPicPr>
          <p:cNvPr id="3" name="Track 98">
            <a:hlinkClick r:id="" action="ppaction://media"/>
            <a:extLst>
              <a:ext uri="{FF2B5EF4-FFF2-40B4-BE49-F238E27FC236}">
                <a16:creationId xmlns:a16="http://schemas.microsoft.com/office/drawing/2014/main" id="{01369FA9-2A15-E33B-535A-F4A88BBCEB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060416" y="306472"/>
            <a:ext cx="406400" cy="406400"/>
          </a:xfrm>
          <a:prstGeom prst="rect">
            <a:avLst/>
          </a:prstGeom>
          <a:solidFill>
            <a:schemeClr val="accent3"/>
          </a:solidFill>
        </p:spPr>
      </p:pic>
      <p:pic>
        <p:nvPicPr>
          <p:cNvPr id="4" name="U 20 . L2.4. 1">
            <a:hlinkClick r:id="" action="ppaction://media"/>
            <a:extLst>
              <a:ext uri="{FF2B5EF4-FFF2-40B4-BE49-F238E27FC236}">
                <a16:creationId xmlns:a16="http://schemas.microsoft.com/office/drawing/2014/main" id="{229D36A4-4758-ED69-FF84-5C52046F251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41131" y="1659759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9" name="U 20 . L2.4. 2">
            <a:hlinkClick r:id="" action="ppaction://media"/>
            <a:extLst>
              <a:ext uri="{FF2B5EF4-FFF2-40B4-BE49-F238E27FC236}">
                <a16:creationId xmlns:a16="http://schemas.microsoft.com/office/drawing/2014/main" id="{36AF67C9-4A30-967E-8022-E34E31F4DD0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37191" y="438314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6458B69-4C3D-EBFF-74F4-219FF41E81CB}"/>
              </a:ext>
            </a:extLst>
          </p:cNvPr>
          <p:cNvSpPr/>
          <p:nvPr/>
        </p:nvSpPr>
        <p:spPr>
          <a:xfrm>
            <a:off x="4929349" y="1659759"/>
            <a:ext cx="515007" cy="5053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FE012D7-C7F7-B9E8-4906-804F9F4C4DF3}"/>
              </a:ext>
            </a:extLst>
          </p:cNvPr>
          <p:cNvSpPr/>
          <p:nvPr/>
        </p:nvSpPr>
        <p:spPr>
          <a:xfrm>
            <a:off x="8592198" y="4330153"/>
            <a:ext cx="515007" cy="5053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0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429797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Read and complete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6555A5-CB53-2564-14D4-56C7D5D08E80}"/>
              </a:ext>
            </a:extLst>
          </p:cNvPr>
          <p:cNvSpPr/>
          <p:nvPr/>
        </p:nvSpPr>
        <p:spPr>
          <a:xfrm>
            <a:off x="44670" y="825143"/>
            <a:ext cx="5010806" cy="6309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F29E85-2EFF-0A36-81A6-956D4D33022D}"/>
              </a:ext>
            </a:extLst>
          </p:cNvPr>
          <p:cNvGrpSpPr/>
          <p:nvPr/>
        </p:nvGrpSpPr>
        <p:grpSpPr>
          <a:xfrm>
            <a:off x="44670" y="825143"/>
            <a:ext cx="11369564" cy="5617699"/>
            <a:chOff x="44670" y="825143"/>
            <a:chExt cx="11369564" cy="561769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216D5D7-2CCC-F118-A491-1283A14A9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670" y="825144"/>
              <a:ext cx="11369564" cy="288509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D1E177-F89C-A8DA-F09E-795C54FAA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1131" y="3710236"/>
              <a:ext cx="10773103" cy="273260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6F60BC6-AC12-E796-03D9-5D73D8D10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670" y="825143"/>
              <a:ext cx="5136930" cy="751574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8149192-3235-B9AB-1A3D-734214A818FC}"/>
              </a:ext>
            </a:extLst>
          </p:cNvPr>
          <p:cNvSpPr txBox="1"/>
          <p:nvPr/>
        </p:nvSpPr>
        <p:spPr>
          <a:xfrm>
            <a:off x="3203905" y="1907696"/>
            <a:ext cx="3149600" cy="715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ts val="5600"/>
              </a:lnSpc>
              <a:spcBef>
                <a:spcPct val="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music club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9FF591-3265-0835-4355-3A29E5E4D212}"/>
              </a:ext>
            </a:extLst>
          </p:cNvPr>
          <p:cNvSpPr txBox="1"/>
          <p:nvPr/>
        </p:nvSpPr>
        <p:spPr>
          <a:xfrm>
            <a:off x="5087882" y="2990248"/>
            <a:ext cx="1879600" cy="715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ts val="5600"/>
              </a:lnSpc>
              <a:spcBef>
                <a:spcPct val="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piano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CD4786-70E0-A94E-9122-270D93423A5E}"/>
              </a:ext>
            </a:extLst>
          </p:cNvPr>
          <p:cNvSpPr txBox="1"/>
          <p:nvPr/>
        </p:nvSpPr>
        <p:spPr>
          <a:xfrm>
            <a:off x="3725479" y="4212633"/>
            <a:ext cx="2489200" cy="715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ts val="5600"/>
              </a:lnSpc>
              <a:spcBef>
                <a:spcPct val="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eco-farm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8231F1-4ABC-87C7-BE7B-6187B1CF5DCF}"/>
              </a:ext>
            </a:extLst>
          </p:cNvPr>
          <p:cNvSpPr txBox="1"/>
          <p:nvPr/>
        </p:nvSpPr>
        <p:spPr>
          <a:xfrm>
            <a:off x="2930194" y="4676965"/>
            <a:ext cx="2844800" cy="715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ts val="5600"/>
              </a:lnSpc>
              <a:spcBef>
                <a:spcPct val="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going to do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031466-5963-8927-3022-6A292A28E0E4}"/>
              </a:ext>
            </a:extLst>
          </p:cNvPr>
          <p:cNvSpPr txBox="1"/>
          <p:nvPr/>
        </p:nvSpPr>
        <p:spPr>
          <a:xfrm>
            <a:off x="1050594" y="3729731"/>
            <a:ext cx="1879600" cy="715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ts val="5600"/>
              </a:lnSpc>
              <a:spcBef>
                <a:spcPct val="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59068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78E23A-D2E4-658D-A5C5-1A52225B9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840" y="594447"/>
            <a:ext cx="10786641" cy="559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3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4117" y="608233"/>
            <a:ext cx="11003766" cy="5641533"/>
            <a:chOff x="0" y="0"/>
            <a:chExt cx="4347167" cy="22287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7167" cy="2228754"/>
            </a:xfrm>
            <a:custGeom>
              <a:avLst/>
              <a:gdLst/>
              <a:ahLst/>
              <a:cxnLst/>
              <a:rect l="l" t="t" r="r" b="b"/>
              <a:pathLst>
                <a:path w="4347167" h="2228754">
                  <a:moveTo>
                    <a:pt x="18762" y="0"/>
                  </a:moveTo>
                  <a:lnTo>
                    <a:pt x="4328405" y="0"/>
                  </a:lnTo>
                  <a:cubicBezTo>
                    <a:pt x="4338767" y="0"/>
                    <a:pt x="4347167" y="8400"/>
                    <a:pt x="4347167" y="18762"/>
                  </a:cubicBezTo>
                  <a:lnTo>
                    <a:pt x="4347167" y="2209992"/>
                  </a:lnTo>
                  <a:cubicBezTo>
                    <a:pt x="4347167" y="2214968"/>
                    <a:pt x="4345190" y="2219740"/>
                    <a:pt x="4341671" y="2223259"/>
                  </a:cubicBezTo>
                  <a:cubicBezTo>
                    <a:pt x="4338153" y="2226777"/>
                    <a:pt x="4333381" y="2228754"/>
                    <a:pt x="4328405" y="2228754"/>
                  </a:cubicBezTo>
                  <a:lnTo>
                    <a:pt x="18762" y="2228754"/>
                  </a:lnTo>
                  <a:cubicBezTo>
                    <a:pt x="13786" y="2228754"/>
                    <a:pt x="9014" y="2226777"/>
                    <a:pt x="5495" y="2223259"/>
                  </a:cubicBezTo>
                  <a:cubicBezTo>
                    <a:pt x="1977" y="2219740"/>
                    <a:pt x="0" y="2214968"/>
                    <a:pt x="0" y="2209992"/>
                  </a:cubicBezTo>
                  <a:lnTo>
                    <a:pt x="0" y="18762"/>
                  </a:lnTo>
                  <a:cubicBezTo>
                    <a:pt x="0" y="8400"/>
                    <a:pt x="8400" y="0"/>
                    <a:pt x="1876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347167" cy="22763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27" name="Freeform 5"/>
          <p:cNvSpPr/>
          <p:nvPr/>
        </p:nvSpPr>
        <p:spPr>
          <a:xfrm>
            <a:off x="144313" y="795912"/>
            <a:ext cx="1036320" cy="1036320"/>
          </a:xfrm>
          <a:custGeom>
            <a:avLst/>
            <a:gdLst/>
            <a:ahLst/>
            <a:cxnLst/>
            <a:rect l="l" t="t" r="r" b="b"/>
            <a:pathLst>
              <a:path w="3898773" h="4114800">
                <a:moveTo>
                  <a:pt x="0" y="0"/>
                </a:moveTo>
                <a:lnTo>
                  <a:pt x="3898772" y="0"/>
                </a:lnTo>
                <a:lnTo>
                  <a:pt x="38987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44"/>
          <p:cNvSpPr/>
          <p:nvPr/>
        </p:nvSpPr>
        <p:spPr>
          <a:xfrm rot="1416145">
            <a:off x="11161952" y="121176"/>
            <a:ext cx="798333" cy="1276405"/>
          </a:xfrm>
          <a:custGeom>
            <a:avLst/>
            <a:gdLst/>
            <a:ahLst/>
            <a:cxnLst/>
            <a:rect l="l" t="t" r="r" b="b"/>
            <a:pathLst>
              <a:path w="1197500" h="1914608">
                <a:moveTo>
                  <a:pt x="0" y="0"/>
                </a:moveTo>
                <a:lnTo>
                  <a:pt x="1197500" y="0"/>
                </a:lnTo>
                <a:lnTo>
                  <a:pt x="1197500" y="1914608"/>
                </a:lnTo>
                <a:lnTo>
                  <a:pt x="0" y="19146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1"/>
          <p:cNvSpPr/>
          <p:nvPr/>
        </p:nvSpPr>
        <p:spPr>
          <a:xfrm rot="1266315">
            <a:off x="118283" y="1892737"/>
            <a:ext cx="901239" cy="824868"/>
          </a:xfrm>
          <a:custGeom>
            <a:avLst/>
            <a:gdLst/>
            <a:ahLst/>
            <a:cxnLst/>
            <a:rect l="l" t="t" r="r" b="b"/>
            <a:pathLst>
              <a:path w="1604964" h="1604964">
                <a:moveTo>
                  <a:pt x="0" y="0"/>
                </a:moveTo>
                <a:lnTo>
                  <a:pt x="1604964" y="0"/>
                </a:lnTo>
                <a:lnTo>
                  <a:pt x="1604964" y="1604963"/>
                </a:lnTo>
                <a:lnTo>
                  <a:pt x="0" y="16049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D9FD68-F54D-5917-CB14-C8EAB1AA049E}"/>
              </a:ext>
            </a:extLst>
          </p:cNvPr>
          <p:cNvSpPr txBox="1">
            <a:spLocks/>
          </p:cNvSpPr>
          <p:nvPr/>
        </p:nvSpPr>
        <p:spPr>
          <a:xfrm>
            <a:off x="2072640" y="1010394"/>
            <a:ext cx="10832067" cy="76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I'm going to visit ............</a:t>
            </a:r>
          </a:p>
        </p:txBody>
      </p:sp>
      <p:sp>
        <p:nvSpPr>
          <p:cNvPr id="7" name="Google Shape;3936;p35">
            <a:extLst>
              <a:ext uri="{FF2B5EF4-FFF2-40B4-BE49-F238E27FC236}">
                <a16:creationId xmlns:a16="http://schemas.microsoft.com/office/drawing/2014/main" id="{E5008E98-020D-490B-93B3-0AD7564C3F1C}"/>
              </a:ext>
            </a:extLst>
          </p:cNvPr>
          <p:cNvSpPr/>
          <p:nvPr/>
        </p:nvSpPr>
        <p:spPr>
          <a:xfrm rot="16200000">
            <a:off x="7003815" y="261568"/>
            <a:ext cx="1138865" cy="5410200"/>
          </a:xfrm>
          <a:custGeom>
            <a:avLst/>
            <a:gdLst/>
            <a:ahLst/>
            <a:cxnLst/>
            <a:rect l="l" t="t" r="r" b="b"/>
            <a:pathLst>
              <a:path w="13984" h="129542" extrusionOk="0">
                <a:moveTo>
                  <a:pt x="6954" y="0"/>
                </a:moveTo>
                <a:cubicBezTo>
                  <a:pt x="6889" y="0"/>
                  <a:pt x="6821" y="6"/>
                  <a:pt x="6751" y="16"/>
                </a:cubicBezTo>
                <a:cubicBezTo>
                  <a:pt x="5746" y="171"/>
                  <a:pt x="5462" y="1658"/>
                  <a:pt x="4380" y="1658"/>
                </a:cubicBezTo>
                <a:cubicBezTo>
                  <a:pt x="3265" y="1658"/>
                  <a:pt x="2310" y="25"/>
                  <a:pt x="1521" y="25"/>
                </a:cubicBezTo>
                <a:cubicBezTo>
                  <a:pt x="1352" y="25"/>
                  <a:pt x="1190" y="100"/>
                  <a:pt x="1036" y="282"/>
                </a:cubicBezTo>
                <a:cubicBezTo>
                  <a:pt x="1" y="1508"/>
                  <a:pt x="1914" y="1862"/>
                  <a:pt x="2478" y="3795"/>
                </a:cubicBezTo>
                <a:cubicBezTo>
                  <a:pt x="2920" y="5308"/>
                  <a:pt x="910" y="5623"/>
                  <a:pt x="843" y="7155"/>
                </a:cubicBezTo>
                <a:lnTo>
                  <a:pt x="839" y="7155"/>
                </a:lnTo>
                <a:cubicBezTo>
                  <a:pt x="839" y="7170"/>
                  <a:pt x="842" y="7184"/>
                  <a:pt x="842" y="7198"/>
                </a:cubicBezTo>
                <a:cubicBezTo>
                  <a:pt x="842" y="7211"/>
                  <a:pt x="839" y="7221"/>
                  <a:pt x="839" y="7234"/>
                </a:cubicBezTo>
                <a:lnTo>
                  <a:pt x="842" y="7234"/>
                </a:lnTo>
                <a:cubicBezTo>
                  <a:pt x="895" y="8758"/>
                  <a:pt x="2512" y="8786"/>
                  <a:pt x="2512" y="10363"/>
                </a:cubicBezTo>
                <a:cubicBezTo>
                  <a:pt x="2512" y="11964"/>
                  <a:pt x="839" y="11964"/>
                  <a:pt x="839" y="13567"/>
                </a:cubicBezTo>
                <a:cubicBezTo>
                  <a:pt x="839" y="15171"/>
                  <a:pt x="2512" y="15171"/>
                  <a:pt x="2512" y="16773"/>
                </a:cubicBezTo>
                <a:cubicBezTo>
                  <a:pt x="2512" y="18377"/>
                  <a:pt x="839" y="18377"/>
                  <a:pt x="839" y="19981"/>
                </a:cubicBezTo>
                <a:cubicBezTo>
                  <a:pt x="839" y="21584"/>
                  <a:pt x="2512" y="21584"/>
                  <a:pt x="2512" y="23187"/>
                </a:cubicBezTo>
                <a:cubicBezTo>
                  <a:pt x="2512" y="24789"/>
                  <a:pt x="839" y="24789"/>
                  <a:pt x="839" y="26394"/>
                </a:cubicBezTo>
                <a:cubicBezTo>
                  <a:pt x="839" y="27976"/>
                  <a:pt x="2469" y="27998"/>
                  <a:pt x="2511" y="29542"/>
                </a:cubicBezTo>
                <a:cubicBezTo>
                  <a:pt x="2469" y="31087"/>
                  <a:pt x="839" y="31105"/>
                  <a:pt x="839" y="32689"/>
                </a:cubicBezTo>
                <a:cubicBezTo>
                  <a:pt x="839" y="32709"/>
                  <a:pt x="842" y="32728"/>
                  <a:pt x="842" y="32746"/>
                </a:cubicBezTo>
                <a:cubicBezTo>
                  <a:pt x="842" y="32766"/>
                  <a:pt x="839" y="32784"/>
                  <a:pt x="839" y="32803"/>
                </a:cubicBezTo>
                <a:cubicBezTo>
                  <a:pt x="839" y="34385"/>
                  <a:pt x="2469" y="34407"/>
                  <a:pt x="2511" y="35952"/>
                </a:cubicBezTo>
                <a:cubicBezTo>
                  <a:pt x="2469" y="37496"/>
                  <a:pt x="839" y="37517"/>
                  <a:pt x="839" y="39100"/>
                </a:cubicBezTo>
                <a:cubicBezTo>
                  <a:pt x="839" y="39120"/>
                  <a:pt x="842" y="39137"/>
                  <a:pt x="842" y="39156"/>
                </a:cubicBezTo>
                <a:cubicBezTo>
                  <a:pt x="842" y="39176"/>
                  <a:pt x="839" y="39193"/>
                  <a:pt x="839" y="39213"/>
                </a:cubicBezTo>
                <a:cubicBezTo>
                  <a:pt x="839" y="40796"/>
                  <a:pt x="2471" y="40817"/>
                  <a:pt x="2511" y="42361"/>
                </a:cubicBezTo>
                <a:cubicBezTo>
                  <a:pt x="2471" y="43906"/>
                  <a:pt x="839" y="43925"/>
                  <a:pt x="839" y="45509"/>
                </a:cubicBezTo>
                <a:cubicBezTo>
                  <a:pt x="839" y="45529"/>
                  <a:pt x="842" y="45547"/>
                  <a:pt x="842" y="45565"/>
                </a:cubicBezTo>
                <a:cubicBezTo>
                  <a:pt x="842" y="45585"/>
                  <a:pt x="839" y="45604"/>
                  <a:pt x="839" y="45622"/>
                </a:cubicBezTo>
                <a:cubicBezTo>
                  <a:pt x="839" y="47205"/>
                  <a:pt x="2469" y="47226"/>
                  <a:pt x="2511" y="48771"/>
                </a:cubicBezTo>
                <a:cubicBezTo>
                  <a:pt x="2469" y="50315"/>
                  <a:pt x="839" y="50335"/>
                  <a:pt x="839" y="51919"/>
                </a:cubicBezTo>
                <a:cubicBezTo>
                  <a:pt x="839" y="51939"/>
                  <a:pt x="842" y="51956"/>
                  <a:pt x="842" y="51976"/>
                </a:cubicBezTo>
                <a:cubicBezTo>
                  <a:pt x="842" y="51996"/>
                  <a:pt x="839" y="52013"/>
                  <a:pt x="839" y="52033"/>
                </a:cubicBezTo>
                <a:cubicBezTo>
                  <a:pt x="839" y="53616"/>
                  <a:pt x="2469" y="53638"/>
                  <a:pt x="2511" y="55180"/>
                </a:cubicBezTo>
                <a:cubicBezTo>
                  <a:pt x="2469" y="56726"/>
                  <a:pt x="839" y="56744"/>
                  <a:pt x="839" y="58328"/>
                </a:cubicBezTo>
                <a:cubicBezTo>
                  <a:pt x="839" y="59932"/>
                  <a:pt x="2512" y="59932"/>
                  <a:pt x="2512" y="61535"/>
                </a:cubicBezTo>
                <a:cubicBezTo>
                  <a:pt x="2512" y="63136"/>
                  <a:pt x="839" y="63136"/>
                  <a:pt x="839" y="64741"/>
                </a:cubicBezTo>
                <a:cubicBezTo>
                  <a:pt x="839" y="66344"/>
                  <a:pt x="2512" y="66344"/>
                  <a:pt x="2512" y="67949"/>
                </a:cubicBezTo>
                <a:cubicBezTo>
                  <a:pt x="2512" y="69550"/>
                  <a:pt x="839" y="69550"/>
                  <a:pt x="839" y="71155"/>
                </a:cubicBezTo>
                <a:cubicBezTo>
                  <a:pt x="839" y="72757"/>
                  <a:pt x="2512" y="72757"/>
                  <a:pt x="2512" y="74361"/>
                </a:cubicBezTo>
                <a:cubicBezTo>
                  <a:pt x="2512" y="75920"/>
                  <a:pt x="927" y="75963"/>
                  <a:pt x="843" y="77444"/>
                </a:cubicBezTo>
                <a:lnTo>
                  <a:pt x="839" y="77444"/>
                </a:lnTo>
                <a:cubicBezTo>
                  <a:pt x="839" y="77466"/>
                  <a:pt x="842" y="77485"/>
                  <a:pt x="842" y="77507"/>
                </a:cubicBezTo>
                <a:cubicBezTo>
                  <a:pt x="842" y="77528"/>
                  <a:pt x="839" y="77547"/>
                  <a:pt x="839" y="77568"/>
                </a:cubicBezTo>
                <a:lnTo>
                  <a:pt x="843" y="77568"/>
                </a:lnTo>
                <a:cubicBezTo>
                  <a:pt x="927" y="79049"/>
                  <a:pt x="2512" y="79092"/>
                  <a:pt x="2512" y="80653"/>
                </a:cubicBezTo>
                <a:cubicBezTo>
                  <a:pt x="2512" y="82254"/>
                  <a:pt x="839" y="82254"/>
                  <a:pt x="839" y="83858"/>
                </a:cubicBezTo>
                <a:cubicBezTo>
                  <a:pt x="839" y="85461"/>
                  <a:pt x="2512" y="85461"/>
                  <a:pt x="2512" y="87063"/>
                </a:cubicBezTo>
                <a:cubicBezTo>
                  <a:pt x="2512" y="88667"/>
                  <a:pt x="839" y="88667"/>
                  <a:pt x="839" y="90271"/>
                </a:cubicBezTo>
                <a:cubicBezTo>
                  <a:pt x="839" y="91875"/>
                  <a:pt x="2512" y="91875"/>
                  <a:pt x="2512" y="93477"/>
                </a:cubicBezTo>
                <a:cubicBezTo>
                  <a:pt x="2512" y="95079"/>
                  <a:pt x="839" y="95079"/>
                  <a:pt x="839" y="96684"/>
                </a:cubicBezTo>
                <a:cubicBezTo>
                  <a:pt x="839" y="98285"/>
                  <a:pt x="2512" y="98285"/>
                  <a:pt x="2512" y="99889"/>
                </a:cubicBezTo>
                <a:cubicBezTo>
                  <a:pt x="2512" y="101491"/>
                  <a:pt x="839" y="101491"/>
                  <a:pt x="839" y="103096"/>
                </a:cubicBezTo>
                <a:cubicBezTo>
                  <a:pt x="839" y="104697"/>
                  <a:pt x="2512" y="104697"/>
                  <a:pt x="2512" y="106300"/>
                </a:cubicBezTo>
                <a:cubicBezTo>
                  <a:pt x="2512" y="107904"/>
                  <a:pt x="839" y="107904"/>
                  <a:pt x="839" y="109506"/>
                </a:cubicBezTo>
                <a:cubicBezTo>
                  <a:pt x="839" y="111109"/>
                  <a:pt x="2512" y="111109"/>
                  <a:pt x="2512" y="112712"/>
                </a:cubicBezTo>
                <a:cubicBezTo>
                  <a:pt x="2512" y="114315"/>
                  <a:pt x="839" y="114315"/>
                  <a:pt x="839" y="115918"/>
                </a:cubicBezTo>
                <a:cubicBezTo>
                  <a:pt x="839" y="117520"/>
                  <a:pt x="2512" y="117520"/>
                  <a:pt x="2512" y="119126"/>
                </a:cubicBezTo>
                <a:cubicBezTo>
                  <a:pt x="2512" y="120726"/>
                  <a:pt x="839" y="120726"/>
                  <a:pt x="839" y="122330"/>
                </a:cubicBezTo>
                <a:cubicBezTo>
                  <a:pt x="839" y="123934"/>
                  <a:pt x="2512" y="123934"/>
                  <a:pt x="2512" y="125536"/>
                </a:cubicBezTo>
                <a:cubicBezTo>
                  <a:pt x="2512" y="127140"/>
                  <a:pt x="3" y="128057"/>
                  <a:pt x="1038" y="129282"/>
                </a:cubicBezTo>
                <a:cubicBezTo>
                  <a:pt x="1192" y="129464"/>
                  <a:pt x="1354" y="129539"/>
                  <a:pt x="1523" y="129539"/>
                </a:cubicBezTo>
                <a:cubicBezTo>
                  <a:pt x="2313" y="129539"/>
                  <a:pt x="3269" y="127905"/>
                  <a:pt x="4383" y="127905"/>
                </a:cubicBezTo>
                <a:cubicBezTo>
                  <a:pt x="5631" y="127905"/>
                  <a:pt x="5851" y="129542"/>
                  <a:pt x="6978" y="129542"/>
                </a:cubicBezTo>
                <a:cubicBezTo>
                  <a:pt x="7075" y="129542"/>
                  <a:pt x="7180" y="129530"/>
                  <a:pt x="7292" y="129503"/>
                </a:cubicBezTo>
                <a:cubicBezTo>
                  <a:pt x="8202" y="129286"/>
                  <a:pt x="8563" y="127905"/>
                  <a:pt x="9605" y="127905"/>
                </a:cubicBezTo>
                <a:cubicBezTo>
                  <a:pt x="9606" y="127905"/>
                  <a:pt x="9607" y="127905"/>
                  <a:pt x="9607" y="127905"/>
                </a:cubicBezTo>
                <a:cubicBezTo>
                  <a:pt x="10719" y="127909"/>
                  <a:pt x="11674" y="129539"/>
                  <a:pt x="12465" y="129539"/>
                </a:cubicBezTo>
                <a:cubicBezTo>
                  <a:pt x="12634" y="129539"/>
                  <a:pt x="12796" y="129464"/>
                  <a:pt x="12951" y="129282"/>
                </a:cubicBezTo>
                <a:cubicBezTo>
                  <a:pt x="13983" y="128056"/>
                  <a:pt x="11476" y="127140"/>
                  <a:pt x="11476" y="125535"/>
                </a:cubicBezTo>
                <a:cubicBezTo>
                  <a:pt x="11476" y="123929"/>
                  <a:pt x="13145" y="123928"/>
                  <a:pt x="13145" y="122324"/>
                </a:cubicBezTo>
                <a:cubicBezTo>
                  <a:pt x="13145" y="120724"/>
                  <a:pt x="11475" y="120724"/>
                  <a:pt x="11475" y="119118"/>
                </a:cubicBezTo>
                <a:cubicBezTo>
                  <a:pt x="11475" y="117516"/>
                  <a:pt x="13145" y="117516"/>
                  <a:pt x="13145" y="115911"/>
                </a:cubicBezTo>
                <a:cubicBezTo>
                  <a:pt x="13145" y="114310"/>
                  <a:pt x="11475" y="114310"/>
                  <a:pt x="11475" y="112705"/>
                </a:cubicBezTo>
                <a:cubicBezTo>
                  <a:pt x="11475" y="111103"/>
                  <a:pt x="13145" y="111103"/>
                  <a:pt x="13145" y="109498"/>
                </a:cubicBezTo>
                <a:cubicBezTo>
                  <a:pt x="13145" y="107897"/>
                  <a:pt x="11475" y="107897"/>
                  <a:pt x="11475" y="106293"/>
                </a:cubicBezTo>
                <a:cubicBezTo>
                  <a:pt x="11475" y="104690"/>
                  <a:pt x="13145" y="104691"/>
                  <a:pt x="13145" y="103086"/>
                </a:cubicBezTo>
                <a:cubicBezTo>
                  <a:pt x="13145" y="101485"/>
                  <a:pt x="11475" y="101485"/>
                  <a:pt x="11475" y="99881"/>
                </a:cubicBezTo>
                <a:cubicBezTo>
                  <a:pt x="11475" y="98281"/>
                  <a:pt x="13145" y="98281"/>
                  <a:pt x="13145" y="96676"/>
                </a:cubicBezTo>
                <a:cubicBezTo>
                  <a:pt x="13145" y="95073"/>
                  <a:pt x="11475" y="95073"/>
                  <a:pt x="11475" y="93470"/>
                </a:cubicBezTo>
                <a:cubicBezTo>
                  <a:pt x="11475" y="91867"/>
                  <a:pt x="13145" y="91867"/>
                  <a:pt x="13145" y="90264"/>
                </a:cubicBezTo>
                <a:cubicBezTo>
                  <a:pt x="13145" y="88661"/>
                  <a:pt x="11475" y="88661"/>
                  <a:pt x="11475" y="87056"/>
                </a:cubicBezTo>
                <a:cubicBezTo>
                  <a:pt x="11475" y="85456"/>
                  <a:pt x="13145" y="85456"/>
                  <a:pt x="13145" y="83852"/>
                </a:cubicBezTo>
                <a:cubicBezTo>
                  <a:pt x="13145" y="82248"/>
                  <a:pt x="11475" y="82248"/>
                  <a:pt x="11475" y="80646"/>
                </a:cubicBezTo>
                <a:cubicBezTo>
                  <a:pt x="11475" y="79086"/>
                  <a:pt x="13054" y="79044"/>
                  <a:pt x="13143" y="77568"/>
                </a:cubicBezTo>
                <a:lnTo>
                  <a:pt x="13145" y="77568"/>
                </a:lnTo>
                <a:cubicBezTo>
                  <a:pt x="13145" y="77547"/>
                  <a:pt x="13144" y="77525"/>
                  <a:pt x="13144" y="77504"/>
                </a:cubicBezTo>
                <a:cubicBezTo>
                  <a:pt x="13144" y="77483"/>
                  <a:pt x="13145" y="77461"/>
                  <a:pt x="13145" y="77440"/>
                </a:cubicBezTo>
                <a:lnTo>
                  <a:pt x="13143" y="77440"/>
                </a:lnTo>
                <a:cubicBezTo>
                  <a:pt x="13054" y="75966"/>
                  <a:pt x="11475" y="75920"/>
                  <a:pt x="11475" y="74363"/>
                </a:cubicBezTo>
                <a:cubicBezTo>
                  <a:pt x="11475" y="72763"/>
                  <a:pt x="13145" y="72763"/>
                  <a:pt x="13145" y="71157"/>
                </a:cubicBezTo>
                <a:cubicBezTo>
                  <a:pt x="13145" y="69555"/>
                  <a:pt x="11475" y="69555"/>
                  <a:pt x="11475" y="67952"/>
                </a:cubicBezTo>
                <a:cubicBezTo>
                  <a:pt x="11475" y="66349"/>
                  <a:pt x="13145" y="66349"/>
                  <a:pt x="13145" y="64746"/>
                </a:cubicBezTo>
                <a:cubicBezTo>
                  <a:pt x="13145" y="63143"/>
                  <a:pt x="11475" y="63143"/>
                  <a:pt x="11475" y="61538"/>
                </a:cubicBezTo>
                <a:cubicBezTo>
                  <a:pt x="11475" y="59937"/>
                  <a:pt x="13145" y="59937"/>
                  <a:pt x="13145" y="58334"/>
                </a:cubicBezTo>
                <a:cubicBezTo>
                  <a:pt x="13145" y="56750"/>
                  <a:pt x="11513" y="56729"/>
                  <a:pt x="11476" y="55182"/>
                </a:cubicBezTo>
                <a:cubicBezTo>
                  <a:pt x="11516" y="53634"/>
                  <a:pt x="13145" y="53615"/>
                  <a:pt x="13145" y="52031"/>
                </a:cubicBezTo>
                <a:cubicBezTo>
                  <a:pt x="13145" y="52013"/>
                  <a:pt x="13144" y="51996"/>
                  <a:pt x="13144" y="51977"/>
                </a:cubicBezTo>
                <a:cubicBezTo>
                  <a:pt x="13144" y="51960"/>
                  <a:pt x="13145" y="51942"/>
                  <a:pt x="13145" y="51925"/>
                </a:cubicBezTo>
                <a:cubicBezTo>
                  <a:pt x="13145" y="50338"/>
                  <a:pt x="11513" y="50320"/>
                  <a:pt x="11476" y="48773"/>
                </a:cubicBezTo>
                <a:cubicBezTo>
                  <a:pt x="11513" y="47225"/>
                  <a:pt x="13145" y="47205"/>
                  <a:pt x="13145" y="45621"/>
                </a:cubicBezTo>
                <a:cubicBezTo>
                  <a:pt x="13145" y="45604"/>
                  <a:pt x="13144" y="45585"/>
                  <a:pt x="13144" y="45568"/>
                </a:cubicBezTo>
                <a:cubicBezTo>
                  <a:pt x="13144" y="45550"/>
                  <a:pt x="13145" y="45533"/>
                  <a:pt x="13145" y="45514"/>
                </a:cubicBezTo>
                <a:cubicBezTo>
                  <a:pt x="13145" y="43929"/>
                  <a:pt x="11513" y="43909"/>
                  <a:pt x="11476" y="42361"/>
                </a:cubicBezTo>
                <a:cubicBezTo>
                  <a:pt x="11513" y="40813"/>
                  <a:pt x="13145" y="40793"/>
                  <a:pt x="13145" y="39208"/>
                </a:cubicBezTo>
                <a:cubicBezTo>
                  <a:pt x="13145" y="39191"/>
                  <a:pt x="13144" y="39172"/>
                  <a:pt x="13144" y="39155"/>
                </a:cubicBezTo>
                <a:cubicBezTo>
                  <a:pt x="13144" y="39137"/>
                  <a:pt x="13145" y="39120"/>
                  <a:pt x="13145" y="39101"/>
                </a:cubicBezTo>
                <a:cubicBezTo>
                  <a:pt x="13145" y="37516"/>
                  <a:pt x="11513" y="37496"/>
                  <a:pt x="11476" y="35949"/>
                </a:cubicBezTo>
                <a:cubicBezTo>
                  <a:pt x="11513" y="34401"/>
                  <a:pt x="13145" y="34382"/>
                  <a:pt x="13145" y="32799"/>
                </a:cubicBezTo>
                <a:cubicBezTo>
                  <a:pt x="13145" y="32780"/>
                  <a:pt x="13144" y="32763"/>
                  <a:pt x="13144" y="32745"/>
                </a:cubicBezTo>
                <a:cubicBezTo>
                  <a:pt x="13144" y="32728"/>
                  <a:pt x="13145" y="32709"/>
                  <a:pt x="13145" y="32692"/>
                </a:cubicBezTo>
                <a:cubicBezTo>
                  <a:pt x="13145" y="31108"/>
                  <a:pt x="11513" y="31087"/>
                  <a:pt x="11476" y="29540"/>
                </a:cubicBezTo>
                <a:cubicBezTo>
                  <a:pt x="11516" y="27993"/>
                  <a:pt x="13145" y="27973"/>
                  <a:pt x="13145" y="26388"/>
                </a:cubicBezTo>
                <a:cubicBezTo>
                  <a:pt x="13145" y="24787"/>
                  <a:pt x="11475" y="24787"/>
                  <a:pt x="11475" y="23184"/>
                </a:cubicBezTo>
                <a:cubicBezTo>
                  <a:pt x="11475" y="21580"/>
                  <a:pt x="13145" y="21580"/>
                  <a:pt x="13145" y="19976"/>
                </a:cubicBezTo>
                <a:cubicBezTo>
                  <a:pt x="13145" y="18376"/>
                  <a:pt x="11475" y="18376"/>
                  <a:pt x="11475" y="16770"/>
                </a:cubicBezTo>
                <a:cubicBezTo>
                  <a:pt x="11475" y="15168"/>
                  <a:pt x="13145" y="15168"/>
                  <a:pt x="13145" y="13566"/>
                </a:cubicBezTo>
                <a:cubicBezTo>
                  <a:pt x="13145" y="11962"/>
                  <a:pt x="11475" y="11962"/>
                  <a:pt x="11475" y="10359"/>
                </a:cubicBezTo>
                <a:cubicBezTo>
                  <a:pt x="11475" y="8783"/>
                  <a:pt x="13089" y="8755"/>
                  <a:pt x="13144" y="7232"/>
                </a:cubicBezTo>
                <a:lnTo>
                  <a:pt x="13145" y="7232"/>
                </a:lnTo>
                <a:cubicBezTo>
                  <a:pt x="13145" y="7218"/>
                  <a:pt x="13144" y="7205"/>
                  <a:pt x="13144" y="7192"/>
                </a:cubicBezTo>
                <a:cubicBezTo>
                  <a:pt x="13144" y="7181"/>
                  <a:pt x="13145" y="7167"/>
                  <a:pt x="13145" y="7154"/>
                </a:cubicBezTo>
                <a:lnTo>
                  <a:pt x="13144" y="7154"/>
                </a:lnTo>
                <a:cubicBezTo>
                  <a:pt x="13089" y="5630"/>
                  <a:pt x="11475" y="5604"/>
                  <a:pt x="11475" y="4028"/>
                </a:cubicBezTo>
                <a:cubicBezTo>
                  <a:pt x="11475" y="2425"/>
                  <a:pt x="13983" y="1506"/>
                  <a:pt x="12948" y="282"/>
                </a:cubicBezTo>
                <a:cubicBezTo>
                  <a:pt x="12794" y="100"/>
                  <a:pt x="12632" y="25"/>
                  <a:pt x="12463" y="25"/>
                </a:cubicBezTo>
                <a:cubicBezTo>
                  <a:pt x="11672" y="25"/>
                  <a:pt x="10717" y="1658"/>
                  <a:pt x="9601" y="1658"/>
                </a:cubicBezTo>
                <a:cubicBezTo>
                  <a:pt x="8381" y="1658"/>
                  <a:pt x="8117" y="0"/>
                  <a:pt x="6954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vert="vert" wrap="square" lIns="60950" tIns="60950" rIns="60950" bIns="60950" anchor="ctr" anchorCtr="0">
            <a:noAutofit/>
          </a:bodyPr>
          <a:lstStyle/>
          <a:p>
            <a:pPr algn="ctr" defTabSz="609630">
              <a:buClr>
                <a:srgbClr val="000000"/>
              </a:buClr>
              <a:defRPr/>
            </a:pPr>
            <a:r>
              <a:rPr lang="en-US" sz="5334" b="1" ker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Arial"/>
                <a:sym typeface="Arial"/>
              </a:rPr>
              <a:t>A. a cave  </a:t>
            </a:r>
            <a:endParaRPr sz="5334" b="1" kern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8" name="Google Shape;3936;p35">
            <a:extLst>
              <a:ext uri="{FF2B5EF4-FFF2-40B4-BE49-F238E27FC236}">
                <a16:creationId xmlns:a16="http://schemas.microsoft.com/office/drawing/2014/main" id="{EC3095E0-814B-F2B3-6952-80F431EAB0C4}"/>
              </a:ext>
            </a:extLst>
          </p:cNvPr>
          <p:cNvSpPr/>
          <p:nvPr/>
        </p:nvSpPr>
        <p:spPr>
          <a:xfrm rot="16200000">
            <a:off x="7003815" y="1618401"/>
            <a:ext cx="1138865" cy="5410200"/>
          </a:xfrm>
          <a:custGeom>
            <a:avLst/>
            <a:gdLst/>
            <a:ahLst/>
            <a:cxnLst/>
            <a:rect l="l" t="t" r="r" b="b"/>
            <a:pathLst>
              <a:path w="13984" h="129542" extrusionOk="0">
                <a:moveTo>
                  <a:pt x="6954" y="0"/>
                </a:moveTo>
                <a:cubicBezTo>
                  <a:pt x="6889" y="0"/>
                  <a:pt x="6821" y="6"/>
                  <a:pt x="6751" y="16"/>
                </a:cubicBezTo>
                <a:cubicBezTo>
                  <a:pt x="5746" y="171"/>
                  <a:pt x="5462" y="1658"/>
                  <a:pt x="4380" y="1658"/>
                </a:cubicBezTo>
                <a:cubicBezTo>
                  <a:pt x="3265" y="1658"/>
                  <a:pt x="2310" y="25"/>
                  <a:pt x="1521" y="25"/>
                </a:cubicBezTo>
                <a:cubicBezTo>
                  <a:pt x="1352" y="25"/>
                  <a:pt x="1190" y="100"/>
                  <a:pt x="1036" y="282"/>
                </a:cubicBezTo>
                <a:cubicBezTo>
                  <a:pt x="1" y="1508"/>
                  <a:pt x="1914" y="1862"/>
                  <a:pt x="2478" y="3795"/>
                </a:cubicBezTo>
                <a:cubicBezTo>
                  <a:pt x="2920" y="5308"/>
                  <a:pt x="910" y="5623"/>
                  <a:pt x="843" y="7155"/>
                </a:cubicBezTo>
                <a:lnTo>
                  <a:pt x="839" y="7155"/>
                </a:lnTo>
                <a:cubicBezTo>
                  <a:pt x="839" y="7170"/>
                  <a:pt x="842" y="7184"/>
                  <a:pt x="842" y="7198"/>
                </a:cubicBezTo>
                <a:cubicBezTo>
                  <a:pt x="842" y="7211"/>
                  <a:pt x="839" y="7221"/>
                  <a:pt x="839" y="7234"/>
                </a:cubicBezTo>
                <a:lnTo>
                  <a:pt x="842" y="7234"/>
                </a:lnTo>
                <a:cubicBezTo>
                  <a:pt x="895" y="8758"/>
                  <a:pt x="2512" y="8786"/>
                  <a:pt x="2512" y="10363"/>
                </a:cubicBezTo>
                <a:cubicBezTo>
                  <a:pt x="2512" y="11964"/>
                  <a:pt x="839" y="11964"/>
                  <a:pt x="839" y="13567"/>
                </a:cubicBezTo>
                <a:cubicBezTo>
                  <a:pt x="839" y="15171"/>
                  <a:pt x="2512" y="15171"/>
                  <a:pt x="2512" y="16773"/>
                </a:cubicBezTo>
                <a:cubicBezTo>
                  <a:pt x="2512" y="18377"/>
                  <a:pt x="839" y="18377"/>
                  <a:pt x="839" y="19981"/>
                </a:cubicBezTo>
                <a:cubicBezTo>
                  <a:pt x="839" y="21584"/>
                  <a:pt x="2512" y="21584"/>
                  <a:pt x="2512" y="23187"/>
                </a:cubicBezTo>
                <a:cubicBezTo>
                  <a:pt x="2512" y="24789"/>
                  <a:pt x="839" y="24789"/>
                  <a:pt x="839" y="26394"/>
                </a:cubicBezTo>
                <a:cubicBezTo>
                  <a:pt x="839" y="27976"/>
                  <a:pt x="2469" y="27998"/>
                  <a:pt x="2511" y="29542"/>
                </a:cubicBezTo>
                <a:cubicBezTo>
                  <a:pt x="2469" y="31087"/>
                  <a:pt x="839" y="31105"/>
                  <a:pt x="839" y="32689"/>
                </a:cubicBezTo>
                <a:cubicBezTo>
                  <a:pt x="839" y="32709"/>
                  <a:pt x="842" y="32728"/>
                  <a:pt x="842" y="32746"/>
                </a:cubicBezTo>
                <a:cubicBezTo>
                  <a:pt x="842" y="32766"/>
                  <a:pt x="839" y="32784"/>
                  <a:pt x="839" y="32803"/>
                </a:cubicBezTo>
                <a:cubicBezTo>
                  <a:pt x="839" y="34385"/>
                  <a:pt x="2469" y="34407"/>
                  <a:pt x="2511" y="35952"/>
                </a:cubicBezTo>
                <a:cubicBezTo>
                  <a:pt x="2469" y="37496"/>
                  <a:pt x="839" y="37517"/>
                  <a:pt x="839" y="39100"/>
                </a:cubicBezTo>
                <a:cubicBezTo>
                  <a:pt x="839" y="39120"/>
                  <a:pt x="842" y="39137"/>
                  <a:pt x="842" y="39156"/>
                </a:cubicBezTo>
                <a:cubicBezTo>
                  <a:pt x="842" y="39176"/>
                  <a:pt x="839" y="39193"/>
                  <a:pt x="839" y="39213"/>
                </a:cubicBezTo>
                <a:cubicBezTo>
                  <a:pt x="839" y="40796"/>
                  <a:pt x="2471" y="40817"/>
                  <a:pt x="2511" y="42361"/>
                </a:cubicBezTo>
                <a:cubicBezTo>
                  <a:pt x="2471" y="43906"/>
                  <a:pt x="839" y="43925"/>
                  <a:pt x="839" y="45509"/>
                </a:cubicBezTo>
                <a:cubicBezTo>
                  <a:pt x="839" y="45529"/>
                  <a:pt x="842" y="45547"/>
                  <a:pt x="842" y="45565"/>
                </a:cubicBezTo>
                <a:cubicBezTo>
                  <a:pt x="842" y="45585"/>
                  <a:pt x="839" y="45604"/>
                  <a:pt x="839" y="45622"/>
                </a:cubicBezTo>
                <a:cubicBezTo>
                  <a:pt x="839" y="47205"/>
                  <a:pt x="2469" y="47226"/>
                  <a:pt x="2511" y="48771"/>
                </a:cubicBezTo>
                <a:cubicBezTo>
                  <a:pt x="2469" y="50315"/>
                  <a:pt x="839" y="50335"/>
                  <a:pt x="839" y="51919"/>
                </a:cubicBezTo>
                <a:cubicBezTo>
                  <a:pt x="839" y="51939"/>
                  <a:pt x="842" y="51956"/>
                  <a:pt x="842" y="51976"/>
                </a:cubicBezTo>
                <a:cubicBezTo>
                  <a:pt x="842" y="51996"/>
                  <a:pt x="839" y="52013"/>
                  <a:pt x="839" y="52033"/>
                </a:cubicBezTo>
                <a:cubicBezTo>
                  <a:pt x="839" y="53616"/>
                  <a:pt x="2469" y="53638"/>
                  <a:pt x="2511" y="55180"/>
                </a:cubicBezTo>
                <a:cubicBezTo>
                  <a:pt x="2469" y="56726"/>
                  <a:pt x="839" y="56744"/>
                  <a:pt x="839" y="58328"/>
                </a:cubicBezTo>
                <a:cubicBezTo>
                  <a:pt x="839" y="59932"/>
                  <a:pt x="2512" y="59932"/>
                  <a:pt x="2512" y="61535"/>
                </a:cubicBezTo>
                <a:cubicBezTo>
                  <a:pt x="2512" y="63136"/>
                  <a:pt x="839" y="63136"/>
                  <a:pt x="839" y="64741"/>
                </a:cubicBezTo>
                <a:cubicBezTo>
                  <a:pt x="839" y="66344"/>
                  <a:pt x="2512" y="66344"/>
                  <a:pt x="2512" y="67949"/>
                </a:cubicBezTo>
                <a:cubicBezTo>
                  <a:pt x="2512" y="69550"/>
                  <a:pt x="839" y="69550"/>
                  <a:pt x="839" y="71155"/>
                </a:cubicBezTo>
                <a:cubicBezTo>
                  <a:pt x="839" y="72757"/>
                  <a:pt x="2512" y="72757"/>
                  <a:pt x="2512" y="74361"/>
                </a:cubicBezTo>
                <a:cubicBezTo>
                  <a:pt x="2512" y="75920"/>
                  <a:pt x="927" y="75963"/>
                  <a:pt x="843" y="77444"/>
                </a:cubicBezTo>
                <a:lnTo>
                  <a:pt x="839" y="77444"/>
                </a:lnTo>
                <a:cubicBezTo>
                  <a:pt x="839" y="77466"/>
                  <a:pt x="842" y="77485"/>
                  <a:pt x="842" y="77507"/>
                </a:cubicBezTo>
                <a:cubicBezTo>
                  <a:pt x="842" y="77528"/>
                  <a:pt x="839" y="77547"/>
                  <a:pt x="839" y="77568"/>
                </a:cubicBezTo>
                <a:lnTo>
                  <a:pt x="843" y="77568"/>
                </a:lnTo>
                <a:cubicBezTo>
                  <a:pt x="927" y="79049"/>
                  <a:pt x="2512" y="79092"/>
                  <a:pt x="2512" y="80653"/>
                </a:cubicBezTo>
                <a:cubicBezTo>
                  <a:pt x="2512" y="82254"/>
                  <a:pt x="839" y="82254"/>
                  <a:pt x="839" y="83858"/>
                </a:cubicBezTo>
                <a:cubicBezTo>
                  <a:pt x="839" y="85461"/>
                  <a:pt x="2512" y="85461"/>
                  <a:pt x="2512" y="87063"/>
                </a:cubicBezTo>
                <a:cubicBezTo>
                  <a:pt x="2512" y="88667"/>
                  <a:pt x="839" y="88667"/>
                  <a:pt x="839" y="90271"/>
                </a:cubicBezTo>
                <a:cubicBezTo>
                  <a:pt x="839" y="91875"/>
                  <a:pt x="2512" y="91875"/>
                  <a:pt x="2512" y="93477"/>
                </a:cubicBezTo>
                <a:cubicBezTo>
                  <a:pt x="2512" y="95079"/>
                  <a:pt x="839" y="95079"/>
                  <a:pt x="839" y="96684"/>
                </a:cubicBezTo>
                <a:cubicBezTo>
                  <a:pt x="839" y="98285"/>
                  <a:pt x="2512" y="98285"/>
                  <a:pt x="2512" y="99889"/>
                </a:cubicBezTo>
                <a:cubicBezTo>
                  <a:pt x="2512" y="101491"/>
                  <a:pt x="839" y="101491"/>
                  <a:pt x="839" y="103096"/>
                </a:cubicBezTo>
                <a:cubicBezTo>
                  <a:pt x="839" y="104697"/>
                  <a:pt x="2512" y="104697"/>
                  <a:pt x="2512" y="106300"/>
                </a:cubicBezTo>
                <a:cubicBezTo>
                  <a:pt x="2512" y="107904"/>
                  <a:pt x="839" y="107904"/>
                  <a:pt x="839" y="109506"/>
                </a:cubicBezTo>
                <a:cubicBezTo>
                  <a:pt x="839" y="111109"/>
                  <a:pt x="2512" y="111109"/>
                  <a:pt x="2512" y="112712"/>
                </a:cubicBezTo>
                <a:cubicBezTo>
                  <a:pt x="2512" y="114315"/>
                  <a:pt x="839" y="114315"/>
                  <a:pt x="839" y="115918"/>
                </a:cubicBezTo>
                <a:cubicBezTo>
                  <a:pt x="839" y="117520"/>
                  <a:pt x="2512" y="117520"/>
                  <a:pt x="2512" y="119126"/>
                </a:cubicBezTo>
                <a:cubicBezTo>
                  <a:pt x="2512" y="120726"/>
                  <a:pt x="839" y="120726"/>
                  <a:pt x="839" y="122330"/>
                </a:cubicBezTo>
                <a:cubicBezTo>
                  <a:pt x="839" y="123934"/>
                  <a:pt x="2512" y="123934"/>
                  <a:pt x="2512" y="125536"/>
                </a:cubicBezTo>
                <a:cubicBezTo>
                  <a:pt x="2512" y="127140"/>
                  <a:pt x="3" y="128057"/>
                  <a:pt x="1038" y="129282"/>
                </a:cubicBezTo>
                <a:cubicBezTo>
                  <a:pt x="1192" y="129464"/>
                  <a:pt x="1354" y="129539"/>
                  <a:pt x="1523" y="129539"/>
                </a:cubicBezTo>
                <a:cubicBezTo>
                  <a:pt x="2313" y="129539"/>
                  <a:pt x="3269" y="127905"/>
                  <a:pt x="4383" y="127905"/>
                </a:cubicBezTo>
                <a:cubicBezTo>
                  <a:pt x="5631" y="127905"/>
                  <a:pt x="5851" y="129542"/>
                  <a:pt x="6978" y="129542"/>
                </a:cubicBezTo>
                <a:cubicBezTo>
                  <a:pt x="7075" y="129542"/>
                  <a:pt x="7180" y="129530"/>
                  <a:pt x="7292" y="129503"/>
                </a:cubicBezTo>
                <a:cubicBezTo>
                  <a:pt x="8202" y="129286"/>
                  <a:pt x="8563" y="127905"/>
                  <a:pt x="9605" y="127905"/>
                </a:cubicBezTo>
                <a:cubicBezTo>
                  <a:pt x="9606" y="127905"/>
                  <a:pt x="9607" y="127905"/>
                  <a:pt x="9607" y="127905"/>
                </a:cubicBezTo>
                <a:cubicBezTo>
                  <a:pt x="10719" y="127909"/>
                  <a:pt x="11674" y="129539"/>
                  <a:pt x="12465" y="129539"/>
                </a:cubicBezTo>
                <a:cubicBezTo>
                  <a:pt x="12634" y="129539"/>
                  <a:pt x="12796" y="129464"/>
                  <a:pt x="12951" y="129282"/>
                </a:cubicBezTo>
                <a:cubicBezTo>
                  <a:pt x="13983" y="128056"/>
                  <a:pt x="11476" y="127140"/>
                  <a:pt x="11476" y="125535"/>
                </a:cubicBezTo>
                <a:cubicBezTo>
                  <a:pt x="11476" y="123929"/>
                  <a:pt x="13145" y="123928"/>
                  <a:pt x="13145" y="122324"/>
                </a:cubicBezTo>
                <a:cubicBezTo>
                  <a:pt x="13145" y="120724"/>
                  <a:pt x="11475" y="120724"/>
                  <a:pt x="11475" y="119118"/>
                </a:cubicBezTo>
                <a:cubicBezTo>
                  <a:pt x="11475" y="117516"/>
                  <a:pt x="13145" y="117516"/>
                  <a:pt x="13145" y="115911"/>
                </a:cubicBezTo>
                <a:cubicBezTo>
                  <a:pt x="13145" y="114310"/>
                  <a:pt x="11475" y="114310"/>
                  <a:pt x="11475" y="112705"/>
                </a:cubicBezTo>
                <a:cubicBezTo>
                  <a:pt x="11475" y="111103"/>
                  <a:pt x="13145" y="111103"/>
                  <a:pt x="13145" y="109498"/>
                </a:cubicBezTo>
                <a:cubicBezTo>
                  <a:pt x="13145" y="107897"/>
                  <a:pt x="11475" y="107897"/>
                  <a:pt x="11475" y="106293"/>
                </a:cubicBezTo>
                <a:cubicBezTo>
                  <a:pt x="11475" y="104690"/>
                  <a:pt x="13145" y="104691"/>
                  <a:pt x="13145" y="103086"/>
                </a:cubicBezTo>
                <a:cubicBezTo>
                  <a:pt x="13145" y="101485"/>
                  <a:pt x="11475" y="101485"/>
                  <a:pt x="11475" y="99881"/>
                </a:cubicBezTo>
                <a:cubicBezTo>
                  <a:pt x="11475" y="98281"/>
                  <a:pt x="13145" y="98281"/>
                  <a:pt x="13145" y="96676"/>
                </a:cubicBezTo>
                <a:cubicBezTo>
                  <a:pt x="13145" y="95073"/>
                  <a:pt x="11475" y="95073"/>
                  <a:pt x="11475" y="93470"/>
                </a:cubicBezTo>
                <a:cubicBezTo>
                  <a:pt x="11475" y="91867"/>
                  <a:pt x="13145" y="91867"/>
                  <a:pt x="13145" y="90264"/>
                </a:cubicBezTo>
                <a:cubicBezTo>
                  <a:pt x="13145" y="88661"/>
                  <a:pt x="11475" y="88661"/>
                  <a:pt x="11475" y="87056"/>
                </a:cubicBezTo>
                <a:cubicBezTo>
                  <a:pt x="11475" y="85456"/>
                  <a:pt x="13145" y="85456"/>
                  <a:pt x="13145" y="83852"/>
                </a:cubicBezTo>
                <a:cubicBezTo>
                  <a:pt x="13145" y="82248"/>
                  <a:pt x="11475" y="82248"/>
                  <a:pt x="11475" y="80646"/>
                </a:cubicBezTo>
                <a:cubicBezTo>
                  <a:pt x="11475" y="79086"/>
                  <a:pt x="13054" y="79044"/>
                  <a:pt x="13143" y="77568"/>
                </a:cubicBezTo>
                <a:lnTo>
                  <a:pt x="13145" y="77568"/>
                </a:lnTo>
                <a:cubicBezTo>
                  <a:pt x="13145" y="77547"/>
                  <a:pt x="13144" y="77525"/>
                  <a:pt x="13144" y="77504"/>
                </a:cubicBezTo>
                <a:cubicBezTo>
                  <a:pt x="13144" y="77483"/>
                  <a:pt x="13145" y="77461"/>
                  <a:pt x="13145" y="77440"/>
                </a:cubicBezTo>
                <a:lnTo>
                  <a:pt x="13143" y="77440"/>
                </a:lnTo>
                <a:cubicBezTo>
                  <a:pt x="13054" y="75966"/>
                  <a:pt x="11475" y="75920"/>
                  <a:pt x="11475" y="74363"/>
                </a:cubicBezTo>
                <a:cubicBezTo>
                  <a:pt x="11475" y="72763"/>
                  <a:pt x="13145" y="72763"/>
                  <a:pt x="13145" y="71157"/>
                </a:cubicBezTo>
                <a:cubicBezTo>
                  <a:pt x="13145" y="69555"/>
                  <a:pt x="11475" y="69555"/>
                  <a:pt x="11475" y="67952"/>
                </a:cubicBezTo>
                <a:cubicBezTo>
                  <a:pt x="11475" y="66349"/>
                  <a:pt x="13145" y="66349"/>
                  <a:pt x="13145" y="64746"/>
                </a:cubicBezTo>
                <a:cubicBezTo>
                  <a:pt x="13145" y="63143"/>
                  <a:pt x="11475" y="63143"/>
                  <a:pt x="11475" y="61538"/>
                </a:cubicBezTo>
                <a:cubicBezTo>
                  <a:pt x="11475" y="59937"/>
                  <a:pt x="13145" y="59937"/>
                  <a:pt x="13145" y="58334"/>
                </a:cubicBezTo>
                <a:cubicBezTo>
                  <a:pt x="13145" y="56750"/>
                  <a:pt x="11513" y="56729"/>
                  <a:pt x="11476" y="55182"/>
                </a:cubicBezTo>
                <a:cubicBezTo>
                  <a:pt x="11516" y="53634"/>
                  <a:pt x="13145" y="53615"/>
                  <a:pt x="13145" y="52031"/>
                </a:cubicBezTo>
                <a:cubicBezTo>
                  <a:pt x="13145" y="52013"/>
                  <a:pt x="13144" y="51996"/>
                  <a:pt x="13144" y="51977"/>
                </a:cubicBezTo>
                <a:cubicBezTo>
                  <a:pt x="13144" y="51960"/>
                  <a:pt x="13145" y="51942"/>
                  <a:pt x="13145" y="51925"/>
                </a:cubicBezTo>
                <a:cubicBezTo>
                  <a:pt x="13145" y="50338"/>
                  <a:pt x="11513" y="50320"/>
                  <a:pt x="11476" y="48773"/>
                </a:cubicBezTo>
                <a:cubicBezTo>
                  <a:pt x="11513" y="47225"/>
                  <a:pt x="13145" y="47205"/>
                  <a:pt x="13145" y="45621"/>
                </a:cubicBezTo>
                <a:cubicBezTo>
                  <a:pt x="13145" y="45604"/>
                  <a:pt x="13144" y="45585"/>
                  <a:pt x="13144" y="45568"/>
                </a:cubicBezTo>
                <a:cubicBezTo>
                  <a:pt x="13144" y="45550"/>
                  <a:pt x="13145" y="45533"/>
                  <a:pt x="13145" y="45514"/>
                </a:cubicBezTo>
                <a:cubicBezTo>
                  <a:pt x="13145" y="43929"/>
                  <a:pt x="11513" y="43909"/>
                  <a:pt x="11476" y="42361"/>
                </a:cubicBezTo>
                <a:cubicBezTo>
                  <a:pt x="11513" y="40813"/>
                  <a:pt x="13145" y="40793"/>
                  <a:pt x="13145" y="39208"/>
                </a:cubicBezTo>
                <a:cubicBezTo>
                  <a:pt x="13145" y="39191"/>
                  <a:pt x="13144" y="39172"/>
                  <a:pt x="13144" y="39155"/>
                </a:cubicBezTo>
                <a:cubicBezTo>
                  <a:pt x="13144" y="39137"/>
                  <a:pt x="13145" y="39120"/>
                  <a:pt x="13145" y="39101"/>
                </a:cubicBezTo>
                <a:cubicBezTo>
                  <a:pt x="13145" y="37516"/>
                  <a:pt x="11513" y="37496"/>
                  <a:pt x="11476" y="35949"/>
                </a:cubicBezTo>
                <a:cubicBezTo>
                  <a:pt x="11513" y="34401"/>
                  <a:pt x="13145" y="34382"/>
                  <a:pt x="13145" y="32799"/>
                </a:cubicBezTo>
                <a:cubicBezTo>
                  <a:pt x="13145" y="32780"/>
                  <a:pt x="13144" y="32763"/>
                  <a:pt x="13144" y="32745"/>
                </a:cubicBezTo>
                <a:cubicBezTo>
                  <a:pt x="13144" y="32728"/>
                  <a:pt x="13145" y="32709"/>
                  <a:pt x="13145" y="32692"/>
                </a:cubicBezTo>
                <a:cubicBezTo>
                  <a:pt x="13145" y="31108"/>
                  <a:pt x="11513" y="31087"/>
                  <a:pt x="11476" y="29540"/>
                </a:cubicBezTo>
                <a:cubicBezTo>
                  <a:pt x="11516" y="27993"/>
                  <a:pt x="13145" y="27973"/>
                  <a:pt x="13145" y="26388"/>
                </a:cubicBezTo>
                <a:cubicBezTo>
                  <a:pt x="13145" y="24787"/>
                  <a:pt x="11475" y="24787"/>
                  <a:pt x="11475" y="23184"/>
                </a:cubicBezTo>
                <a:cubicBezTo>
                  <a:pt x="11475" y="21580"/>
                  <a:pt x="13145" y="21580"/>
                  <a:pt x="13145" y="19976"/>
                </a:cubicBezTo>
                <a:cubicBezTo>
                  <a:pt x="13145" y="18376"/>
                  <a:pt x="11475" y="18376"/>
                  <a:pt x="11475" y="16770"/>
                </a:cubicBezTo>
                <a:cubicBezTo>
                  <a:pt x="11475" y="15168"/>
                  <a:pt x="13145" y="15168"/>
                  <a:pt x="13145" y="13566"/>
                </a:cubicBezTo>
                <a:cubicBezTo>
                  <a:pt x="13145" y="11962"/>
                  <a:pt x="11475" y="11962"/>
                  <a:pt x="11475" y="10359"/>
                </a:cubicBezTo>
                <a:cubicBezTo>
                  <a:pt x="11475" y="8783"/>
                  <a:pt x="13089" y="8755"/>
                  <a:pt x="13144" y="7232"/>
                </a:cubicBezTo>
                <a:lnTo>
                  <a:pt x="13145" y="7232"/>
                </a:lnTo>
                <a:cubicBezTo>
                  <a:pt x="13145" y="7218"/>
                  <a:pt x="13144" y="7205"/>
                  <a:pt x="13144" y="7192"/>
                </a:cubicBezTo>
                <a:cubicBezTo>
                  <a:pt x="13144" y="7181"/>
                  <a:pt x="13145" y="7167"/>
                  <a:pt x="13145" y="7154"/>
                </a:cubicBezTo>
                <a:lnTo>
                  <a:pt x="13144" y="7154"/>
                </a:lnTo>
                <a:cubicBezTo>
                  <a:pt x="13089" y="5630"/>
                  <a:pt x="11475" y="5604"/>
                  <a:pt x="11475" y="4028"/>
                </a:cubicBezTo>
                <a:cubicBezTo>
                  <a:pt x="11475" y="2425"/>
                  <a:pt x="13983" y="1506"/>
                  <a:pt x="12948" y="282"/>
                </a:cubicBezTo>
                <a:cubicBezTo>
                  <a:pt x="12794" y="100"/>
                  <a:pt x="12632" y="25"/>
                  <a:pt x="12463" y="25"/>
                </a:cubicBezTo>
                <a:cubicBezTo>
                  <a:pt x="11672" y="25"/>
                  <a:pt x="10717" y="1658"/>
                  <a:pt x="9601" y="1658"/>
                </a:cubicBezTo>
                <a:cubicBezTo>
                  <a:pt x="8381" y="1658"/>
                  <a:pt x="8117" y="0"/>
                  <a:pt x="695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vert="vert" wrap="square" lIns="60950" tIns="60950" rIns="60950" bIns="60950" anchor="ctr" anchorCtr="0">
            <a:noAutofit/>
          </a:bodyPr>
          <a:lstStyle/>
          <a:p>
            <a:pPr algn="ctr" defTabSz="609630">
              <a:buClr>
                <a:srgbClr val="000000"/>
              </a:buClr>
              <a:defRPr/>
            </a:pPr>
            <a:r>
              <a:rPr lang="en-US" sz="5334" b="1" ker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Arial"/>
                <a:sym typeface="Arial"/>
              </a:rPr>
              <a:t>B. a waterfall</a:t>
            </a:r>
            <a:endParaRPr sz="5334" b="1" kern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9" name="Google Shape;3936;p35">
            <a:extLst>
              <a:ext uri="{FF2B5EF4-FFF2-40B4-BE49-F238E27FC236}">
                <a16:creationId xmlns:a16="http://schemas.microsoft.com/office/drawing/2014/main" id="{67087397-9D73-5A8C-354D-DEF313159A81}"/>
              </a:ext>
            </a:extLst>
          </p:cNvPr>
          <p:cNvSpPr/>
          <p:nvPr/>
        </p:nvSpPr>
        <p:spPr>
          <a:xfrm rot="16200000">
            <a:off x="7003815" y="2975233"/>
            <a:ext cx="1138865" cy="5410200"/>
          </a:xfrm>
          <a:custGeom>
            <a:avLst/>
            <a:gdLst/>
            <a:ahLst/>
            <a:cxnLst/>
            <a:rect l="l" t="t" r="r" b="b"/>
            <a:pathLst>
              <a:path w="13984" h="129542" extrusionOk="0">
                <a:moveTo>
                  <a:pt x="6954" y="0"/>
                </a:moveTo>
                <a:cubicBezTo>
                  <a:pt x="6889" y="0"/>
                  <a:pt x="6821" y="6"/>
                  <a:pt x="6751" y="16"/>
                </a:cubicBezTo>
                <a:cubicBezTo>
                  <a:pt x="5746" y="171"/>
                  <a:pt x="5462" y="1658"/>
                  <a:pt x="4380" y="1658"/>
                </a:cubicBezTo>
                <a:cubicBezTo>
                  <a:pt x="3265" y="1658"/>
                  <a:pt x="2310" y="25"/>
                  <a:pt x="1521" y="25"/>
                </a:cubicBezTo>
                <a:cubicBezTo>
                  <a:pt x="1352" y="25"/>
                  <a:pt x="1190" y="100"/>
                  <a:pt x="1036" y="282"/>
                </a:cubicBezTo>
                <a:cubicBezTo>
                  <a:pt x="1" y="1508"/>
                  <a:pt x="1914" y="1862"/>
                  <a:pt x="2478" y="3795"/>
                </a:cubicBezTo>
                <a:cubicBezTo>
                  <a:pt x="2920" y="5308"/>
                  <a:pt x="910" y="5623"/>
                  <a:pt x="843" y="7155"/>
                </a:cubicBezTo>
                <a:lnTo>
                  <a:pt x="839" y="7155"/>
                </a:lnTo>
                <a:cubicBezTo>
                  <a:pt x="839" y="7170"/>
                  <a:pt x="842" y="7184"/>
                  <a:pt x="842" y="7198"/>
                </a:cubicBezTo>
                <a:cubicBezTo>
                  <a:pt x="842" y="7211"/>
                  <a:pt x="839" y="7221"/>
                  <a:pt x="839" y="7234"/>
                </a:cubicBezTo>
                <a:lnTo>
                  <a:pt x="842" y="7234"/>
                </a:lnTo>
                <a:cubicBezTo>
                  <a:pt x="895" y="8758"/>
                  <a:pt x="2512" y="8786"/>
                  <a:pt x="2512" y="10363"/>
                </a:cubicBezTo>
                <a:cubicBezTo>
                  <a:pt x="2512" y="11964"/>
                  <a:pt x="839" y="11964"/>
                  <a:pt x="839" y="13567"/>
                </a:cubicBezTo>
                <a:cubicBezTo>
                  <a:pt x="839" y="15171"/>
                  <a:pt x="2512" y="15171"/>
                  <a:pt x="2512" y="16773"/>
                </a:cubicBezTo>
                <a:cubicBezTo>
                  <a:pt x="2512" y="18377"/>
                  <a:pt x="839" y="18377"/>
                  <a:pt x="839" y="19981"/>
                </a:cubicBezTo>
                <a:cubicBezTo>
                  <a:pt x="839" y="21584"/>
                  <a:pt x="2512" y="21584"/>
                  <a:pt x="2512" y="23187"/>
                </a:cubicBezTo>
                <a:cubicBezTo>
                  <a:pt x="2512" y="24789"/>
                  <a:pt x="839" y="24789"/>
                  <a:pt x="839" y="26394"/>
                </a:cubicBezTo>
                <a:cubicBezTo>
                  <a:pt x="839" y="27976"/>
                  <a:pt x="2469" y="27998"/>
                  <a:pt x="2511" y="29542"/>
                </a:cubicBezTo>
                <a:cubicBezTo>
                  <a:pt x="2469" y="31087"/>
                  <a:pt x="839" y="31105"/>
                  <a:pt x="839" y="32689"/>
                </a:cubicBezTo>
                <a:cubicBezTo>
                  <a:pt x="839" y="32709"/>
                  <a:pt x="842" y="32728"/>
                  <a:pt x="842" y="32746"/>
                </a:cubicBezTo>
                <a:cubicBezTo>
                  <a:pt x="842" y="32766"/>
                  <a:pt x="839" y="32784"/>
                  <a:pt x="839" y="32803"/>
                </a:cubicBezTo>
                <a:cubicBezTo>
                  <a:pt x="839" y="34385"/>
                  <a:pt x="2469" y="34407"/>
                  <a:pt x="2511" y="35952"/>
                </a:cubicBezTo>
                <a:cubicBezTo>
                  <a:pt x="2469" y="37496"/>
                  <a:pt x="839" y="37517"/>
                  <a:pt x="839" y="39100"/>
                </a:cubicBezTo>
                <a:cubicBezTo>
                  <a:pt x="839" y="39120"/>
                  <a:pt x="842" y="39137"/>
                  <a:pt x="842" y="39156"/>
                </a:cubicBezTo>
                <a:cubicBezTo>
                  <a:pt x="842" y="39176"/>
                  <a:pt x="839" y="39193"/>
                  <a:pt x="839" y="39213"/>
                </a:cubicBezTo>
                <a:cubicBezTo>
                  <a:pt x="839" y="40796"/>
                  <a:pt x="2471" y="40817"/>
                  <a:pt x="2511" y="42361"/>
                </a:cubicBezTo>
                <a:cubicBezTo>
                  <a:pt x="2471" y="43906"/>
                  <a:pt x="839" y="43925"/>
                  <a:pt x="839" y="45509"/>
                </a:cubicBezTo>
                <a:cubicBezTo>
                  <a:pt x="839" y="45529"/>
                  <a:pt x="842" y="45547"/>
                  <a:pt x="842" y="45565"/>
                </a:cubicBezTo>
                <a:cubicBezTo>
                  <a:pt x="842" y="45585"/>
                  <a:pt x="839" y="45604"/>
                  <a:pt x="839" y="45622"/>
                </a:cubicBezTo>
                <a:cubicBezTo>
                  <a:pt x="839" y="47205"/>
                  <a:pt x="2469" y="47226"/>
                  <a:pt x="2511" y="48771"/>
                </a:cubicBezTo>
                <a:cubicBezTo>
                  <a:pt x="2469" y="50315"/>
                  <a:pt x="839" y="50335"/>
                  <a:pt x="839" y="51919"/>
                </a:cubicBezTo>
                <a:cubicBezTo>
                  <a:pt x="839" y="51939"/>
                  <a:pt x="842" y="51956"/>
                  <a:pt x="842" y="51976"/>
                </a:cubicBezTo>
                <a:cubicBezTo>
                  <a:pt x="842" y="51996"/>
                  <a:pt x="839" y="52013"/>
                  <a:pt x="839" y="52033"/>
                </a:cubicBezTo>
                <a:cubicBezTo>
                  <a:pt x="839" y="53616"/>
                  <a:pt x="2469" y="53638"/>
                  <a:pt x="2511" y="55180"/>
                </a:cubicBezTo>
                <a:cubicBezTo>
                  <a:pt x="2469" y="56726"/>
                  <a:pt x="839" y="56744"/>
                  <a:pt x="839" y="58328"/>
                </a:cubicBezTo>
                <a:cubicBezTo>
                  <a:pt x="839" y="59932"/>
                  <a:pt x="2512" y="59932"/>
                  <a:pt x="2512" y="61535"/>
                </a:cubicBezTo>
                <a:cubicBezTo>
                  <a:pt x="2512" y="63136"/>
                  <a:pt x="839" y="63136"/>
                  <a:pt x="839" y="64741"/>
                </a:cubicBezTo>
                <a:cubicBezTo>
                  <a:pt x="839" y="66344"/>
                  <a:pt x="2512" y="66344"/>
                  <a:pt x="2512" y="67949"/>
                </a:cubicBezTo>
                <a:cubicBezTo>
                  <a:pt x="2512" y="69550"/>
                  <a:pt x="839" y="69550"/>
                  <a:pt x="839" y="71155"/>
                </a:cubicBezTo>
                <a:cubicBezTo>
                  <a:pt x="839" y="72757"/>
                  <a:pt x="2512" y="72757"/>
                  <a:pt x="2512" y="74361"/>
                </a:cubicBezTo>
                <a:cubicBezTo>
                  <a:pt x="2512" y="75920"/>
                  <a:pt x="927" y="75963"/>
                  <a:pt x="843" y="77444"/>
                </a:cubicBezTo>
                <a:lnTo>
                  <a:pt x="839" y="77444"/>
                </a:lnTo>
                <a:cubicBezTo>
                  <a:pt x="839" y="77466"/>
                  <a:pt x="842" y="77485"/>
                  <a:pt x="842" y="77507"/>
                </a:cubicBezTo>
                <a:cubicBezTo>
                  <a:pt x="842" y="77528"/>
                  <a:pt x="839" y="77547"/>
                  <a:pt x="839" y="77568"/>
                </a:cubicBezTo>
                <a:lnTo>
                  <a:pt x="843" y="77568"/>
                </a:lnTo>
                <a:cubicBezTo>
                  <a:pt x="927" y="79049"/>
                  <a:pt x="2512" y="79092"/>
                  <a:pt x="2512" y="80653"/>
                </a:cubicBezTo>
                <a:cubicBezTo>
                  <a:pt x="2512" y="82254"/>
                  <a:pt x="839" y="82254"/>
                  <a:pt x="839" y="83858"/>
                </a:cubicBezTo>
                <a:cubicBezTo>
                  <a:pt x="839" y="85461"/>
                  <a:pt x="2512" y="85461"/>
                  <a:pt x="2512" y="87063"/>
                </a:cubicBezTo>
                <a:cubicBezTo>
                  <a:pt x="2512" y="88667"/>
                  <a:pt x="839" y="88667"/>
                  <a:pt x="839" y="90271"/>
                </a:cubicBezTo>
                <a:cubicBezTo>
                  <a:pt x="839" y="91875"/>
                  <a:pt x="2512" y="91875"/>
                  <a:pt x="2512" y="93477"/>
                </a:cubicBezTo>
                <a:cubicBezTo>
                  <a:pt x="2512" y="95079"/>
                  <a:pt x="839" y="95079"/>
                  <a:pt x="839" y="96684"/>
                </a:cubicBezTo>
                <a:cubicBezTo>
                  <a:pt x="839" y="98285"/>
                  <a:pt x="2512" y="98285"/>
                  <a:pt x="2512" y="99889"/>
                </a:cubicBezTo>
                <a:cubicBezTo>
                  <a:pt x="2512" y="101491"/>
                  <a:pt x="839" y="101491"/>
                  <a:pt x="839" y="103096"/>
                </a:cubicBezTo>
                <a:cubicBezTo>
                  <a:pt x="839" y="104697"/>
                  <a:pt x="2512" y="104697"/>
                  <a:pt x="2512" y="106300"/>
                </a:cubicBezTo>
                <a:cubicBezTo>
                  <a:pt x="2512" y="107904"/>
                  <a:pt x="839" y="107904"/>
                  <a:pt x="839" y="109506"/>
                </a:cubicBezTo>
                <a:cubicBezTo>
                  <a:pt x="839" y="111109"/>
                  <a:pt x="2512" y="111109"/>
                  <a:pt x="2512" y="112712"/>
                </a:cubicBezTo>
                <a:cubicBezTo>
                  <a:pt x="2512" y="114315"/>
                  <a:pt x="839" y="114315"/>
                  <a:pt x="839" y="115918"/>
                </a:cubicBezTo>
                <a:cubicBezTo>
                  <a:pt x="839" y="117520"/>
                  <a:pt x="2512" y="117520"/>
                  <a:pt x="2512" y="119126"/>
                </a:cubicBezTo>
                <a:cubicBezTo>
                  <a:pt x="2512" y="120726"/>
                  <a:pt x="839" y="120726"/>
                  <a:pt x="839" y="122330"/>
                </a:cubicBezTo>
                <a:cubicBezTo>
                  <a:pt x="839" y="123934"/>
                  <a:pt x="2512" y="123934"/>
                  <a:pt x="2512" y="125536"/>
                </a:cubicBezTo>
                <a:cubicBezTo>
                  <a:pt x="2512" y="127140"/>
                  <a:pt x="3" y="128057"/>
                  <a:pt x="1038" y="129282"/>
                </a:cubicBezTo>
                <a:cubicBezTo>
                  <a:pt x="1192" y="129464"/>
                  <a:pt x="1354" y="129539"/>
                  <a:pt x="1523" y="129539"/>
                </a:cubicBezTo>
                <a:cubicBezTo>
                  <a:pt x="2313" y="129539"/>
                  <a:pt x="3269" y="127905"/>
                  <a:pt x="4383" y="127905"/>
                </a:cubicBezTo>
                <a:cubicBezTo>
                  <a:pt x="5631" y="127905"/>
                  <a:pt x="5851" y="129542"/>
                  <a:pt x="6978" y="129542"/>
                </a:cubicBezTo>
                <a:cubicBezTo>
                  <a:pt x="7075" y="129542"/>
                  <a:pt x="7180" y="129530"/>
                  <a:pt x="7292" y="129503"/>
                </a:cubicBezTo>
                <a:cubicBezTo>
                  <a:pt x="8202" y="129286"/>
                  <a:pt x="8563" y="127905"/>
                  <a:pt x="9605" y="127905"/>
                </a:cubicBezTo>
                <a:cubicBezTo>
                  <a:pt x="9606" y="127905"/>
                  <a:pt x="9607" y="127905"/>
                  <a:pt x="9607" y="127905"/>
                </a:cubicBezTo>
                <a:cubicBezTo>
                  <a:pt x="10719" y="127909"/>
                  <a:pt x="11674" y="129539"/>
                  <a:pt x="12465" y="129539"/>
                </a:cubicBezTo>
                <a:cubicBezTo>
                  <a:pt x="12634" y="129539"/>
                  <a:pt x="12796" y="129464"/>
                  <a:pt x="12951" y="129282"/>
                </a:cubicBezTo>
                <a:cubicBezTo>
                  <a:pt x="13983" y="128056"/>
                  <a:pt x="11476" y="127140"/>
                  <a:pt x="11476" y="125535"/>
                </a:cubicBezTo>
                <a:cubicBezTo>
                  <a:pt x="11476" y="123929"/>
                  <a:pt x="13145" y="123928"/>
                  <a:pt x="13145" y="122324"/>
                </a:cubicBezTo>
                <a:cubicBezTo>
                  <a:pt x="13145" y="120724"/>
                  <a:pt x="11475" y="120724"/>
                  <a:pt x="11475" y="119118"/>
                </a:cubicBezTo>
                <a:cubicBezTo>
                  <a:pt x="11475" y="117516"/>
                  <a:pt x="13145" y="117516"/>
                  <a:pt x="13145" y="115911"/>
                </a:cubicBezTo>
                <a:cubicBezTo>
                  <a:pt x="13145" y="114310"/>
                  <a:pt x="11475" y="114310"/>
                  <a:pt x="11475" y="112705"/>
                </a:cubicBezTo>
                <a:cubicBezTo>
                  <a:pt x="11475" y="111103"/>
                  <a:pt x="13145" y="111103"/>
                  <a:pt x="13145" y="109498"/>
                </a:cubicBezTo>
                <a:cubicBezTo>
                  <a:pt x="13145" y="107897"/>
                  <a:pt x="11475" y="107897"/>
                  <a:pt x="11475" y="106293"/>
                </a:cubicBezTo>
                <a:cubicBezTo>
                  <a:pt x="11475" y="104690"/>
                  <a:pt x="13145" y="104691"/>
                  <a:pt x="13145" y="103086"/>
                </a:cubicBezTo>
                <a:cubicBezTo>
                  <a:pt x="13145" y="101485"/>
                  <a:pt x="11475" y="101485"/>
                  <a:pt x="11475" y="99881"/>
                </a:cubicBezTo>
                <a:cubicBezTo>
                  <a:pt x="11475" y="98281"/>
                  <a:pt x="13145" y="98281"/>
                  <a:pt x="13145" y="96676"/>
                </a:cubicBezTo>
                <a:cubicBezTo>
                  <a:pt x="13145" y="95073"/>
                  <a:pt x="11475" y="95073"/>
                  <a:pt x="11475" y="93470"/>
                </a:cubicBezTo>
                <a:cubicBezTo>
                  <a:pt x="11475" y="91867"/>
                  <a:pt x="13145" y="91867"/>
                  <a:pt x="13145" y="90264"/>
                </a:cubicBezTo>
                <a:cubicBezTo>
                  <a:pt x="13145" y="88661"/>
                  <a:pt x="11475" y="88661"/>
                  <a:pt x="11475" y="87056"/>
                </a:cubicBezTo>
                <a:cubicBezTo>
                  <a:pt x="11475" y="85456"/>
                  <a:pt x="13145" y="85456"/>
                  <a:pt x="13145" y="83852"/>
                </a:cubicBezTo>
                <a:cubicBezTo>
                  <a:pt x="13145" y="82248"/>
                  <a:pt x="11475" y="82248"/>
                  <a:pt x="11475" y="80646"/>
                </a:cubicBezTo>
                <a:cubicBezTo>
                  <a:pt x="11475" y="79086"/>
                  <a:pt x="13054" y="79044"/>
                  <a:pt x="13143" y="77568"/>
                </a:cubicBezTo>
                <a:lnTo>
                  <a:pt x="13145" y="77568"/>
                </a:lnTo>
                <a:cubicBezTo>
                  <a:pt x="13145" y="77547"/>
                  <a:pt x="13144" y="77525"/>
                  <a:pt x="13144" y="77504"/>
                </a:cubicBezTo>
                <a:cubicBezTo>
                  <a:pt x="13144" y="77483"/>
                  <a:pt x="13145" y="77461"/>
                  <a:pt x="13145" y="77440"/>
                </a:cubicBezTo>
                <a:lnTo>
                  <a:pt x="13143" y="77440"/>
                </a:lnTo>
                <a:cubicBezTo>
                  <a:pt x="13054" y="75966"/>
                  <a:pt x="11475" y="75920"/>
                  <a:pt x="11475" y="74363"/>
                </a:cubicBezTo>
                <a:cubicBezTo>
                  <a:pt x="11475" y="72763"/>
                  <a:pt x="13145" y="72763"/>
                  <a:pt x="13145" y="71157"/>
                </a:cubicBezTo>
                <a:cubicBezTo>
                  <a:pt x="13145" y="69555"/>
                  <a:pt x="11475" y="69555"/>
                  <a:pt x="11475" y="67952"/>
                </a:cubicBezTo>
                <a:cubicBezTo>
                  <a:pt x="11475" y="66349"/>
                  <a:pt x="13145" y="66349"/>
                  <a:pt x="13145" y="64746"/>
                </a:cubicBezTo>
                <a:cubicBezTo>
                  <a:pt x="13145" y="63143"/>
                  <a:pt x="11475" y="63143"/>
                  <a:pt x="11475" y="61538"/>
                </a:cubicBezTo>
                <a:cubicBezTo>
                  <a:pt x="11475" y="59937"/>
                  <a:pt x="13145" y="59937"/>
                  <a:pt x="13145" y="58334"/>
                </a:cubicBezTo>
                <a:cubicBezTo>
                  <a:pt x="13145" y="56750"/>
                  <a:pt x="11513" y="56729"/>
                  <a:pt x="11476" y="55182"/>
                </a:cubicBezTo>
                <a:cubicBezTo>
                  <a:pt x="11516" y="53634"/>
                  <a:pt x="13145" y="53615"/>
                  <a:pt x="13145" y="52031"/>
                </a:cubicBezTo>
                <a:cubicBezTo>
                  <a:pt x="13145" y="52013"/>
                  <a:pt x="13144" y="51996"/>
                  <a:pt x="13144" y="51977"/>
                </a:cubicBezTo>
                <a:cubicBezTo>
                  <a:pt x="13144" y="51960"/>
                  <a:pt x="13145" y="51942"/>
                  <a:pt x="13145" y="51925"/>
                </a:cubicBezTo>
                <a:cubicBezTo>
                  <a:pt x="13145" y="50338"/>
                  <a:pt x="11513" y="50320"/>
                  <a:pt x="11476" y="48773"/>
                </a:cubicBezTo>
                <a:cubicBezTo>
                  <a:pt x="11513" y="47225"/>
                  <a:pt x="13145" y="47205"/>
                  <a:pt x="13145" y="45621"/>
                </a:cubicBezTo>
                <a:cubicBezTo>
                  <a:pt x="13145" y="45604"/>
                  <a:pt x="13144" y="45585"/>
                  <a:pt x="13144" y="45568"/>
                </a:cubicBezTo>
                <a:cubicBezTo>
                  <a:pt x="13144" y="45550"/>
                  <a:pt x="13145" y="45533"/>
                  <a:pt x="13145" y="45514"/>
                </a:cubicBezTo>
                <a:cubicBezTo>
                  <a:pt x="13145" y="43929"/>
                  <a:pt x="11513" y="43909"/>
                  <a:pt x="11476" y="42361"/>
                </a:cubicBezTo>
                <a:cubicBezTo>
                  <a:pt x="11513" y="40813"/>
                  <a:pt x="13145" y="40793"/>
                  <a:pt x="13145" y="39208"/>
                </a:cubicBezTo>
                <a:cubicBezTo>
                  <a:pt x="13145" y="39191"/>
                  <a:pt x="13144" y="39172"/>
                  <a:pt x="13144" y="39155"/>
                </a:cubicBezTo>
                <a:cubicBezTo>
                  <a:pt x="13144" y="39137"/>
                  <a:pt x="13145" y="39120"/>
                  <a:pt x="13145" y="39101"/>
                </a:cubicBezTo>
                <a:cubicBezTo>
                  <a:pt x="13145" y="37516"/>
                  <a:pt x="11513" y="37496"/>
                  <a:pt x="11476" y="35949"/>
                </a:cubicBezTo>
                <a:cubicBezTo>
                  <a:pt x="11513" y="34401"/>
                  <a:pt x="13145" y="34382"/>
                  <a:pt x="13145" y="32799"/>
                </a:cubicBezTo>
                <a:cubicBezTo>
                  <a:pt x="13145" y="32780"/>
                  <a:pt x="13144" y="32763"/>
                  <a:pt x="13144" y="32745"/>
                </a:cubicBezTo>
                <a:cubicBezTo>
                  <a:pt x="13144" y="32728"/>
                  <a:pt x="13145" y="32709"/>
                  <a:pt x="13145" y="32692"/>
                </a:cubicBezTo>
                <a:cubicBezTo>
                  <a:pt x="13145" y="31108"/>
                  <a:pt x="11513" y="31087"/>
                  <a:pt x="11476" y="29540"/>
                </a:cubicBezTo>
                <a:cubicBezTo>
                  <a:pt x="11516" y="27993"/>
                  <a:pt x="13145" y="27973"/>
                  <a:pt x="13145" y="26388"/>
                </a:cubicBezTo>
                <a:cubicBezTo>
                  <a:pt x="13145" y="24787"/>
                  <a:pt x="11475" y="24787"/>
                  <a:pt x="11475" y="23184"/>
                </a:cubicBezTo>
                <a:cubicBezTo>
                  <a:pt x="11475" y="21580"/>
                  <a:pt x="13145" y="21580"/>
                  <a:pt x="13145" y="19976"/>
                </a:cubicBezTo>
                <a:cubicBezTo>
                  <a:pt x="13145" y="18376"/>
                  <a:pt x="11475" y="18376"/>
                  <a:pt x="11475" y="16770"/>
                </a:cubicBezTo>
                <a:cubicBezTo>
                  <a:pt x="11475" y="15168"/>
                  <a:pt x="13145" y="15168"/>
                  <a:pt x="13145" y="13566"/>
                </a:cubicBezTo>
                <a:cubicBezTo>
                  <a:pt x="13145" y="11962"/>
                  <a:pt x="11475" y="11962"/>
                  <a:pt x="11475" y="10359"/>
                </a:cubicBezTo>
                <a:cubicBezTo>
                  <a:pt x="11475" y="8783"/>
                  <a:pt x="13089" y="8755"/>
                  <a:pt x="13144" y="7232"/>
                </a:cubicBezTo>
                <a:lnTo>
                  <a:pt x="13145" y="7232"/>
                </a:lnTo>
                <a:cubicBezTo>
                  <a:pt x="13145" y="7218"/>
                  <a:pt x="13144" y="7205"/>
                  <a:pt x="13144" y="7192"/>
                </a:cubicBezTo>
                <a:cubicBezTo>
                  <a:pt x="13144" y="7181"/>
                  <a:pt x="13145" y="7167"/>
                  <a:pt x="13145" y="7154"/>
                </a:cubicBezTo>
                <a:lnTo>
                  <a:pt x="13144" y="7154"/>
                </a:lnTo>
                <a:cubicBezTo>
                  <a:pt x="13089" y="5630"/>
                  <a:pt x="11475" y="5604"/>
                  <a:pt x="11475" y="4028"/>
                </a:cubicBezTo>
                <a:cubicBezTo>
                  <a:pt x="11475" y="2425"/>
                  <a:pt x="13983" y="1506"/>
                  <a:pt x="12948" y="282"/>
                </a:cubicBezTo>
                <a:cubicBezTo>
                  <a:pt x="12794" y="100"/>
                  <a:pt x="12632" y="25"/>
                  <a:pt x="12463" y="25"/>
                </a:cubicBezTo>
                <a:cubicBezTo>
                  <a:pt x="11672" y="25"/>
                  <a:pt x="10717" y="1658"/>
                  <a:pt x="9601" y="1658"/>
                </a:cubicBezTo>
                <a:cubicBezTo>
                  <a:pt x="8381" y="1658"/>
                  <a:pt x="8117" y="0"/>
                  <a:pt x="6954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vert="vert" wrap="square" lIns="60950" tIns="60950" rIns="60950" bIns="60950" anchor="ctr" anchorCtr="0">
            <a:noAutofit/>
          </a:bodyPr>
          <a:lstStyle/>
          <a:p>
            <a:pPr algn="ctr" defTabSz="609630">
              <a:buClr>
                <a:srgbClr val="000000"/>
              </a:buClr>
              <a:defRPr/>
            </a:pPr>
            <a:r>
              <a:rPr lang="en-US" sz="5334" b="1" kern="0">
                <a:solidFill>
                  <a:srgbClr val="0070C0"/>
                </a:solidFill>
                <a:latin typeface="Comic Sans MS" panose="030F0702030302020204" pitchFamily="66" charset="0"/>
                <a:cs typeface="Arial"/>
                <a:sym typeface="Arial"/>
              </a:rPr>
              <a:t>C. an aquarium </a:t>
            </a:r>
            <a:endParaRPr sz="5334" b="1" kern="0">
              <a:solidFill>
                <a:srgbClr val="0070C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pic>
        <p:nvPicPr>
          <p:cNvPr id="10" name="Picture 2" descr="See You Soon! | TAN Xs – Westlake Village — Health &amp; Wellness Tanning Salon  | TAN XS in Westlake Village">
            <a:extLst>
              <a:ext uri="{FF2B5EF4-FFF2-40B4-BE49-F238E27FC236}">
                <a16:creationId xmlns:a16="http://schemas.microsoft.com/office/drawing/2014/main" id="{B4EA7B37-706D-55EF-97C4-0AA59544F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918" y="2382468"/>
            <a:ext cx="116840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873878-613E-F127-B7AE-0F51D549C9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56" y="2478568"/>
            <a:ext cx="3116342" cy="306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7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 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6531" y="608233"/>
            <a:ext cx="11003766" cy="5641533"/>
            <a:chOff x="0" y="0"/>
            <a:chExt cx="4347167" cy="22287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7167" cy="2228754"/>
            </a:xfrm>
            <a:custGeom>
              <a:avLst/>
              <a:gdLst/>
              <a:ahLst/>
              <a:cxnLst/>
              <a:rect l="l" t="t" r="r" b="b"/>
              <a:pathLst>
                <a:path w="4347167" h="2228754">
                  <a:moveTo>
                    <a:pt x="18762" y="0"/>
                  </a:moveTo>
                  <a:lnTo>
                    <a:pt x="4328405" y="0"/>
                  </a:lnTo>
                  <a:cubicBezTo>
                    <a:pt x="4338767" y="0"/>
                    <a:pt x="4347167" y="8400"/>
                    <a:pt x="4347167" y="18762"/>
                  </a:cubicBezTo>
                  <a:lnTo>
                    <a:pt x="4347167" y="2209992"/>
                  </a:lnTo>
                  <a:cubicBezTo>
                    <a:pt x="4347167" y="2214968"/>
                    <a:pt x="4345190" y="2219740"/>
                    <a:pt x="4341671" y="2223259"/>
                  </a:cubicBezTo>
                  <a:cubicBezTo>
                    <a:pt x="4338153" y="2226777"/>
                    <a:pt x="4333381" y="2228754"/>
                    <a:pt x="4328405" y="2228754"/>
                  </a:cubicBezTo>
                  <a:lnTo>
                    <a:pt x="18762" y="2228754"/>
                  </a:lnTo>
                  <a:cubicBezTo>
                    <a:pt x="13786" y="2228754"/>
                    <a:pt x="9014" y="2226777"/>
                    <a:pt x="5495" y="2223259"/>
                  </a:cubicBezTo>
                  <a:cubicBezTo>
                    <a:pt x="1977" y="2219740"/>
                    <a:pt x="0" y="2214968"/>
                    <a:pt x="0" y="2209992"/>
                  </a:cubicBezTo>
                  <a:lnTo>
                    <a:pt x="0" y="18762"/>
                  </a:lnTo>
                  <a:cubicBezTo>
                    <a:pt x="0" y="8400"/>
                    <a:pt x="8400" y="0"/>
                    <a:pt x="1876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347167" cy="22763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27" name="Freeform 5"/>
          <p:cNvSpPr/>
          <p:nvPr/>
        </p:nvSpPr>
        <p:spPr>
          <a:xfrm>
            <a:off x="144313" y="795912"/>
            <a:ext cx="1036320" cy="1036320"/>
          </a:xfrm>
          <a:custGeom>
            <a:avLst/>
            <a:gdLst/>
            <a:ahLst/>
            <a:cxnLst/>
            <a:rect l="l" t="t" r="r" b="b"/>
            <a:pathLst>
              <a:path w="3898773" h="4114800">
                <a:moveTo>
                  <a:pt x="0" y="0"/>
                </a:moveTo>
                <a:lnTo>
                  <a:pt x="3898772" y="0"/>
                </a:lnTo>
                <a:lnTo>
                  <a:pt x="38987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44"/>
          <p:cNvSpPr/>
          <p:nvPr/>
        </p:nvSpPr>
        <p:spPr>
          <a:xfrm rot="1416145">
            <a:off x="11161952" y="121176"/>
            <a:ext cx="798333" cy="1276405"/>
          </a:xfrm>
          <a:custGeom>
            <a:avLst/>
            <a:gdLst/>
            <a:ahLst/>
            <a:cxnLst/>
            <a:rect l="l" t="t" r="r" b="b"/>
            <a:pathLst>
              <a:path w="1197500" h="1914608">
                <a:moveTo>
                  <a:pt x="0" y="0"/>
                </a:moveTo>
                <a:lnTo>
                  <a:pt x="1197500" y="0"/>
                </a:lnTo>
                <a:lnTo>
                  <a:pt x="1197500" y="1914608"/>
                </a:lnTo>
                <a:lnTo>
                  <a:pt x="0" y="19146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1"/>
          <p:cNvSpPr/>
          <p:nvPr/>
        </p:nvSpPr>
        <p:spPr>
          <a:xfrm rot="1266315">
            <a:off x="118283" y="1892737"/>
            <a:ext cx="901239" cy="824868"/>
          </a:xfrm>
          <a:custGeom>
            <a:avLst/>
            <a:gdLst/>
            <a:ahLst/>
            <a:cxnLst/>
            <a:rect l="l" t="t" r="r" b="b"/>
            <a:pathLst>
              <a:path w="1604964" h="1604964">
                <a:moveTo>
                  <a:pt x="0" y="0"/>
                </a:moveTo>
                <a:lnTo>
                  <a:pt x="1604964" y="0"/>
                </a:lnTo>
                <a:lnTo>
                  <a:pt x="1604964" y="1604963"/>
                </a:lnTo>
                <a:lnTo>
                  <a:pt x="0" y="16049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F3D406-76FD-F702-C6B1-357F80E7BD12}"/>
              </a:ext>
            </a:extLst>
          </p:cNvPr>
          <p:cNvSpPr txBox="1">
            <a:spLocks/>
          </p:cNvSpPr>
          <p:nvPr/>
        </p:nvSpPr>
        <p:spPr>
          <a:xfrm>
            <a:off x="1760221" y="862653"/>
            <a:ext cx="8839200" cy="762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I'm going to visit .............. I like fish.</a:t>
            </a:r>
          </a:p>
        </p:txBody>
      </p:sp>
      <p:sp>
        <p:nvSpPr>
          <p:cNvPr id="9" name="Google Shape;3936;p35">
            <a:extLst>
              <a:ext uri="{FF2B5EF4-FFF2-40B4-BE49-F238E27FC236}">
                <a16:creationId xmlns:a16="http://schemas.microsoft.com/office/drawing/2014/main" id="{03F5A529-9CCF-F4C5-7CEA-18159BE57891}"/>
              </a:ext>
            </a:extLst>
          </p:cNvPr>
          <p:cNvSpPr/>
          <p:nvPr/>
        </p:nvSpPr>
        <p:spPr>
          <a:xfrm rot="16200000">
            <a:off x="5610389" y="-7618"/>
            <a:ext cx="1138865" cy="5410200"/>
          </a:xfrm>
          <a:custGeom>
            <a:avLst/>
            <a:gdLst/>
            <a:ahLst/>
            <a:cxnLst/>
            <a:rect l="l" t="t" r="r" b="b"/>
            <a:pathLst>
              <a:path w="13984" h="129542" extrusionOk="0">
                <a:moveTo>
                  <a:pt x="6954" y="0"/>
                </a:moveTo>
                <a:cubicBezTo>
                  <a:pt x="6889" y="0"/>
                  <a:pt x="6821" y="6"/>
                  <a:pt x="6751" y="16"/>
                </a:cubicBezTo>
                <a:cubicBezTo>
                  <a:pt x="5746" y="171"/>
                  <a:pt x="5462" y="1658"/>
                  <a:pt x="4380" y="1658"/>
                </a:cubicBezTo>
                <a:cubicBezTo>
                  <a:pt x="3265" y="1658"/>
                  <a:pt x="2310" y="25"/>
                  <a:pt x="1521" y="25"/>
                </a:cubicBezTo>
                <a:cubicBezTo>
                  <a:pt x="1352" y="25"/>
                  <a:pt x="1190" y="100"/>
                  <a:pt x="1036" y="282"/>
                </a:cubicBezTo>
                <a:cubicBezTo>
                  <a:pt x="1" y="1508"/>
                  <a:pt x="1914" y="1862"/>
                  <a:pt x="2478" y="3795"/>
                </a:cubicBezTo>
                <a:cubicBezTo>
                  <a:pt x="2920" y="5308"/>
                  <a:pt x="910" y="5623"/>
                  <a:pt x="843" y="7155"/>
                </a:cubicBezTo>
                <a:lnTo>
                  <a:pt x="839" y="7155"/>
                </a:lnTo>
                <a:cubicBezTo>
                  <a:pt x="839" y="7170"/>
                  <a:pt x="842" y="7184"/>
                  <a:pt x="842" y="7198"/>
                </a:cubicBezTo>
                <a:cubicBezTo>
                  <a:pt x="842" y="7211"/>
                  <a:pt x="839" y="7221"/>
                  <a:pt x="839" y="7234"/>
                </a:cubicBezTo>
                <a:lnTo>
                  <a:pt x="842" y="7234"/>
                </a:lnTo>
                <a:cubicBezTo>
                  <a:pt x="895" y="8758"/>
                  <a:pt x="2512" y="8786"/>
                  <a:pt x="2512" y="10363"/>
                </a:cubicBezTo>
                <a:cubicBezTo>
                  <a:pt x="2512" y="11964"/>
                  <a:pt x="839" y="11964"/>
                  <a:pt x="839" y="13567"/>
                </a:cubicBezTo>
                <a:cubicBezTo>
                  <a:pt x="839" y="15171"/>
                  <a:pt x="2512" y="15171"/>
                  <a:pt x="2512" y="16773"/>
                </a:cubicBezTo>
                <a:cubicBezTo>
                  <a:pt x="2512" y="18377"/>
                  <a:pt x="839" y="18377"/>
                  <a:pt x="839" y="19981"/>
                </a:cubicBezTo>
                <a:cubicBezTo>
                  <a:pt x="839" y="21584"/>
                  <a:pt x="2512" y="21584"/>
                  <a:pt x="2512" y="23187"/>
                </a:cubicBezTo>
                <a:cubicBezTo>
                  <a:pt x="2512" y="24789"/>
                  <a:pt x="839" y="24789"/>
                  <a:pt x="839" y="26394"/>
                </a:cubicBezTo>
                <a:cubicBezTo>
                  <a:pt x="839" y="27976"/>
                  <a:pt x="2469" y="27998"/>
                  <a:pt x="2511" y="29542"/>
                </a:cubicBezTo>
                <a:cubicBezTo>
                  <a:pt x="2469" y="31087"/>
                  <a:pt x="839" y="31105"/>
                  <a:pt x="839" y="32689"/>
                </a:cubicBezTo>
                <a:cubicBezTo>
                  <a:pt x="839" y="32709"/>
                  <a:pt x="842" y="32728"/>
                  <a:pt x="842" y="32746"/>
                </a:cubicBezTo>
                <a:cubicBezTo>
                  <a:pt x="842" y="32766"/>
                  <a:pt x="839" y="32784"/>
                  <a:pt x="839" y="32803"/>
                </a:cubicBezTo>
                <a:cubicBezTo>
                  <a:pt x="839" y="34385"/>
                  <a:pt x="2469" y="34407"/>
                  <a:pt x="2511" y="35952"/>
                </a:cubicBezTo>
                <a:cubicBezTo>
                  <a:pt x="2469" y="37496"/>
                  <a:pt x="839" y="37517"/>
                  <a:pt x="839" y="39100"/>
                </a:cubicBezTo>
                <a:cubicBezTo>
                  <a:pt x="839" y="39120"/>
                  <a:pt x="842" y="39137"/>
                  <a:pt x="842" y="39156"/>
                </a:cubicBezTo>
                <a:cubicBezTo>
                  <a:pt x="842" y="39176"/>
                  <a:pt x="839" y="39193"/>
                  <a:pt x="839" y="39213"/>
                </a:cubicBezTo>
                <a:cubicBezTo>
                  <a:pt x="839" y="40796"/>
                  <a:pt x="2471" y="40817"/>
                  <a:pt x="2511" y="42361"/>
                </a:cubicBezTo>
                <a:cubicBezTo>
                  <a:pt x="2471" y="43906"/>
                  <a:pt x="839" y="43925"/>
                  <a:pt x="839" y="45509"/>
                </a:cubicBezTo>
                <a:cubicBezTo>
                  <a:pt x="839" y="45529"/>
                  <a:pt x="842" y="45547"/>
                  <a:pt x="842" y="45565"/>
                </a:cubicBezTo>
                <a:cubicBezTo>
                  <a:pt x="842" y="45585"/>
                  <a:pt x="839" y="45604"/>
                  <a:pt x="839" y="45622"/>
                </a:cubicBezTo>
                <a:cubicBezTo>
                  <a:pt x="839" y="47205"/>
                  <a:pt x="2469" y="47226"/>
                  <a:pt x="2511" y="48771"/>
                </a:cubicBezTo>
                <a:cubicBezTo>
                  <a:pt x="2469" y="50315"/>
                  <a:pt x="839" y="50335"/>
                  <a:pt x="839" y="51919"/>
                </a:cubicBezTo>
                <a:cubicBezTo>
                  <a:pt x="839" y="51939"/>
                  <a:pt x="842" y="51956"/>
                  <a:pt x="842" y="51976"/>
                </a:cubicBezTo>
                <a:cubicBezTo>
                  <a:pt x="842" y="51996"/>
                  <a:pt x="839" y="52013"/>
                  <a:pt x="839" y="52033"/>
                </a:cubicBezTo>
                <a:cubicBezTo>
                  <a:pt x="839" y="53616"/>
                  <a:pt x="2469" y="53638"/>
                  <a:pt x="2511" y="55180"/>
                </a:cubicBezTo>
                <a:cubicBezTo>
                  <a:pt x="2469" y="56726"/>
                  <a:pt x="839" y="56744"/>
                  <a:pt x="839" y="58328"/>
                </a:cubicBezTo>
                <a:cubicBezTo>
                  <a:pt x="839" y="59932"/>
                  <a:pt x="2512" y="59932"/>
                  <a:pt x="2512" y="61535"/>
                </a:cubicBezTo>
                <a:cubicBezTo>
                  <a:pt x="2512" y="63136"/>
                  <a:pt x="839" y="63136"/>
                  <a:pt x="839" y="64741"/>
                </a:cubicBezTo>
                <a:cubicBezTo>
                  <a:pt x="839" y="66344"/>
                  <a:pt x="2512" y="66344"/>
                  <a:pt x="2512" y="67949"/>
                </a:cubicBezTo>
                <a:cubicBezTo>
                  <a:pt x="2512" y="69550"/>
                  <a:pt x="839" y="69550"/>
                  <a:pt x="839" y="71155"/>
                </a:cubicBezTo>
                <a:cubicBezTo>
                  <a:pt x="839" y="72757"/>
                  <a:pt x="2512" y="72757"/>
                  <a:pt x="2512" y="74361"/>
                </a:cubicBezTo>
                <a:cubicBezTo>
                  <a:pt x="2512" y="75920"/>
                  <a:pt x="927" y="75963"/>
                  <a:pt x="843" y="77444"/>
                </a:cubicBezTo>
                <a:lnTo>
                  <a:pt x="839" y="77444"/>
                </a:lnTo>
                <a:cubicBezTo>
                  <a:pt x="839" y="77466"/>
                  <a:pt x="842" y="77485"/>
                  <a:pt x="842" y="77507"/>
                </a:cubicBezTo>
                <a:cubicBezTo>
                  <a:pt x="842" y="77528"/>
                  <a:pt x="839" y="77547"/>
                  <a:pt x="839" y="77568"/>
                </a:cubicBezTo>
                <a:lnTo>
                  <a:pt x="843" y="77568"/>
                </a:lnTo>
                <a:cubicBezTo>
                  <a:pt x="927" y="79049"/>
                  <a:pt x="2512" y="79092"/>
                  <a:pt x="2512" y="80653"/>
                </a:cubicBezTo>
                <a:cubicBezTo>
                  <a:pt x="2512" y="82254"/>
                  <a:pt x="839" y="82254"/>
                  <a:pt x="839" y="83858"/>
                </a:cubicBezTo>
                <a:cubicBezTo>
                  <a:pt x="839" y="85461"/>
                  <a:pt x="2512" y="85461"/>
                  <a:pt x="2512" y="87063"/>
                </a:cubicBezTo>
                <a:cubicBezTo>
                  <a:pt x="2512" y="88667"/>
                  <a:pt x="839" y="88667"/>
                  <a:pt x="839" y="90271"/>
                </a:cubicBezTo>
                <a:cubicBezTo>
                  <a:pt x="839" y="91875"/>
                  <a:pt x="2512" y="91875"/>
                  <a:pt x="2512" y="93477"/>
                </a:cubicBezTo>
                <a:cubicBezTo>
                  <a:pt x="2512" y="95079"/>
                  <a:pt x="839" y="95079"/>
                  <a:pt x="839" y="96684"/>
                </a:cubicBezTo>
                <a:cubicBezTo>
                  <a:pt x="839" y="98285"/>
                  <a:pt x="2512" y="98285"/>
                  <a:pt x="2512" y="99889"/>
                </a:cubicBezTo>
                <a:cubicBezTo>
                  <a:pt x="2512" y="101491"/>
                  <a:pt x="839" y="101491"/>
                  <a:pt x="839" y="103096"/>
                </a:cubicBezTo>
                <a:cubicBezTo>
                  <a:pt x="839" y="104697"/>
                  <a:pt x="2512" y="104697"/>
                  <a:pt x="2512" y="106300"/>
                </a:cubicBezTo>
                <a:cubicBezTo>
                  <a:pt x="2512" y="107904"/>
                  <a:pt x="839" y="107904"/>
                  <a:pt x="839" y="109506"/>
                </a:cubicBezTo>
                <a:cubicBezTo>
                  <a:pt x="839" y="111109"/>
                  <a:pt x="2512" y="111109"/>
                  <a:pt x="2512" y="112712"/>
                </a:cubicBezTo>
                <a:cubicBezTo>
                  <a:pt x="2512" y="114315"/>
                  <a:pt x="839" y="114315"/>
                  <a:pt x="839" y="115918"/>
                </a:cubicBezTo>
                <a:cubicBezTo>
                  <a:pt x="839" y="117520"/>
                  <a:pt x="2512" y="117520"/>
                  <a:pt x="2512" y="119126"/>
                </a:cubicBezTo>
                <a:cubicBezTo>
                  <a:pt x="2512" y="120726"/>
                  <a:pt x="839" y="120726"/>
                  <a:pt x="839" y="122330"/>
                </a:cubicBezTo>
                <a:cubicBezTo>
                  <a:pt x="839" y="123934"/>
                  <a:pt x="2512" y="123934"/>
                  <a:pt x="2512" y="125536"/>
                </a:cubicBezTo>
                <a:cubicBezTo>
                  <a:pt x="2512" y="127140"/>
                  <a:pt x="3" y="128057"/>
                  <a:pt x="1038" y="129282"/>
                </a:cubicBezTo>
                <a:cubicBezTo>
                  <a:pt x="1192" y="129464"/>
                  <a:pt x="1354" y="129539"/>
                  <a:pt x="1523" y="129539"/>
                </a:cubicBezTo>
                <a:cubicBezTo>
                  <a:pt x="2313" y="129539"/>
                  <a:pt x="3269" y="127905"/>
                  <a:pt x="4383" y="127905"/>
                </a:cubicBezTo>
                <a:cubicBezTo>
                  <a:pt x="5631" y="127905"/>
                  <a:pt x="5851" y="129542"/>
                  <a:pt x="6978" y="129542"/>
                </a:cubicBezTo>
                <a:cubicBezTo>
                  <a:pt x="7075" y="129542"/>
                  <a:pt x="7180" y="129530"/>
                  <a:pt x="7292" y="129503"/>
                </a:cubicBezTo>
                <a:cubicBezTo>
                  <a:pt x="8202" y="129286"/>
                  <a:pt x="8563" y="127905"/>
                  <a:pt x="9605" y="127905"/>
                </a:cubicBezTo>
                <a:cubicBezTo>
                  <a:pt x="9606" y="127905"/>
                  <a:pt x="9607" y="127905"/>
                  <a:pt x="9607" y="127905"/>
                </a:cubicBezTo>
                <a:cubicBezTo>
                  <a:pt x="10719" y="127909"/>
                  <a:pt x="11674" y="129539"/>
                  <a:pt x="12465" y="129539"/>
                </a:cubicBezTo>
                <a:cubicBezTo>
                  <a:pt x="12634" y="129539"/>
                  <a:pt x="12796" y="129464"/>
                  <a:pt x="12951" y="129282"/>
                </a:cubicBezTo>
                <a:cubicBezTo>
                  <a:pt x="13983" y="128056"/>
                  <a:pt x="11476" y="127140"/>
                  <a:pt x="11476" y="125535"/>
                </a:cubicBezTo>
                <a:cubicBezTo>
                  <a:pt x="11476" y="123929"/>
                  <a:pt x="13145" y="123928"/>
                  <a:pt x="13145" y="122324"/>
                </a:cubicBezTo>
                <a:cubicBezTo>
                  <a:pt x="13145" y="120724"/>
                  <a:pt x="11475" y="120724"/>
                  <a:pt x="11475" y="119118"/>
                </a:cubicBezTo>
                <a:cubicBezTo>
                  <a:pt x="11475" y="117516"/>
                  <a:pt x="13145" y="117516"/>
                  <a:pt x="13145" y="115911"/>
                </a:cubicBezTo>
                <a:cubicBezTo>
                  <a:pt x="13145" y="114310"/>
                  <a:pt x="11475" y="114310"/>
                  <a:pt x="11475" y="112705"/>
                </a:cubicBezTo>
                <a:cubicBezTo>
                  <a:pt x="11475" y="111103"/>
                  <a:pt x="13145" y="111103"/>
                  <a:pt x="13145" y="109498"/>
                </a:cubicBezTo>
                <a:cubicBezTo>
                  <a:pt x="13145" y="107897"/>
                  <a:pt x="11475" y="107897"/>
                  <a:pt x="11475" y="106293"/>
                </a:cubicBezTo>
                <a:cubicBezTo>
                  <a:pt x="11475" y="104690"/>
                  <a:pt x="13145" y="104691"/>
                  <a:pt x="13145" y="103086"/>
                </a:cubicBezTo>
                <a:cubicBezTo>
                  <a:pt x="13145" y="101485"/>
                  <a:pt x="11475" y="101485"/>
                  <a:pt x="11475" y="99881"/>
                </a:cubicBezTo>
                <a:cubicBezTo>
                  <a:pt x="11475" y="98281"/>
                  <a:pt x="13145" y="98281"/>
                  <a:pt x="13145" y="96676"/>
                </a:cubicBezTo>
                <a:cubicBezTo>
                  <a:pt x="13145" y="95073"/>
                  <a:pt x="11475" y="95073"/>
                  <a:pt x="11475" y="93470"/>
                </a:cubicBezTo>
                <a:cubicBezTo>
                  <a:pt x="11475" y="91867"/>
                  <a:pt x="13145" y="91867"/>
                  <a:pt x="13145" y="90264"/>
                </a:cubicBezTo>
                <a:cubicBezTo>
                  <a:pt x="13145" y="88661"/>
                  <a:pt x="11475" y="88661"/>
                  <a:pt x="11475" y="87056"/>
                </a:cubicBezTo>
                <a:cubicBezTo>
                  <a:pt x="11475" y="85456"/>
                  <a:pt x="13145" y="85456"/>
                  <a:pt x="13145" y="83852"/>
                </a:cubicBezTo>
                <a:cubicBezTo>
                  <a:pt x="13145" y="82248"/>
                  <a:pt x="11475" y="82248"/>
                  <a:pt x="11475" y="80646"/>
                </a:cubicBezTo>
                <a:cubicBezTo>
                  <a:pt x="11475" y="79086"/>
                  <a:pt x="13054" y="79044"/>
                  <a:pt x="13143" y="77568"/>
                </a:cubicBezTo>
                <a:lnTo>
                  <a:pt x="13145" y="77568"/>
                </a:lnTo>
                <a:cubicBezTo>
                  <a:pt x="13145" y="77547"/>
                  <a:pt x="13144" y="77525"/>
                  <a:pt x="13144" y="77504"/>
                </a:cubicBezTo>
                <a:cubicBezTo>
                  <a:pt x="13144" y="77483"/>
                  <a:pt x="13145" y="77461"/>
                  <a:pt x="13145" y="77440"/>
                </a:cubicBezTo>
                <a:lnTo>
                  <a:pt x="13143" y="77440"/>
                </a:lnTo>
                <a:cubicBezTo>
                  <a:pt x="13054" y="75966"/>
                  <a:pt x="11475" y="75920"/>
                  <a:pt x="11475" y="74363"/>
                </a:cubicBezTo>
                <a:cubicBezTo>
                  <a:pt x="11475" y="72763"/>
                  <a:pt x="13145" y="72763"/>
                  <a:pt x="13145" y="71157"/>
                </a:cubicBezTo>
                <a:cubicBezTo>
                  <a:pt x="13145" y="69555"/>
                  <a:pt x="11475" y="69555"/>
                  <a:pt x="11475" y="67952"/>
                </a:cubicBezTo>
                <a:cubicBezTo>
                  <a:pt x="11475" y="66349"/>
                  <a:pt x="13145" y="66349"/>
                  <a:pt x="13145" y="64746"/>
                </a:cubicBezTo>
                <a:cubicBezTo>
                  <a:pt x="13145" y="63143"/>
                  <a:pt x="11475" y="63143"/>
                  <a:pt x="11475" y="61538"/>
                </a:cubicBezTo>
                <a:cubicBezTo>
                  <a:pt x="11475" y="59937"/>
                  <a:pt x="13145" y="59937"/>
                  <a:pt x="13145" y="58334"/>
                </a:cubicBezTo>
                <a:cubicBezTo>
                  <a:pt x="13145" y="56750"/>
                  <a:pt x="11513" y="56729"/>
                  <a:pt x="11476" y="55182"/>
                </a:cubicBezTo>
                <a:cubicBezTo>
                  <a:pt x="11516" y="53634"/>
                  <a:pt x="13145" y="53615"/>
                  <a:pt x="13145" y="52031"/>
                </a:cubicBezTo>
                <a:cubicBezTo>
                  <a:pt x="13145" y="52013"/>
                  <a:pt x="13144" y="51996"/>
                  <a:pt x="13144" y="51977"/>
                </a:cubicBezTo>
                <a:cubicBezTo>
                  <a:pt x="13144" y="51960"/>
                  <a:pt x="13145" y="51942"/>
                  <a:pt x="13145" y="51925"/>
                </a:cubicBezTo>
                <a:cubicBezTo>
                  <a:pt x="13145" y="50338"/>
                  <a:pt x="11513" y="50320"/>
                  <a:pt x="11476" y="48773"/>
                </a:cubicBezTo>
                <a:cubicBezTo>
                  <a:pt x="11513" y="47225"/>
                  <a:pt x="13145" y="47205"/>
                  <a:pt x="13145" y="45621"/>
                </a:cubicBezTo>
                <a:cubicBezTo>
                  <a:pt x="13145" y="45604"/>
                  <a:pt x="13144" y="45585"/>
                  <a:pt x="13144" y="45568"/>
                </a:cubicBezTo>
                <a:cubicBezTo>
                  <a:pt x="13144" y="45550"/>
                  <a:pt x="13145" y="45533"/>
                  <a:pt x="13145" y="45514"/>
                </a:cubicBezTo>
                <a:cubicBezTo>
                  <a:pt x="13145" y="43929"/>
                  <a:pt x="11513" y="43909"/>
                  <a:pt x="11476" y="42361"/>
                </a:cubicBezTo>
                <a:cubicBezTo>
                  <a:pt x="11513" y="40813"/>
                  <a:pt x="13145" y="40793"/>
                  <a:pt x="13145" y="39208"/>
                </a:cubicBezTo>
                <a:cubicBezTo>
                  <a:pt x="13145" y="39191"/>
                  <a:pt x="13144" y="39172"/>
                  <a:pt x="13144" y="39155"/>
                </a:cubicBezTo>
                <a:cubicBezTo>
                  <a:pt x="13144" y="39137"/>
                  <a:pt x="13145" y="39120"/>
                  <a:pt x="13145" y="39101"/>
                </a:cubicBezTo>
                <a:cubicBezTo>
                  <a:pt x="13145" y="37516"/>
                  <a:pt x="11513" y="37496"/>
                  <a:pt x="11476" y="35949"/>
                </a:cubicBezTo>
                <a:cubicBezTo>
                  <a:pt x="11513" y="34401"/>
                  <a:pt x="13145" y="34382"/>
                  <a:pt x="13145" y="32799"/>
                </a:cubicBezTo>
                <a:cubicBezTo>
                  <a:pt x="13145" y="32780"/>
                  <a:pt x="13144" y="32763"/>
                  <a:pt x="13144" y="32745"/>
                </a:cubicBezTo>
                <a:cubicBezTo>
                  <a:pt x="13144" y="32728"/>
                  <a:pt x="13145" y="32709"/>
                  <a:pt x="13145" y="32692"/>
                </a:cubicBezTo>
                <a:cubicBezTo>
                  <a:pt x="13145" y="31108"/>
                  <a:pt x="11513" y="31087"/>
                  <a:pt x="11476" y="29540"/>
                </a:cubicBezTo>
                <a:cubicBezTo>
                  <a:pt x="11516" y="27993"/>
                  <a:pt x="13145" y="27973"/>
                  <a:pt x="13145" y="26388"/>
                </a:cubicBezTo>
                <a:cubicBezTo>
                  <a:pt x="13145" y="24787"/>
                  <a:pt x="11475" y="24787"/>
                  <a:pt x="11475" y="23184"/>
                </a:cubicBezTo>
                <a:cubicBezTo>
                  <a:pt x="11475" y="21580"/>
                  <a:pt x="13145" y="21580"/>
                  <a:pt x="13145" y="19976"/>
                </a:cubicBezTo>
                <a:cubicBezTo>
                  <a:pt x="13145" y="18376"/>
                  <a:pt x="11475" y="18376"/>
                  <a:pt x="11475" y="16770"/>
                </a:cubicBezTo>
                <a:cubicBezTo>
                  <a:pt x="11475" y="15168"/>
                  <a:pt x="13145" y="15168"/>
                  <a:pt x="13145" y="13566"/>
                </a:cubicBezTo>
                <a:cubicBezTo>
                  <a:pt x="13145" y="11962"/>
                  <a:pt x="11475" y="11962"/>
                  <a:pt x="11475" y="10359"/>
                </a:cubicBezTo>
                <a:cubicBezTo>
                  <a:pt x="11475" y="8783"/>
                  <a:pt x="13089" y="8755"/>
                  <a:pt x="13144" y="7232"/>
                </a:cubicBezTo>
                <a:lnTo>
                  <a:pt x="13145" y="7232"/>
                </a:lnTo>
                <a:cubicBezTo>
                  <a:pt x="13145" y="7218"/>
                  <a:pt x="13144" y="7205"/>
                  <a:pt x="13144" y="7192"/>
                </a:cubicBezTo>
                <a:cubicBezTo>
                  <a:pt x="13144" y="7181"/>
                  <a:pt x="13145" y="7167"/>
                  <a:pt x="13145" y="7154"/>
                </a:cubicBezTo>
                <a:lnTo>
                  <a:pt x="13144" y="7154"/>
                </a:lnTo>
                <a:cubicBezTo>
                  <a:pt x="13089" y="5630"/>
                  <a:pt x="11475" y="5604"/>
                  <a:pt x="11475" y="4028"/>
                </a:cubicBezTo>
                <a:cubicBezTo>
                  <a:pt x="11475" y="2425"/>
                  <a:pt x="13983" y="1506"/>
                  <a:pt x="12948" y="282"/>
                </a:cubicBezTo>
                <a:cubicBezTo>
                  <a:pt x="12794" y="100"/>
                  <a:pt x="12632" y="25"/>
                  <a:pt x="12463" y="25"/>
                </a:cubicBezTo>
                <a:cubicBezTo>
                  <a:pt x="11672" y="25"/>
                  <a:pt x="10717" y="1658"/>
                  <a:pt x="9601" y="1658"/>
                </a:cubicBezTo>
                <a:cubicBezTo>
                  <a:pt x="8381" y="1658"/>
                  <a:pt x="8117" y="0"/>
                  <a:pt x="6954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vert="vert" wrap="square" lIns="60950" tIns="60950" rIns="60950" bIns="60950" anchor="ctr" anchorCtr="0">
            <a:noAutofit/>
          </a:bodyPr>
          <a:lstStyle/>
          <a:p>
            <a:pPr algn="ctr" defTabSz="609630">
              <a:buClr>
                <a:srgbClr val="000000"/>
              </a:buClr>
              <a:defRPr/>
            </a:pPr>
            <a:r>
              <a:rPr lang="en-US" sz="5334" b="1" ker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Arial"/>
                <a:sym typeface="Arial"/>
              </a:rPr>
              <a:t>A. a cave  </a:t>
            </a:r>
            <a:endParaRPr sz="5334" b="1" kern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10" name="Google Shape;3936;p35">
            <a:extLst>
              <a:ext uri="{FF2B5EF4-FFF2-40B4-BE49-F238E27FC236}">
                <a16:creationId xmlns:a16="http://schemas.microsoft.com/office/drawing/2014/main" id="{0617B203-26F0-9B51-BF24-96FA232A5446}"/>
              </a:ext>
            </a:extLst>
          </p:cNvPr>
          <p:cNvSpPr/>
          <p:nvPr/>
        </p:nvSpPr>
        <p:spPr>
          <a:xfrm rot="16200000">
            <a:off x="5610389" y="1349215"/>
            <a:ext cx="1138865" cy="5410200"/>
          </a:xfrm>
          <a:custGeom>
            <a:avLst/>
            <a:gdLst/>
            <a:ahLst/>
            <a:cxnLst/>
            <a:rect l="l" t="t" r="r" b="b"/>
            <a:pathLst>
              <a:path w="13984" h="129542" extrusionOk="0">
                <a:moveTo>
                  <a:pt x="6954" y="0"/>
                </a:moveTo>
                <a:cubicBezTo>
                  <a:pt x="6889" y="0"/>
                  <a:pt x="6821" y="6"/>
                  <a:pt x="6751" y="16"/>
                </a:cubicBezTo>
                <a:cubicBezTo>
                  <a:pt x="5746" y="171"/>
                  <a:pt x="5462" y="1658"/>
                  <a:pt x="4380" y="1658"/>
                </a:cubicBezTo>
                <a:cubicBezTo>
                  <a:pt x="3265" y="1658"/>
                  <a:pt x="2310" y="25"/>
                  <a:pt x="1521" y="25"/>
                </a:cubicBezTo>
                <a:cubicBezTo>
                  <a:pt x="1352" y="25"/>
                  <a:pt x="1190" y="100"/>
                  <a:pt x="1036" y="282"/>
                </a:cubicBezTo>
                <a:cubicBezTo>
                  <a:pt x="1" y="1508"/>
                  <a:pt x="1914" y="1862"/>
                  <a:pt x="2478" y="3795"/>
                </a:cubicBezTo>
                <a:cubicBezTo>
                  <a:pt x="2920" y="5308"/>
                  <a:pt x="910" y="5623"/>
                  <a:pt x="843" y="7155"/>
                </a:cubicBezTo>
                <a:lnTo>
                  <a:pt x="839" y="7155"/>
                </a:lnTo>
                <a:cubicBezTo>
                  <a:pt x="839" y="7170"/>
                  <a:pt x="842" y="7184"/>
                  <a:pt x="842" y="7198"/>
                </a:cubicBezTo>
                <a:cubicBezTo>
                  <a:pt x="842" y="7211"/>
                  <a:pt x="839" y="7221"/>
                  <a:pt x="839" y="7234"/>
                </a:cubicBezTo>
                <a:lnTo>
                  <a:pt x="842" y="7234"/>
                </a:lnTo>
                <a:cubicBezTo>
                  <a:pt x="895" y="8758"/>
                  <a:pt x="2512" y="8786"/>
                  <a:pt x="2512" y="10363"/>
                </a:cubicBezTo>
                <a:cubicBezTo>
                  <a:pt x="2512" y="11964"/>
                  <a:pt x="839" y="11964"/>
                  <a:pt x="839" y="13567"/>
                </a:cubicBezTo>
                <a:cubicBezTo>
                  <a:pt x="839" y="15171"/>
                  <a:pt x="2512" y="15171"/>
                  <a:pt x="2512" y="16773"/>
                </a:cubicBezTo>
                <a:cubicBezTo>
                  <a:pt x="2512" y="18377"/>
                  <a:pt x="839" y="18377"/>
                  <a:pt x="839" y="19981"/>
                </a:cubicBezTo>
                <a:cubicBezTo>
                  <a:pt x="839" y="21584"/>
                  <a:pt x="2512" y="21584"/>
                  <a:pt x="2512" y="23187"/>
                </a:cubicBezTo>
                <a:cubicBezTo>
                  <a:pt x="2512" y="24789"/>
                  <a:pt x="839" y="24789"/>
                  <a:pt x="839" y="26394"/>
                </a:cubicBezTo>
                <a:cubicBezTo>
                  <a:pt x="839" y="27976"/>
                  <a:pt x="2469" y="27998"/>
                  <a:pt x="2511" y="29542"/>
                </a:cubicBezTo>
                <a:cubicBezTo>
                  <a:pt x="2469" y="31087"/>
                  <a:pt x="839" y="31105"/>
                  <a:pt x="839" y="32689"/>
                </a:cubicBezTo>
                <a:cubicBezTo>
                  <a:pt x="839" y="32709"/>
                  <a:pt x="842" y="32728"/>
                  <a:pt x="842" y="32746"/>
                </a:cubicBezTo>
                <a:cubicBezTo>
                  <a:pt x="842" y="32766"/>
                  <a:pt x="839" y="32784"/>
                  <a:pt x="839" y="32803"/>
                </a:cubicBezTo>
                <a:cubicBezTo>
                  <a:pt x="839" y="34385"/>
                  <a:pt x="2469" y="34407"/>
                  <a:pt x="2511" y="35952"/>
                </a:cubicBezTo>
                <a:cubicBezTo>
                  <a:pt x="2469" y="37496"/>
                  <a:pt x="839" y="37517"/>
                  <a:pt x="839" y="39100"/>
                </a:cubicBezTo>
                <a:cubicBezTo>
                  <a:pt x="839" y="39120"/>
                  <a:pt x="842" y="39137"/>
                  <a:pt x="842" y="39156"/>
                </a:cubicBezTo>
                <a:cubicBezTo>
                  <a:pt x="842" y="39176"/>
                  <a:pt x="839" y="39193"/>
                  <a:pt x="839" y="39213"/>
                </a:cubicBezTo>
                <a:cubicBezTo>
                  <a:pt x="839" y="40796"/>
                  <a:pt x="2471" y="40817"/>
                  <a:pt x="2511" y="42361"/>
                </a:cubicBezTo>
                <a:cubicBezTo>
                  <a:pt x="2471" y="43906"/>
                  <a:pt x="839" y="43925"/>
                  <a:pt x="839" y="45509"/>
                </a:cubicBezTo>
                <a:cubicBezTo>
                  <a:pt x="839" y="45529"/>
                  <a:pt x="842" y="45547"/>
                  <a:pt x="842" y="45565"/>
                </a:cubicBezTo>
                <a:cubicBezTo>
                  <a:pt x="842" y="45585"/>
                  <a:pt x="839" y="45604"/>
                  <a:pt x="839" y="45622"/>
                </a:cubicBezTo>
                <a:cubicBezTo>
                  <a:pt x="839" y="47205"/>
                  <a:pt x="2469" y="47226"/>
                  <a:pt x="2511" y="48771"/>
                </a:cubicBezTo>
                <a:cubicBezTo>
                  <a:pt x="2469" y="50315"/>
                  <a:pt x="839" y="50335"/>
                  <a:pt x="839" y="51919"/>
                </a:cubicBezTo>
                <a:cubicBezTo>
                  <a:pt x="839" y="51939"/>
                  <a:pt x="842" y="51956"/>
                  <a:pt x="842" y="51976"/>
                </a:cubicBezTo>
                <a:cubicBezTo>
                  <a:pt x="842" y="51996"/>
                  <a:pt x="839" y="52013"/>
                  <a:pt x="839" y="52033"/>
                </a:cubicBezTo>
                <a:cubicBezTo>
                  <a:pt x="839" y="53616"/>
                  <a:pt x="2469" y="53638"/>
                  <a:pt x="2511" y="55180"/>
                </a:cubicBezTo>
                <a:cubicBezTo>
                  <a:pt x="2469" y="56726"/>
                  <a:pt x="839" y="56744"/>
                  <a:pt x="839" y="58328"/>
                </a:cubicBezTo>
                <a:cubicBezTo>
                  <a:pt x="839" y="59932"/>
                  <a:pt x="2512" y="59932"/>
                  <a:pt x="2512" y="61535"/>
                </a:cubicBezTo>
                <a:cubicBezTo>
                  <a:pt x="2512" y="63136"/>
                  <a:pt x="839" y="63136"/>
                  <a:pt x="839" y="64741"/>
                </a:cubicBezTo>
                <a:cubicBezTo>
                  <a:pt x="839" y="66344"/>
                  <a:pt x="2512" y="66344"/>
                  <a:pt x="2512" y="67949"/>
                </a:cubicBezTo>
                <a:cubicBezTo>
                  <a:pt x="2512" y="69550"/>
                  <a:pt x="839" y="69550"/>
                  <a:pt x="839" y="71155"/>
                </a:cubicBezTo>
                <a:cubicBezTo>
                  <a:pt x="839" y="72757"/>
                  <a:pt x="2512" y="72757"/>
                  <a:pt x="2512" y="74361"/>
                </a:cubicBezTo>
                <a:cubicBezTo>
                  <a:pt x="2512" y="75920"/>
                  <a:pt x="927" y="75963"/>
                  <a:pt x="843" y="77444"/>
                </a:cubicBezTo>
                <a:lnTo>
                  <a:pt x="839" y="77444"/>
                </a:lnTo>
                <a:cubicBezTo>
                  <a:pt x="839" y="77466"/>
                  <a:pt x="842" y="77485"/>
                  <a:pt x="842" y="77507"/>
                </a:cubicBezTo>
                <a:cubicBezTo>
                  <a:pt x="842" y="77528"/>
                  <a:pt x="839" y="77547"/>
                  <a:pt x="839" y="77568"/>
                </a:cubicBezTo>
                <a:lnTo>
                  <a:pt x="843" y="77568"/>
                </a:lnTo>
                <a:cubicBezTo>
                  <a:pt x="927" y="79049"/>
                  <a:pt x="2512" y="79092"/>
                  <a:pt x="2512" y="80653"/>
                </a:cubicBezTo>
                <a:cubicBezTo>
                  <a:pt x="2512" y="82254"/>
                  <a:pt x="839" y="82254"/>
                  <a:pt x="839" y="83858"/>
                </a:cubicBezTo>
                <a:cubicBezTo>
                  <a:pt x="839" y="85461"/>
                  <a:pt x="2512" y="85461"/>
                  <a:pt x="2512" y="87063"/>
                </a:cubicBezTo>
                <a:cubicBezTo>
                  <a:pt x="2512" y="88667"/>
                  <a:pt x="839" y="88667"/>
                  <a:pt x="839" y="90271"/>
                </a:cubicBezTo>
                <a:cubicBezTo>
                  <a:pt x="839" y="91875"/>
                  <a:pt x="2512" y="91875"/>
                  <a:pt x="2512" y="93477"/>
                </a:cubicBezTo>
                <a:cubicBezTo>
                  <a:pt x="2512" y="95079"/>
                  <a:pt x="839" y="95079"/>
                  <a:pt x="839" y="96684"/>
                </a:cubicBezTo>
                <a:cubicBezTo>
                  <a:pt x="839" y="98285"/>
                  <a:pt x="2512" y="98285"/>
                  <a:pt x="2512" y="99889"/>
                </a:cubicBezTo>
                <a:cubicBezTo>
                  <a:pt x="2512" y="101491"/>
                  <a:pt x="839" y="101491"/>
                  <a:pt x="839" y="103096"/>
                </a:cubicBezTo>
                <a:cubicBezTo>
                  <a:pt x="839" y="104697"/>
                  <a:pt x="2512" y="104697"/>
                  <a:pt x="2512" y="106300"/>
                </a:cubicBezTo>
                <a:cubicBezTo>
                  <a:pt x="2512" y="107904"/>
                  <a:pt x="839" y="107904"/>
                  <a:pt x="839" y="109506"/>
                </a:cubicBezTo>
                <a:cubicBezTo>
                  <a:pt x="839" y="111109"/>
                  <a:pt x="2512" y="111109"/>
                  <a:pt x="2512" y="112712"/>
                </a:cubicBezTo>
                <a:cubicBezTo>
                  <a:pt x="2512" y="114315"/>
                  <a:pt x="839" y="114315"/>
                  <a:pt x="839" y="115918"/>
                </a:cubicBezTo>
                <a:cubicBezTo>
                  <a:pt x="839" y="117520"/>
                  <a:pt x="2512" y="117520"/>
                  <a:pt x="2512" y="119126"/>
                </a:cubicBezTo>
                <a:cubicBezTo>
                  <a:pt x="2512" y="120726"/>
                  <a:pt x="839" y="120726"/>
                  <a:pt x="839" y="122330"/>
                </a:cubicBezTo>
                <a:cubicBezTo>
                  <a:pt x="839" y="123934"/>
                  <a:pt x="2512" y="123934"/>
                  <a:pt x="2512" y="125536"/>
                </a:cubicBezTo>
                <a:cubicBezTo>
                  <a:pt x="2512" y="127140"/>
                  <a:pt x="3" y="128057"/>
                  <a:pt x="1038" y="129282"/>
                </a:cubicBezTo>
                <a:cubicBezTo>
                  <a:pt x="1192" y="129464"/>
                  <a:pt x="1354" y="129539"/>
                  <a:pt x="1523" y="129539"/>
                </a:cubicBezTo>
                <a:cubicBezTo>
                  <a:pt x="2313" y="129539"/>
                  <a:pt x="3269" y="127905"/>
                  <a:pt x="4383" y="127905"/>
                </a:cubicBezTo>
                <a:cubicBezTo>
                  <a:pt x="5631" y="127905"/>
                  <a:pt x="5851" y="129542"/>
                  <a:pt x="6978" y="129542"/>
                </a:cubicBezTo>
                <a:cubicBezTo>
                  <a:pt x="7075" y="129542"/>
                  <a:pt x="7180" y="129530"/>
                  <a:pt x="7292" y="129503"/>
                </a:cubicBezTo>
                <a:cubicBezTo>
                  <a:pt x="8202" y="129286"/>
                  <a:pt x="8563" y="127905"/>
                  <a:pt x="9605" y="127905"/>
                </a:cubicBezTo>
                <a:cubicBezTo>
                  <a:pt x="9606" y="127905"/>
                  <a:pt x="9607" y="127905"/>
                  <a:pt x="9607" y="127905"/>
                </a:cubicBezTo>
                <a:cubicBezTo>
                  <a:pt x="10719" y="127909"/>
                  <a:pt x="11674" y="129539"/>
                  <a:pt x="12465" y="129539"/>
                </a:cubicBezTo>
                <a:cubicBezTo>
                  <a:pt x="12634" y="129539"/>
                  <a:pt x="12796" y="129464"/>
                  <a:pt x="12951" y="129282"/>
                </a:cubicBezTo>
                <a:cubicBezTo>
                  <a:pt x="13983" y="128056"/>
                  <a:pt x="11476" y="127140"/>
                  <a:pt x="11476" y="125535"/>
                </a:cubicBezTo>
                <a:cubicBezTo>
                  <a:pt x="11476" y="123929"/>
                  <a:pt x="13145" y="123928"/>
                  <a:pt x="13145" y="122324"/>
                </a:cubicBezTo>
                <a:cubicBezTo>
                  <a:pt x="13145" y="120724"/>
                  <a:pt x="11475" y="120724"/>
                  <a:pt x="11475" y="119118"/>
                </a:cubicBezTo>
                <a:cubicBezTo>
                  <a:pt x="11475" y="117516"/>
                  <a:pt x="13145" y="117516"/>
                  <a:pt x="13145" y="115911"/>
                </a:cubicBezTo>
                <a:cubicBezTo>
                  <a:pt x="13145" y="114310"/>
                  <a:pt x="11475" y="114310"/>
                  <a:pt x="11475" y="112705"/>
                </a:cubicBezTo>
                <a:cubicBezTo>
                  <a:pt x="11475" y="111103"/>
                  <a:pt x="13145" y="111103"/>
                  <a:pt x="13145" y="109498"/>
                </a:cubicBezTo>
                <a:cubicBezTo>
                  <a:pt x="13145" y="107897"/>
                  <a:pt x="11475" y="107897"/>
                  <a:pt x="11475" y="106293"/>
                </a:cubicBezTo>
                <a:cubicBezTo>
                  <a:pt x="11475" y="104690"/>
                  <a:pt x="13145" y="104691"/>
                  <a:pt x="13145" y="103086"/>
                </a:cubicBezTo>
                <a:cubicBezTo>
                  <a:pt x="13145" y="101485"/>
                  <a:pt x="11475" y="101485"/>
                  <a:pt x="11475" y="99881"/>
                </a:cubicBezTo>
                <a:cubicBezTo>
                  <a:pt x="11475" y="98281"/>
                  <a:pt x="13145" y="98281"/>
                  <a:pt x="13145" y="96676"/>
                </a:cubicBezTo>
                <a:cubicBezTo>
                  <a:pt x="13145" y="95073"/>
                  <a:pt x="11475" y="95073"/>
                  <a:pt x="11475" y="93470"/>
                </a:cubicBezTo>
                <a:cubicBezTo>
                  <a:pt x="11475" y="91867"/>
                  <a:pt x="13145" y="91867"/>
                  <a:pt x="13145" y="90264"/>
                </a:cubicBezTo>
                <a:cubicBezTo>
                  <a:pt x="13145" y="88661"/>
                  <a:pt x="11475" y="88661"/>
                  <a:pt x="11475" y="87056"/>
                </a:cubicBezTo>
                <a:cubicBezTo>
                  <a:pt x="11475" y="85456"/>
                  <a:pt x="13145" y="85456"/>
                  <a:pt x="13145" y="83852"/>
                </a:cubicBezTo>
                <a:cubicBezTo>
                  <a:pt x="13145" y="82248"/>
                  <a:pt x="11475" y="82248"/>
                  <a:pt x="11475" y="80646"/>
                </a:cubicBezTo>
                <a:cubicBezTo>
                  <a:pt x="11475" y="79086"/>
                  <a:pt x="13054" y="79044"/>
                  <a:pt x="13143" y="77568"/>
                </a:cubicBezTo>
                <a:lnTo>
                  <a:pt x="13145" y="77568"/>
                </a:lnTo>
                <a:cubicBezTo>
                  <a:pt x="13145" y="77547"/>
                  <a:pt x="13144" y="77525"/>
                  <a:pt x="13144" y="77504"/>
                </a:cubicBezTo>
                <a:cubicBezTo>
                  <a:pt x="13144" y="77483"/>
                  <a:pt x="13145" y="77461"/>
                  <a:pt x="13145" y="77440"/>
                </a:cubicBezTo>
                <a:lnTo>
                  <a:pt x="13143" y="77440"/>
                </a:lnTo>
                <a:cubicBezTo>
                  <a:pt x="13054" y="75966"/>
                  <a:pt x="11475" y="75920"/>
                  <a:pt x="11475" y="74363"/>
                </a:cubicBezTo>
                <a:cubicBezTo>
                  <a:pt x="11475" y="72763"/>
                  <a:pt x="13145" y="72763"/>
                  <a:pt x="13145" y="71157"/>
                </a:cubicBezTo>
                <a:cubicBezTo>
                  <a:pt x="13145" y="69555"/>
                  <a:pt x="11475" y="69555"/>
                  <a:pt x="11475" y="67952"/>
                </a:cubicBezTo>
                <a:cubicBezTo>
                  <a:pt x="11475" y="66349"/>
                  <a:pt x="13145" y="66349"/>
                  <a:pt x="13145" y="64746"/>
                </a:cubicBezTo>
                <a:cubicBezTo>
                  <a:pt x="13145" y="63143"/>
                  <a:pt x="11475" y="63143"/>
                  <a:pt x="11475" y="61538"/>
                </a:cubicBezTo>
                <a:cubicBezTo>
                  <a:pt x="11475" y="59937"/>
                  <a:pt x="13145" y="59937"/>
                  <a:pt x="13145" y="58334"/>
                </a:cubicBezTo>
                <a:cubicBezTo>
                  <a:pt x="13145" y="56750"/>
                  <a:pt x="11513" y="56729"/>
                  <a:pt x="11476" y="55182"/>
                </a:cubicBezTo>
                <a:cubicBezTo>
                  <a:pt x="11516" y="53634"/>
                  <a:pt x="13145" y="53615"/>
                  <a:pt x="13145" y="52031"/>
                </a:cubicBezTo>
                <a:cubicBezTo>
                  <a:pt x="13145" y="52013"/>
                  <a:pt x="13144" y="51996"/>
                  <a:pt x="13144" y="51977"/>
                </a:cubicBezTo>
                <a:cubicBezTo>
                  <a:pt x="13144" y="51960"/>
                  <a:pt x="13145" y="51942"/>
                  <a:pt x="13145" y="51925"/>
                </a:cubicBezTo>
                <a:cubicBezTo>
                  <a:pt x="13145" y="50338"/>
                  <a:pt x="11513" y="50320"/>
                  <a:pt x="11476" y="48773"/>
                </a:cubicBezTo>
                <a:cubicBezTo>
                  <a:pt x="11513" y="47225"/>
                  <a:pt x="13145" y="47205"/>
                  <a:pt x="13145" y="45621"/>
                </a:cubicBezTo>
                <a:cubicBezTo>
                  <a:pt x="13145" y="45604"/>
                  <a:pt x="13144" y="45585"/>
                  <a:pt x="13144" y="45568"/>
                </a:cubicBezTo>
                <a:cubicBezTo>
                  <a:pt x="13144" y="45550"/>
                  <a:pt x="13145" y="45533"/>
                  <a:pt x="13145" y="45514"/>
                </a:cubicBezTo>
                <a:cubicBezTo>
                  <a:pt x="13145" y="43929"/>
                  <a:pt x="11513" y="43909"/>
                  <a:pt x="11476" y="42361"/>
                </a:cubicBezTo>
                <a:cubicBezTo>
                  <a:pt x="11513" y="40813"/>
                  <a:pt x="13145" y="40793"/>
                  <a:pt x="13145" y="39208"/>
                </a:cubicBezTo>
                <a:cubicBezTo>
                  <a:pt x="13145" y="39191"/>
                  <a:pt x="13144" y="39172"/>
                  <a:pt x="13144" y="39155"/>
                </a:cubicBezTo>
                <a:cubicBezTo>
                  <a:pt x="13144" y="39137"/>
                  <a:pt x="13145" y="39120"/>
                  <a:pt x="13145" y="39101"/>
                </a:cubicBezTo>
                <a:cubicBezTo>
                  <a:pt x="13145" y="37516"/>
                  <a:pt x="11513" y="37496"/>
                  <a:pt x="11476" y="35949"/>
                </a:cubicBezTo>
                <a:cubicBezTo>
                  <a:pt x="11513" y="34401"/>
                  <a:pt x="13145" y="34382"/>
                  <a:pt x="13145" y="32799"/>
                </a:cubicBezTo>
                <a:cubicBezTo>
                  <a:pt x="13145" y="32780"/>
                  <a:pt x="13144" y="32763"/>
                  <a:pt x="13144" y="32745"/>
                </a:cubicBezTo>
                <a:cubicBezTo>
                  <a:pt x="13144" y="32728"/>
                  <a:pt x="13145" y="32709"/>
                  <a:pt x="13145" y="32692"/>
                </a:cubicBezTo>
                <a:cubicBezTo>
                  <a:pt x="13145" y="31108"/>
                  <a:pt x="11513" y="31087"/>
                  <a:pt x="11476" y="29540"/>
                </a:cubicBezTo>
                <a:cubicBezTo>
                  <a:pt x="11516" y="27993"/>
                  <a:pt x="13145" y="27973"/>
                  <a:pt x="13145" y="26388"/>
                </a:cubicBezTo>
                <a:cubicBezTo>
                  <a:pt x="13145" y="24787"/>
                  <a:pt x="11475" y="24787"/>
                  <a:pt x="11475" y="23184"/>
                </a:cubicBezTo>
                <a:cubicBezTo>
                  <a:pt x="11475" y="21580"/>
                  <a:pt x="13145" y="21580"/>
                  <a:pt x="13145" y="19976"/>
                </a:cubicBezTo>
                <a:cubicBezTo>
                  <a:pt x="13145" y="18376"/>
                  <a:pt x="11475" y="18376"/>
                  <a:pt x="11475" y="16770"/>
                </a:cubicBezTo>
                <a:cubicBezTo>
                  <a:pt x="11475" y="15168"/>
                  <a:pt x="13145" y="15168"/>
                  <a:pt x="13145" y="13566"/>
                </a:cubicBezTo>
                <a:cubicBezTo>
                  <a:pt x="13145" y="11962"/>
                  <a:pt x="11475" y="11962"/>
                  <a:pt x="11475" y="10359"/>
                </a:cubicBezTo>
                <a:cubicBezTo>
                  <a:pt x="11475" y="8783"/>
                  <a:pt x="13089" y="8755"/>
                  <a:pt x="13144" y="7232"/>
                </a:cubicBezTo>
                <a:lnTo>
                  <a:pt x="13145" y="7232"/>
                </a:lnTo>
                <a:cubicBezTo>
                  <a:pt x="13145" y="7218"/>
                  <a:pt x="13144" y="7205"/>
                  <a:pt x="13144" y="7192"/>
                </a:cubicBezTo>
                <a:cubicBezTo>
                  <a:pt x="13144" y="7181"/>
                  <a:pt x="13145" y="7167"/>
                  <a:pt x="13145" y="7154"/>
                </a:cubicBezTo>
                <a:lnTo>
                  <a:pt x="13144" y="7154"/>
                </a:lnTo>
                <a:cubicBezTo>
                  <a:pt x="13089" y="5630"/>
                  <a:pt x="11475" y="5604"/>
                  <a:pt x="11475" y="4028"/>
                </a:cubicBezTo>
                <a:cubicBezTo>
                  <a:pt x="11475" y="2425"/>
                  <a:pt x="13983" y="1506"/>
                  <a:pt x="12948" y="282"/>
                </a:cubicBezTo>
                <a:cubicBezTo>
                  <a:pt x="12794" y="100"/>
                  <a:pt x="12632" y="25"/>
                  <a:pt x="12463" y="25"/>
                </a:cubicBezTo>
                <a:cubicBezTo>
                  <a:pt x="11672" y="25"/>
                  <a:pt x="10717" y="1658"/>
                  <a:pt x="9601" y="1658"/>
                </a:cubicBezTo>
                <a:cubicBezTo>
                  <a:pt x="8381" y="1658"/>
                  <a:pt x="8117" y="0"/>
                  <a:pt x="695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vert="vert" wrap="square" lIns="60950" tIns="60950" rIns="60950" bIns="60950" anchor="ctr" anchorCtr="0">
            <a:noAutofit/>
          </a:bodyPr>
          <a:lstStyle/>
          <a:p>
            <a:pPr algn="ctr" defTabSz="609630">
              <a:buClr>
                <a:srgbClr val="000000"/>
              </a:buClr>
              <a:defRPr/>
            </a:pPr>
            <a:r>
              <a:rPr lang="en-US" sz="5334" b="1" ker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Arial"/>
                <a:sym typeface="Arial"/>
              </a:rPr>
              <a:t>B. a forest</a:t>
            </a:r>
            <a:endParaRPr sz="5334" b="1" kern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11" name="Google Shape;3936;p35">
            <a:extLst>
              <a:ext uri="{FF2B5EF4-FFF2-40B4-BE49-F238E27FC236}">
                <a16:creationId xmlns:a16="http://schemas.microsoft.com/office/drawing/2014/main" id="{3F9A6F07-9D31-6AD5-0CF5-FAE1A0F492C0}"/>
              </a:ext>
            </a:extLst>
          </p:cNvPr>
          <p:cNvSpPr/>
          <p:nvPr/>
        </p:nvSpPr>
        <p:spPr>
          <a:xfrm rot="16200000">
            <a:off x="5610389" y="2706047"/>
            <a:ext cx="1138865" cy="5410200"/>
          </a:xfrm>
          <a:custGeom>
            <a:avLst/>
            <a:gdLst/>
            <a:ahLst/>
            <a:cxnLst/>
            <a:rect l="l" t="t" r="r" b="b"/>
            <a:pathLst>
              <a:path w="13984" h="129542" extrusionOk="0">
                <a:moveTo>
                  <a:pt x="6954" y="0"/>
                </a:moveTo>
                <a:cubicBezTo>
                  <a:pt x="6889" y="0"/>
                  <a:pt x="6821" y="6"/>
                  <a:pt x="6751" y="16"/>
                </a:cubicBezTo>
                <a:cubicBezTo>
                  <a:pt x="5746" y="171"/>
                  <a:pt x="5462" y="1658"/>
                  <a:pt x="4380" y="1658"/>
                </a:cubicBezTo>
                <a:cubicBezTo>
                  <a:pt x="3265" y="1658"/>
                  <a:pt x="2310" y="25"/>
                  <a:pt x="1521" y="25"/>
                </a:cubicBezTo>
                <a:cubicBezTo>
                  <a:pt x="1352" y="25"/>
                  <a:pt x="1190" y="100"/>
                  <a:pt x="1036" y="282"/>
                </a:cubicBezTo>
                <a:cubicBezTo>
                  <a:pt x="1" y="1508"/>
                  <a:pt x="1914" y="1862"/>
                  <a:pt x="2478" y="3795"/>
                </a:cubicBezTo>
                <a:cubicBezTo>
                  <a:pt x="2920" y="5308"/>
                  <a:pt x="910" y="5623"/>
                  <a:pt x="843" y="7155"/>
                </a:cubicBezTo>
                <a:lnTo>
                  <a:pt x="839" y="7155"/>
                </a:lnTo>
                <a:cubicBezTo>
                  <a:pt x="839" y="7170"/>
                  <a:pt x="842" y="7184"/>
                  <a:pt x="842" y="7198"/>
                </a:cubicBezTo>
                <a:cubicBezTo>
                  <a:pt x="842" y="7211"/>
                  <a:pt x="839" y="7221"/>
                  <a:pt x="839" y="7234"/>
                </a:cubicBezTo>
                <a:lnTo>
                  <a:pt x="842" y="7234"/>
                </a:lnTo>
                <a:cubicBezTo>
                  <a:pt x="895" y="8758"/>
                  <a:pt x="2512" y="8786"/>
                  <a:pt x="2512" y="10363"/>
                </a:cubicBezTo>
                <a:cubicBezTo>
                  <a:pt x="2512" y="11964"/>
                  <a:pt x="839" y="11964"/>
                  <a:pt x="839" y="13567"/>
                </a:cubicBezTo>
                <a:cubicBezTo>
                  <a:pt x="839" y="15171"/>
                  <a:pt x="2512" y="15171"/>
                  <a:pt x="2512" y="16773"/>
                </a:cubicBezTo>
                <a:cubicBezTo>
                  <a:pt x="2512" y="18377"/>
                  <a:pt x="839" y="18377"/>
                  <a:pt x="839" y="19981"/>
                </a:cubicBezTo>
                <a:cubicBezTo>
                  <a:pt x="839" y="21584"/>
                  <a:pt x="2512" y="21584"/>
                  <a:pt x="2512" y="23187"/>
                </a:cubicBezTo>
                <a:cubicBezTo>
                  <a:pt x="2512" y="24789"/>
                  <a:pt x="839" y="24789"/>
                  <a:pt x="839" y="26394"/>
                </a:cubicBezTo>
                <a:cubicBezTo>
                  <a:pt x="839" y="27976"/>
                  <a:pt x="2469" y="27998"/>
                  <a:pt x="2511" y="29542"/>
                </a:cubicBezTo>
                <a:cubicBezTo>
                  <a:pt x="2469" y="31087"/>
                  <a:pt x="839" y="31105"/>
                  <a:pt x="839" y="32689"/>
                </a:cubicBezTo>
                <a:cubicBezTo>
                  <a:pt x="839" y="32709"/>
                  <a:pt x="842" y="32728"/>
                  <a:pt x="842" y="32746"/>
                </a:cubicBezTo>
                <a:cubicBezTo>
                  <a:pt x="842" y="32766"/>
                  <a:pt x="839" y="32784"/>
                  <a:pt x="839" y="32803"/>
                </a:cubicBezTo>
                <a:cubicBezTo>
                  <a:pt x="839" y="34385"/>
                  <a:pt x="2469" y="34407"/>
                  <a:pt x="2511" y="35952"/>
                </a:cubicBezTo>
                <a:cubicBezTo>
                  <a:pt x="2469" y="37496"/>
                  <a:pt x="839" y="37517"/>
                  <a:pt x="839" y="39100"/>
                </a:cubicBezTo>
                <a:cubicBezTo>
                  <a:pt x="839" y="39120"/>
                  <a:pt x="842" y="39137"/>
                  <a:pt x="842" y="39156"/>
                </a:cubicBezTo>
                <a:cubicBezTo>
                  <a:pt x="842" y="39176"/>
                  <a:pt x="839" y="39193"/>
                  <a:pt x="839" y="39213"/>
                </a:cubicBezTo>
                <a:cubicBezTo>
                  <a:pt x="839" y="40796"/>
                  <a:pt x="2471" y="40817"/>
                  <a:pt x="2511" y="42361"/>
                </a:cubicBezTo>
                <a:cubicBezTo>
                  <a:pt x="2471" y="43906"/>
                  <a:pt x="839" y="43925"/>
                  <a:pt x="839" y="45509"/>
                </a:cubicBezTo>
                <a:cubicBezTo>
                  <a:pt x="839" y="45529"/>
                  <a:pt x="842" y="45547"/>
                  <a:pt x="842" y="45565"/>
                </a:cubicBezTo>
                <a:cubicBezTo>
                  <a:pt x="842" y="45585"/>
                  <a:pt x="839" y="45604"/>
                  <a:pt x="839" y="45622"/>
                </a:cubicBezTo>
                <a:cubicBezTo>
                  <a:pt x="839" y="47205"/>
                  <a:pt x="2469" y="47226"/>
                  <a:pt x="2511" y="48771"/>
                </a:cubicBezTo>
                <a:cubicBezTo>
                  <a:pt x="2469" y="50315"/>
                  <a:pt x="839" y="50335"/>
                  <a:pt x="839" y="51919"/>
                </a:cubicBezTo>
                <a:cubicBezTo>
                  <a:pt x="839" y="51939"/>
                  <a:pt x="842" y="51956"/>
                  <a:pt x="842" y="51976"/>
                </a:cubicBezTo>
                <a:cubicBezTo>
                  <a:pt x="842" y="51996"/>
                  <a:pt x="839" y="52013"/>
                  <a:pt x="839" y="52033"/>
                </a:cubicBezTo>
                <a:cubicBezTo>
                  <a:pt x="839" y="53616"/>
                  <a:pt x="2469" y="53638"/>
                  <a:pt x="2511" y="55180"/>
                </a:cubicBezTo>
                <a:cubicBezTo>
                  <a:pt x="2469" y="56726"/>
                  <a:pt x="839" y="56744"/>
                  <a:pt x="839" y="58328"/>
                </a:cubicBezTo>
                <a:cubicBezTo>
                  <a:pt x="839" y="59932"/>
                  <a:pt x="2512" y="59932"/>
                  <a:pt x="2512" y="61535"/>
                </a:cubicBezTo>
                <a:cubicBezTo>
                  <a:pt x="2512" y="63136"/>
                  <a:pt x="839" y="63136"/>
                  <a:pt x="839" y="64741"/>
                </a:cubicBezTo>
                <a:cubicBezTo>
                  <a:pt x="839" y="66344"/>
                  <a:pt x="2512" y="66344"/>
                  <a:pt x="2512" y="67949"/>
                </a:cubicBezTo>
                <a:cubicBezTo>
                  <a:pt x="2512" y="69550"/>
                  <a:pt x="839" y="69550"/>
                  <a:pt x="839" y="71155"/>
                </a:cubicBezTo>
                <a:cubicBezTo>
                  <a:pt x="839" y="72757"/>
                  <a:pt x="2512" y="72757"/>
                  <a:pt x="2512" y="74361"/>
                </a:cubicBezTo>
                <a:cubicBezTo>
                  <a:pt x="2512" y="75920"/>
                  <a:pt x="927" y="75963"/>
                  <a:pt x="843" y="77444"/>
                </a:cubicBezTo>
                <a:lnTo>
                  <a:pt x="839" y="77444"/>
                </a:lnTo>
                <a:cubicBezTo>
                  <a:pt x="839" y="77466"/>
                  <a:pt x="842" y="77485"/>
                  <a:pt x="842" y="77507"/>
                </a:cubicBezTo>
                <a:cubicBezTo>
                  <a:pt x="842" y="77528"/>
                  <a:pt x="839" y="77547"/>
                  <a:pt x="839" y="77568"/>
                </a:cubicBezTo>
                <a:lnTo>
                  <a:pt x="843" y="77568"/>
                </a:lnTo>
                <a:cubicBezTo>
                  <a:pt x="927" y="79049"/>
                  <a:pt x="2512" y="79092"/>
                  <a:pt x="2512" y="80653"/>
                </a:cubicBezTo>
                <a:cubicBezTo>
                  <a:pt x="2512" y="82254"/>
                  <a:pt x="839" y="82254"/>
                  <a:pt x="839" y="83858"/>
                </a:cubicBezTo>
                <a:cubicBezTo>
                  <a:pt x="839" y="85461"/>
                  <a:pt x="2512" y="85461"/>
                  <a:pt x="2512" y="87063"/>
                </a:cubicBezTo>
                <a:cubicBezTo>
                  <a:pt x="2512" y="88667"/>
                  <a:pt x="839" y="88667"/>
                  <a:pt x="839" y="90271"/>
                </a:cubicBezTo>
                <a:cubicBezTo>
                  <a:pt x="839" y="91875"/>
                  <a:pt x="2512" y="91875"/>
                  <a:pt x="2512" y="93477"/>
                </a:cubicBezTo>
                <a:cubicBezTo>
                  <a:pt x="2512" y="95079"/>
                  <a:pt x="839" y="95079"/>
                  <a:pt x="839" y="96684"/>
                </a:cubicBezTo>
                <a:cubicBezTo>
                  <a:pt x="839" y="98285"/>
                  <a:pt x="2512" y="98285"/>
                  <a:pt x="2512" y="99889"/>
                </a:cubicBezTo>
                <a:cubicBezTo>
                  <a:pt x="2512" y="101491"/>
                  <a:pt x="839" y="101491"/>
                  <a:pt x="839" y="103096"/>
                </a:cubicBezTo>
                <a:cubicBezTo>
                  <a:pt x="839" y="104697"/>
                  <a:pt x="2512" y="104697"/>
                  <a:pt x="2512" y="106300"/>
                </a:cubicBezTo>
                <a:cubicBezTo>
                  <a:pt x="2512" y="107904"/>
                  <a:pt x="839" y="107904"/>
                  <a:pt x="839" y="109506"/>
                </a:cubicBezTo>
                <a:cubicBezTo>
                  <a:pt x="839" y="111109"/>
                  <a:pt x="2512" y="111109"/>
                  <a:pt x="2512" y="112712"/>
                </a:cubicBezTo>
                <a:cubicBezTo>
                  <a:pt x="2512" y="114315"/>
                  <a:pt x="839" y="114315"/>
                  <a:pt x="839" y="115918"/>
                </a:cubicBezTo>
                <a:cubicBezTo>
                  <a:pt x="839" y="117520"/>
                  <a:pt x="2512" y="117520"/>
                  <a:pt x="2512" y="119126"/>
                </a:cubicBezTo>
                <a:cubicBezTo>
                  <a:pt x="2512" y="120726"/>
                  <a:pt x="839" y="120726"/>
                  <a:pt x="839" y="122330"/>
                </a:cubicBezTo>
                <a:cubicBezTo>
                  <a:pt x="839" y="123934"/>
                  <a:pt x="2512" y="123934"/>
                  <a:pt x="2512" y="125536"/>
                </a:cubicBezTo>
                <a:cubicBezTo>
                  <a:pt x="2512" y="127140"/>
                  <a:pt x="3" y="128057"/>
                  <a:pt x="1038" y="129282"/>
                </a:cubicBezTo>
                <a:cubicBezTo>
                  <a:pt x="1192" y="129464"/>
                  <a:pt x="1354" y="129539"/>
                  <a:pt x="1523" y="129539"/>
                </a:cubicBezTo>
                <a:cubicBezTo>
                  <a:pt x="2313" y="129539"/>
                  <a:pt x="3269" y="127905"/>
                  <a:pt x="4383" y="127905"/>
                </a:cubicBezTo>
                <a:cubicBezTo>
                  <a:pt x="5631" y="127905"/>
                  <a:pt x="5851" y="129542"/>
                  <a:pt x="6978" y="129542"/>
                </a:cubicBezTo>
                <a:cubicBezTo>
                  <a:pt x="7075" y="129542"/>
                  <a:pt x="7180" y="129530"/>
                  <a:pt x="7292" y="129503"/>
                </a:cubicBezTo>
                <a:cubicBezTo>
                  <a:pt x="8202" y="129286"/>
                  <a:pt x="8563" y="127905"/>
                  <a:pt x="9605" y="127905"/>
                </a:cubicBezTo>
                <a:cubicBezTo>
                  <a:pt x="9606" y="127905"/>
                  <a:pt x="9607" y="127905"/>
                  <a:pt x="9607" y="127905"/>
                </a:cubicBezTo>
                <a:cubicBezTo>
                  <a:pt x="10719" y="127909"/>
                  <a:pt x="11674" y="129539"/>
                  <a:pt x="12465" y="129539"/>
                </a:cubicBezTo>
                <a:cubicBezTo>
                  <a:pt x="12634" y="129539"/>
                  <a:pt x="12796" y="129464"/>
                  <a:pt x="12951" y="129282"/>
                </a:cubicBezTo>
                <a:cubicBezTo>
                  <a:pt x="13983" y="128056"/>
                  <a:pt x="11476" y="127140"/>
                  <a:pt x="11476" y="125535"/>
                </a:cubicBezTo>
                <a:cubicBezTo>
                  <a:pt x="11476" y="123929"/>
                  <a:pt x="13145" y="123928"/>
                  <a:pt x="13145" y="122324"/>
                </a:cubicBezTo>
                <a:cubicBezTo>
                  <a:pt x="13145" y="120724"/>
                  <a:pt x="11475" y="120724"/>
                  <a:pt x="11475" y="119118"/>
                </a:cubicBezTo>
                <a:cubicBezTo>
                  <a:pt x="11475" y="117516"/>
                  <a:pt x="13145" y="117516"/>
                  <a:pt x="13145" y="115911"/>
                </a:cubicBezTo>
                <a:cubicBezTo>
                  <a:pt x="13145" y="114310"/>
                  <a:pt x="11475" y="114310"/>
                  <a:pt x="11475" y="112705"/>
                </a:cubicBezTo>
                <a:cubicBezTo>
                  <a:pt x="11475" y="111103"/>
                  <a:pt x="13145" y="111103"/>
                  <a:pt x="13145" y="109498"/>
                </a:cubicBezTo>
                <a:cubicBezTo>
                  <a:pt x="13145" y="107897"/>
                  <a:pt x="11475" y="107897"/>
                  <a:pt x="11475" y="106293"/>
                </a:cubicBezTo>
                <a:cubicBezTo>
                  <a:pt x="11475" y="104690"/>
                  <a:pt x="13145" y="104691"/>
                  <a:pt x="13145" y="103086"/>
                </a:cubicBezTo>
                <a:cubicBezTo>
                  <a:pt x="13145" y="101485"/>
                  <a:pt x="11475" y="101485"/>
                  <a:pt x="11475" y="99881"/>
                </a:cubicBezTo>
                <a:cubicBezTo>
                  <a:pt x="11475" y="98281"/>
                  <a:pt x="13145" y="98281"/>
                  <a:pt x="13145" y="96676"/>
                </a:cubicBezTo>
                <a:cubicBezTo>
                  <a:pt x="13145" y="95073"/>
                  <a:pt x="11475" y="95073"/>
                  <a:pt x="11475" y="93470"/>
                </a:cubicBezTo>
                <a:cubicBezTo>
                  <a:pt x="11475" y="91867"/>
                  <a:pt x="13145" y="91867"/>
                  <a:pt x="13145" y="90264"/>
                </a:cubicBezTo>
                <a:cubicBezTo>
                  <a:pt x="13145" y="88661"/>
                  <a:pt x="11475" y="88661"/>
                  <a:pt x="11475" y="87056"/>
                </a:cubicBezTo>
                <a:cubicBezTo>
                  <a:pt x="11475" y="85456"/>
                  <a:pt x="13145" y="85456"/>
                  <a:pt x="13145" y="83852"/>
                </a:cubicBezTo>
                <a:cubicBezTo>
                  <a:pt x="13145" y="82248"/>
                  <a:pt x="11475" y="82248"/>
                  <a:pt x="11475" y="80646"/>
                </a:cubicBezTo>
                <a:cubicBezTo>
                  <a:pt x="11475" y="79086"/>
                  <a:pt x="13054" y="79044"/>
                  <a:pt x="13143" y="77568"/>
                </a:cubicBezTo>
                <a:lnTo>
                  <a:pt x="13145" y="77568"/>
                </a:lnTo>
                <a:cubicBezTo>
                  <a:pt x="13145" y="77547"/>
                  <a:pt x="13144" y="77525"/>
                  <a:pt x="13144" y="77504"/>
                </a:cubicBezTo>
                <a:cubicBezTo>
                  <a:pt x="13144" y="77483"/>
                  <a:pt x="13145" y="77461"/>
                  <a:pt x="13145" y="77440"/>
                </a:cubicBezTo>
                <a:lnTo>
                  <a:pt x="13143" y="77440"/>
                </a:lnTo>
                <a:cubicBezTo>
                  <a:pt x="13054" y="75966"/>
                  <a:pt x="11475" y="75920"/>
                  <a:pt x="11475" y="74363"/>
                </a:cubicBezTo>
                <a:cubicBezTo>
                  <a:pt x="11475" y="72763"/>
                  <a:pt x="13145" y="72763"/>
                  <a:pt x="13145" y="71157"/>
                </a:cubicBezTo>
                <a:cubicBezTo>
                  <a:pt x="13145" y="69555"/>
                  <a:pt x="11475" y="69555"/>
                  <a:pt x="11475" y="67952"/>
                </a:cubicBezTo>
                <a:cubicBezTo>
                  <a:pt x="11475" y="66349"/>
                  <a:pt x="13145" y="66349"/>
                  <a:pt x="13145" y="64746"/>
                </a:cubicBezTo>
                <a:cubicBezTo>
                  <a:pt x="13145" y="63143"/>
                  <a:pt x="11475" y="63143"/>
                  <a:pt x="11475" y="61538"/>
                </a:cubicBezTo>
                <a:cubicBezTo>
                  <a:pt x="11475" y="59937"/>
                  <a:pt x="13145" y="59937"/>
                  <a:pt x="13145" y="58334"/>
                </a:cubicBezTo>
                <a:cubicBezTo>
                  <a:pt x="13145" y="56750"/>
                  <a:pt x="11513" y="56729"/>
                  <a:pt x="11476" y="55182"/>
                </a:cubicBezTo>
                <a:cubicBezTo>
                  <a:pt x="11516" y="53634"/>
                  <a:pt x="13145" y="53615"/>
                  <a:pt x="13145" y="52031"/>
                </a:cubicBezTo>
                <a:cubicBezTo>
                  <a:pt x="13145" y="52013"/>
                  <a:pt x="13144" y="51996"/>
                  <a:pt x="13144" y="51977"/>
                </a:cubicBezTo>
                <a:cubicBezTo>
                  <a:pt x="13144" y="51960"/>
                  <a:pt x="13145" y="51942"/>
                  <a:pt x="13145" y="51925"/>
                </a:cubicBezTo>
                <a:cubicBezTo>
                  <a:pt x="13145" y="50338"/>
                  <a:pt x="11513" y="50320"/>
                  <a:pt x="11476" y="48773"/>
                </a:cubicBezTo>
                <a:cubicBezTo>
                  <a:pt x="11513" y="47225"/>
                  <a:pt x="13145" y="47205"/>
                  <a:pt x="13145" y="45621"/>
                </a:cubicBezTo>
                <a:cubicBezTo>
                  <a:pt x="13145" y="45604"/>
                  <a:pt x="13144" y="45585"/>
                  <a:pt x="13144" y="45568"/>
                </a:cubicBezTo>
                <a:cubicBezTo>
                  <a:pt x="13144" y="45550"/>
                  <a:pt x="13145" y="45533"/>
                  <a:pt x="13145" y="45514"/>
                </a:cubicBezTo>
                <a:cubicBezTo>
                  <a:pt x="13145" y="43929"/>
                  <a:pt x="11513" y="43909"/>
                  <a:pt x="11476" y="42361"/>
                </a:cubicBezTo>
                <a:cubicBezTo>
                  <a:pt x="11513" y="40813"/>
                  <a:pt x="13145" y="40793"/>
                  <a:pt x="13145" y="39208"/>
                </a:cubicBezTo>
                <a:cubicBezTo>
                  <a:pt x="13145" y="39191"/>
                  <a:pt x="13144" y="39172"/>
                  <a:pt x="13144" y="39155"/>
                </a:cubicBezTo>
                <a:cubicBezTo>
                  <a:pt x="13144" y="39137"/>
                  <a:pt x="13145" y="39120"/>
                  <a:pt x="13145" y="39101"/>
                </a:cubicBezTo>
                <a:cubicBezTo>
                  <a:pt x="13145" y="37516"/>
                  <a:pt x="11513" y="37496"/>
                  <a:pt x="11476" y="35949"/>
                </a:cubicBezTo>
                <a:cubicBezTo>
                  <a:pt x="11513" y="34401"/>
                  <a:pt x="13145" y="34382"/>
                  <a:pt x="13145" y="32799"/>
                </a:cubicBezTo>
                <a:cubicBezTo>
                  <a:pt x="13145" y="32780"/>
                  <a:pt x="13144" y="32763"/>
                  <a:pt x="13144" y="32745"/>
                </a:cubicBezTo>
                <a:cubicBezTo>
                  <a:pt x="13144" y="32728"/>
                  <a:pt x="13145" y="32709"/>
                  <a:pt x="13145" y="32692"/>
                </a:cubicBezTo>
                <a:cubicBezTo>
                  <a:pt x="13145" y="31108"/>
                  <a:pt x="11513" y="31087"/>
                  <a:pt x="11476" y="29540"/>
                </a:cubicBezTo>
                <a:cubicBezTo>
                  <a:pt x="11516" y="27993"/>
                  <a:pt x="13145" y="27973"/>
                  <a:pt x="13145" y="26388"/>
                </a:cubicBezTo>
                <a:cubicBezTo>
                  <a:pt x="13145" y="24787"/>
                  <a:pt x="11475" y="24787"/>
                  <a:pt x="11475" y="23184"/>
                </a:cubicBezTo>
                <a:cubicBezTo>
                  <a:pt x="11475" y="21580"/>
                  <a:pt x="13145" y="21580"/>
                  <a:pt x="13145" y="19976"/>
                </a:cubicBezTo>
                <a:cubicBezTo>
                  <a:pt x="13145" y="18376"/>
                  <a:pt x="11475" y="18376"/>
                  <a:pt x="11475" y="16770"/>
                </a:cubicBezTo>
                <a:cubicBezTo>
                  <a:pt x="11475" y="15168"/>
                  <a:pt x="13145" y="15168"/>
                  <a:pt x="13145" y="13566"/>
                </a:cubicBezTo>
                <a:cubicBezTo>
                  <a:pt x="13145" y="11962"/>
                  <a:pt x="11475" y="11962"/>
                  <a:pt x="11475" y="10359"/>
                </a:cubicBezTo>
                <a:cubicBezTo>
                  <a:pt x="11475" y="8783"/>
                  <a:pt x="13089" y="8755"/>
                  <a:pt x="13144" y="7232"/>
                </a:cubicBezTo>
                <a:lnTo>
                  <a:pt x="13145" y="7232"/>
                </a:lnTo>
                <a:cubicBezTo>
                  <a:pt x="13145" y="7218"/>
                  <a:pt x="13144" y="7205"/>
                  <a:pt x="13144" y="7192"/>
                </a:cubicBezTo>
                <a:cubicBezTo>
                  <a:pt x="13144" y="7181"/>
                  <a:pt x="13145" y="7167"/>
                  <a:pt x="13145" y="7154"/>
                </a:cubicBezTo>
                <a:lnTo>
                  <a:pt x="13144" y="7154"/>
                </a:lnTo>
                <a:cubicBezTo>
                  <a:pt x="13089" y="5630"/>
                  <a:pt x="11475" y="5604"/>
                  <a:pt x="11475" y="4028"/>
                </a:cubicBezTo>
                <a:cubicBezTo>
                  <a:pt x="11475" y="2425"/>
                  <a:pt x="13983" y="1506"/>
                  <a:pt x="12948" y="282"/>
                </a:cubicBezTo>
                <a:cubicBezTo>
                  <a:pt x="12794" y="100"/>
                  <a:pt x="12632" y="25"/>
                  <a:pt x="12463" y="25"/>
                </a:cubicBezTo>
                <a:cubicBezTo>
                  <a:pt x="11672" y="25"/>
                  <a:pt x="10717" y="1658"/>
                  <a:pt x="9601" y="1658"/>
                </a:cubicBezTo>
                <a:cubicBezTo>
                  <a:pt x="8381" y="1658"/>
                  <a:pt x="8117" y="0"/>
                  <a:pt x="6954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vert="vert" wrap="square" lIns="60950" tIns="60950" rIns="60950" bIns="60950" anchor="ctr" anchorCtr="0">
            <a:noAutofit/>
          </a:bodyPr>
          <a:lstStyle/>
          <a:p>
            <a:pPr algn="ctr" defTabSz="609630">
              <a:buClr>
                <a:srgbClr val="000000"/>
              </a:buClr>
              <a:defRPr/>
            </a:pPr>
            <a:r>
              <a:rPr lang="en-US" sz="5334" b="1" kern="0">
                <a:solidFill>
                  <a:srgbClr val="0070C0"/>
                </a:solidFill>
                <a:latin typeface="Comic Sans MS" panose="030F0702030302020204" pitchFamily="66" charset="0"/>
                <a:cs typeface="Arial"/>
                <a:sym typeface="Arial"/>
              </a:rPr>
              <a:t>C. an aquarium</a:t>
            </a:r>
            <a:endParaRPr sz="5334" b="1" kern="0">
              <a:solidFill>
                <a:srgbClr val="0070C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pic>
        <p:nvPicPr>
          <p:cNvPr id="12" name="Picture 2" descr="See You Soon! | TAN Xs – Westlake Village — Health &amp; Wellness Tanning Salon  | TAN XS in Westlake Village">
            <a:extLst>
              <a:ext uri="{FF2B5EF4-FFF2-40B4-BE49-F238E27FC236}">
                <a16:creationId xmlns:a16="http://schemas.microsoft.com/office/drawing/2014/main" id="{0CD94F3A-9F91-B380-56D3-60F082E65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921" y="4826947"/>
            <a:ext cx="116840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35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 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6531" y="608233"/>
            <a:ext cx="11003766" cy="5641533"/>
            <a:chOff x="0" y="0"/>
            <a:chExt cx="4347167" cy="22287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7167" cy="2228754"/>
            </a:xfrm>
            <a:custGeom>
              <a:avLst/>
              <a:gdLst/>
              <a:ahLst/>
              <a:cxnLst/>
              <a:rect l="l" t="t" r="r" b="b"/>
              <a:pathLst>
                <a:path w="4347167" h="2228754">
                  <a:moveTo>
                    <a:pt x="18762" y="0"/>
                  </a:moveTo>
                  <a:lnTo>
                    <a:pt x="4328405" y="0"/>
                  </a:lnTo>
                  <a:cubicBezTo>
                    <a:pt x="4338767" y="0"/>
                    <a:pt x="4347167" y="8400"/>
                    <a:pt x="4347167" y="18762"/>
                  </a:cubicBezTo>
                  <a:lnTo>
                    <a:pt x="4347167" y="2209992"/>
                  </a:lnTo>
                  <a:cubicBezTo>
                    <a:pt x="4347167" y="2214968"/>
                    <a:pt x="4345190" y="2219740"/>
                    <a:pt x="4341671" y="2223259"/>
                  </a:cubicBezTo>
                  <a:cubicBezTo>
                    <a:pt x="4338153" y="2226777"/>
                    <a:pt x="4333381" y="2228754"/>
                    <a:pt x="4328405" y="2228754"/>
                  </a:cubicBezTo>
                  <a:lnTo>
                    <a:pt x="18762" y="2228754"/>
                  </a:lnTo>
                  <a:cubicBezTo>
                    <a:pt x="13786" y="2228754"/>
                    <a:pt x="9014" y="2226777"/>
                    <a:pt x="5495" y="2223259"/>
                  </a:cubicBezTo>
                  <a:cubicBezTo>
                    <a:pt x="1977" y="2219740"/>
                    <a:pt x="0" y="2214968"/>
                    <a:pt x="0" y="2209992"/>
                  </a:cubicBezTo>
                  <a:lnTo>
                    <a:pt x="0" y="18762"/>
                  </a:lnTo>
                  <a:cubicBezTo>
                    <a:pt x="0" y="8400"/>
                    <a:pt x="8400" y="0"/>
                    <a:pt x="1876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347167" cy="22763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27" name="Freeform 5"/>
          <p:cNvSpPr/>
          <p:nvPr/>
        </p:nvSpPr>
        <p:spPr>
          <a:xfrm>
            <a:off x="144313" y="795912"/>
            <a:ext cx="1036320" cy="1036320"/>
          </a:xfrm>
          <a:custGeom>
            <a:avLst/>
            <a:gdLst/>
            <a:ahLst/>
            <a:cxnLst/>
            <a:rect l="l" t="t" r="r" b="b"/>
            <a:pathLst>
              <a:path w="3898773" h="4114800">
                <a:moveTo>
                  <a:pt x="0" y="0"/>
                </a:moveTo>
                <a:lnTo>
                  <a:pt x="3898772" y="0"/>
                </a:lnTo>
                <a:lnTo>
                  <a:pt x="38987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44"/>
          <p:cNvSpPr/>
          <p:nvPr/>
        </p:nvSpPr>
        <p:spPr>
          <a:xfrm rot="1416145">
            <a:off x="11161952" y="121176"/>
            <a:ext cx="798333" cy="1276405"/>
          </a:xfrm>
          <a:custGeom>
            <a:avLst/>
            <a:gdLst/>
            <a:ahLst/>
            <a:cxnLst/>
            <a:rect l="l" t="t" r="r" b="b"/>
            <a:pathLst>
              <a:path w="1197500" h="1914608">
                <a:moveTo>
                  <a:pt x="0" y="0"/>
                </a:moveTo>
                <a:lnTo>
                  <a:pt x="1197500" y="0"/>
                </a:lnTo>
                <a:lnTo>
                  <a:pt x="1197500" y="1914608"/>
                </a:lnTo>
                <a:lnTo>
                  <a:pt x="0" y="19146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1"/>
          <p:cNvSpPr/>
          <p:nvPr/>
        </p:nvSpPr>
        <p:spPr>
          <a:xfrm rot="1266315">
            <a:off x="118283" y="1892737"/>
            <a:ext cx="901239" cy="824868"/>
          </a:xfrm>
          <a:custGeom>
            <a:avLst/>
            <a:gdLst/>
            <a:ahLst/>
            <a:cxnLst/>
            <a:rect l="l" t="t" r="r" b="b"/>
            <a:pathLst>
              <a:path w="1604964" h="1604964">
                <a:moveTo>
                  <a:pt x="0" y="0"/>
                </a:moveTo>
                <a:lnTo>
                  <a:pt x="1604964" y="0"/>
                </a:lnTo>
                <a:lnTo>
                  <a:pt x="1604964" y="1604963"/>
                </a:lnTo>
                <a:lnTo>
                  <a:pt x="0" y="16049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35F96CB-E024-EC01-0982-D52623436BD5}"/>
              </a:ext>
            </a:extLst>
          </p:cNvPr>
          <p:cNvSpPr txBox="1">
            <a:spLocks/>
          </p:cNvSpPr>
          <p:nvPr/>
        </p:nvSpPr>
        <p:spPr>
          <a:xfrm>
            <a:off x="1324946" y="933072"/>
            <a:ext cx="9921483" cy="762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>
                <a:solidFill>
                  <a:srgbClr val="0000FF"/>
                </a:solidFill>
              </a:rPr>
              <a:t>Where are you .......... visit this summer?</a:t>
            </a:r>
          </a:p>
        </p:txBody>
      </p:sp>
      <p:sp>
        <p:nvSpPr>
          <p:cNvPr id="7" name="Google Shape;3936;p35">
            <a:extLst>
              <a:ext uri="{FF2B5EF4-FFF2-40B4-BE49-F238E27FC236}">
                <a16:creationId xmlns:a16="http://schemas.microsoft.com/office/drawing/2014/main" id="{E26CB999-5B06-3665-D026-88D47838F9E1}"/>
              </a:ext>
            </a:extLst>
          </p:cNvPr>
          <p:cNvSpPr/>
          <p:nvPr/>
        </p:nvSpPr>
        <p:spPr>
          <a:xfrm rot="16200000">
            <a:off x="5680265" y="309806"/>
            <a:ext cx="1138865" cy="5016453"/>
          </a:xfrm>
          <a:custGeom>
            <a:avLst/>
            <a:gdLst/>
            <a:ahLst/>
            <a:cxnLst/>
            <a:rect l="l" t="t" r="r" b="b"/>
            <a:pathLst>
              <a:path w="13984" h="129542" extrusionOk="0">
                <a:moveTo>
                  <a:pt x="6954" y="0"/>
                </a:moveTo>
                <a:cubicBezTo>
                  <a:pt x="6889" y="0"/>
                  <a:pt x="6821" y="6"/>
                  <a:pt x="6751" y="16"/>
                </a:cubicBezTo>
                <a:cubicBezTo>
                  <a:pt x="5746" y="171"/>
                  <a:pt x="5462" y="1658"/>
                  <a:pt x="4380" y="1658"/>
                </a:cubicBezTo>
                <a:cubicBezTo>
                  <a:pt x="3265" y="1658"/>
                  <a:pt x="2310" y="25"/>
                  <a:pt x="1521" y="25"/>
                </a:cubicBezTo>
                <a:cubicBezTo>
                  <a:pt x="1352" y="25"/>
                  <a:pt x="1190" y="100"/>
                  <a:pt x="1036" y="282"/>
                </a:cubicBezTo>
                <a:cubicBezTo>
                  <a:pt x="1" y="1508"/>
                  <a:pt x="1914" y="1862"/>
                  <a:pt x="2478" y="3795"/>
                </a:cubicBezTo>
                <a:cubicBezTo>
                  <a:pt x="2920" y="5308"/>
                  <a:pt x="910" y="5623"/>
                  <a:pt x="843" y="7155"/>
                </a:cubicBezTo>
                <a:lnTo>
                  <a:pt x="839" y="7155"/>
                </a:lnTo>
                <a:cubicBezTo>
                  <a:pt x="839" y="7170"/>
                  <a:pt x="842" y="7184"/>
                  <a:pt x="842" y="7198"/>
                </a:cubicBezTo>
                <a:cubicBezTo>
                  <a:pt x="842" y="7211"/>
                  <a:pt x="839" y="7221"/>
                  <a:pt x="839" y="7234"/>
                </a:cubicBezTo>
                <a:lnTo>
                  <a:pt x="842" y="7234"/>
                </a:lnTo>
                <a:cubicBezTo>
                  <a:pt x="895" y="8758"/>
                  <a:pt x="2512" y="8786"/>
                  <a:pt x="2512" y="10363"/>
                </a:cubicBezTo>
                <a:cubicBezTo>
                  <a:pt x="2512" y="11964"/>
                  <a:pt x="839" y="11964"/>
                  <a:pt x="839" y="13567"/>
                </a:cubicBezTo>
                <a:cubicBezTo>
                  <a:pt x="839" y="15171"/>
                  <a:pt x="2512" y="15171"/>
                  <a:pt x="2512" y="16773"/>
                </a:cubicBezTo>
                <a:cubicBezTo>
                  <a:pt x="2512" y="18377"/>
                  <a:pt x="839" y="18377"/>
                  <a:pt x="839" y="19981"/>
                </a:cubicBezTo>
                <a:cubicBezTo>
                  <a:pt x="839" y="21584"/>
                  <a:pt x="2512" y="21584"/>
                  <a:pt x="2512" y="23187"/>
                </a:cubicBezTo>
                <a:cubicBezTo>
                  <a:pt x="2512" y="24789"/>
                  <a:pt x="839" y="24789"/>
                  <a:pt x="839" y="26394"/>
                </a:cubicBezTo>
                <a:cubicBezTo>
                  <a:pt x="839" y="27976"/>
                  <a:pt x="2469" y="27998"/>
                  <a:pt x="2511" y="29542"/>
                </a:cubicBezTo>
                <a:cubicBezTo>
                  <a:pt x="2469" y="31087"/>
                  <a:pt x="839" y="31105"/>
                  <a:pt x="839" y="32689"/>
                </a:cubicBezTo>
                <a:cubicBezTo>
                  <a:pt x="839" y="32709"/>
                  <a:pt x="842" y="32728"/>
                  <a:pt x="842" y="32746"/>
                </a:cubicBezTo>
                <a:cubicBezTo>
                  <a:pt x="842" y="32766"/>
                  <a:pt x="839" y="32784"/>
                  <a:pt x="839" y="32803"/>
                </a:cubicBezTo>
                <a:cubicBezTo>
                  <a:pt x="839" y="34385"/>
                  <a:pt x="2469" y="34407"/>
                  <a:pt x="2511" y="35952"/>
                </a:cubicBezTo>
                <a:cubicBezTo>
                  <a:pt x="2469" y="37496"/>
                  <a:pt x="839" y="37517"/>
                  <a:pt x="839" y="39100"/>
                </a:cubicBezTo>
                <a:cubicBezTo>
                  <a:pt x="839" y="39120"/>
                  <a:pt x="842" y="39137"/>
                  <a:pt x="842" y="39156"/>
                </a:cubicBezTo>
                <a:cubicBezTo>
                  <a:pt x="842" y="39176"/>
                  <a:pt x="839" y="39193"/>
                  <a:pt x="839" y="39213"/>
                </a:cubicBezTo>
                <a:cubicBezTo>
                  <a:pt x="839" y="40796"/>
                  <a:pt x="2471" y="40817"/>
                  <a:pt x="2511" y="42361"/>
                </a:cubicBezTo>
                <a:cubicBezTo>
                  <a:pt x="2471" y="43906"/>
                  <a:pt x="839" y="43925"/>
                  <a:pt x="839" y="45509"/>
                </a:cubicBezTo>
                <a:cubicBezTo>
                  <a:pt x="839" y="45529"/>
                  <a:pt x="842" y="45547"/>
                  <a:pt x="842" y="45565"/>
                </a:cubicBezTo>
                <a:cubicBezTo>
                  <a:pt x="842" y="45585"/>
                  <a:pt x="839" y="45604"/>
                  <a:pt x="839" y="45622"/>
                </a:cubicBezTo>
                <a:cubicBezTo>
                  <a:pt x="839" y="47205"/>
                  <a:pt x="2469" y="47226"/>
                  <a:pt x="2511" y="48771"/>
                </a:cubicBezTo>
                <a:cubicBezTo>
                  <a:pt x="2469" y="50315"/>
                  <a:pt x="839" y="50335"/>
                  <a:pt x="839" y="51919"/>
                </a:cubicBezTo>
                <a:cubicBezTo>
                  <a:pt x="839" y="51939"/>
                  <a:pt x="842" y="51956"/>
                  <a:pt x="842" y="51976"/>
                </a:cubicBezTo>
                <a:cubicBezTo>
                  <a:pt x="842" y="51996"/>
                  <a:pt x="839" y="52013"/>
                  <a:pt x="839" y="52033"/>
                </a:cubicBezTo>
                <a:cubicBezTo>
                  <a:pt x="839" y="53616"/>
                  <a:pt x="2469" y="53638"/>
                  <a:pt x="2511" y="55180"/>
                </a:cubicBezTo>
                <a:cubicBezTo>
                  <a:pt x="2469" y="56726"/>
                  <a:pt x="839" y="56744"/>
                  <a:pt x="839" y="58328"/>
                </a:cubicBezTo>
                <a:cubicBezTo>
                  <a:pt x="839" y="59932"/>
                  <a:pt x="2512" y="59932"/>
                  <a:pt x="2512" y="61535"/>
                </a:cubicBezTo>
                <a:cubicBezTo>
                  <a:pt x="2512" y="63136"/>
                  <a:pt x="839" y="63136"/>
                  <a:pt x="839" y="64741"/>
                </a:cubicBezTo>
                <a:cubicBezTo>
                  <a:pt x="839" y="66344"/>
                  <a:pt x="2512" y="66344"/>
                  <a:pt x="2512" y="67949"/>
                </a:cubicBezTo>
                <a:cubicBezTo>
                  <a:pt x="2512" y="69550"/>
                  <a:pt x="839" y="69550"/>
                  <a:pt x="839" y="71155"/>
                </a:cubicBezTo>
                <a:cubicBezTo>
                  <a:pt x="839" y="72757"/>
                  <a:pt x="2512" y="72757"/>
                  <a:pt x="2512" y="74361"/>
                </a:cubicBezTo>
                <a:cubicBezTo>
                  <a:pt x="2512" y="75920"/>
                  <a:pt x="927" y="75963"/>
                  <a:pt x="843" y="77444"/>
                </a:cubicBezTo>
                <a:lnTo>
                  <a:pt x="839" y="77444"/>
                </a:lnTo>
                <a:cubicBezTo>
                  <a:pt x="839" y="77466"/>
                  <a:pt x="842" y="77485"/>
                  <a:pt x="842" y="77507"/>
                </a:cubicBezTo>
                <a:cubicBezTo>
                  <a:pt x="842" y="77528"/>
                  <a:pt x="839" y="77547"/>
                  <a:pt x="839" y="77568"/>
                </a:cubicBezTo>
                <a:lnTo>
                  <a:pt x="843" y="77568"/>
                </a:lnTo>
                <a:cubicBezTo>
                  <a:pt x="927" y="79049"/>
                  <a:pt x="2512" y="79092"/>
                  <a:pt x="2512" y="80653"/>
                </a:cubicBezTo>
                <a:cubicBezTo>
                  <a:pt x="2512" y="82254"/>
                  <a:pt x="839" y="82254"/>
                  <a:pt x="839" y="83858"/>
                </a:cubicBezTo>
                <a:cubicBezTo>
                  <a:pt x="839" y="85461"/>
                  <a:pt x="2512" y="85461"/>
                  <a:pt x="2512" y="87063"/>
                </a:cubicBezTo>
                <a:cubicBezTo>
                  <a:pt x="2512" y="88667"/>
                  <a:pt x="839" y="88667"/>
                  <a:pt x="839" y="90271"/>
                </a:cubicBezTo>
                <a:cubicBezTo>
                  <a:pt x="839" y="91875"/>
                  <a:pt x="2512" y="91875"/>
                  <a:pt x="2512" y="93477"/>
                </a:cubicBezTo>
                <a:cubicBezTo>
                  <a:pt x="2512" y="95079"/>
                  <a:pt x="839" y="95079"/>
                  <a:pt x="839" y="96684"/>
                </a:cubicBezTo>
                <a:cubicBezTo>
                  <a:pt x="839" y="98285"/>
                  <a:pt x="2512" y="98285"/>
                  <a:pt x="2512" y="99889"/>
                </a:cubicBezTo>
                <a:cubicBezTo>
                  <a:pt x="2512" y="101491"/>
                  <a:pt x="839" y="101491"/>
                  <a:pt x="839" y="103096"/>
                </a:cubicBezTo>
                <a:cubicBezTo>
                  <a:pt x="839" y="104697"/>
                  <a:pt x="2512" y="104697"/>
                  <a:pt x="2512" y="106300"/>
                </a:cubicBezTo>
                <a:cubicBezTo>
                  <a:pt x="2512" y="107904"/>
                  <a:pt x="839" y="107904"/>
                  <a:pt x="839" y="109506"/>
                </a:cubicBezTo>
                <a:cubicBezTo>
                  <a:pt x="839" y="111109"/>
                  <a:pt x="2512" y="111109"/>
                  <a:pt x="2512" y="112712"/>
                </a:cubicBezTo>
                <a:cubicBezTo>
                  <a:pt x="2512" y="114315"/>
                  <a:pt x="839" y="114315"/>
                  <a:pt x="839" y="115918"/>
                </a:cubicBezTo>
                <a:cubicBezTo>
                  <a:pt x="839" y="117520"/>
                  <a:pt x="2512" y="117520"/>
                  <a:pt x="2512" y="119126"/>
                </a:cubicBezTo>
                <a:cubicBezTo>
                  <a:pt x="2512" y="120726"/>
                  <a:pt x="839" y="120726"/>
                  <a:pt x="839" y="122330"/>
                </a:cubicBezTo>
                <a:cubicBezTo>
                  <a:pt x="839" y="123934"/>
                  <a:pt x="2512" y="123934"/>
                  <a:pt x="2512" y="125536"/>
                </a:cubicBezTo>
                <a:cubicBezTo>
                  <a:pt x="2512" y="127140"/>
                  <a:pt x="3" y="128057"/>
                  <a:pt x="1038" y="129282"/>
                </a:cubicBezTo>
                <a:cubicBezTo>
                  <a:pt x="1192" y="129464"/>
                  <a:pt x="1354" y="129539"/>
                  <a:pt x="1523" y="129539"/>
                </a:cubicBezTo>
                <a:cubicBezTo>
                  <a:pt x="2313" y="129539"/>
                  <a:pt x="3269" y="127905"/>
                  <a:pt x="4383" y="127905"/>
                </a:cubicBezTo>
                <a:cubicBezTo>
                  <a:pt x="5631" y="127905"/>
                  <a:pt x="5851" y="129542"/>
                  <a:pt x="6978" y="129542"/>
                </a:cubicBezTo>
                <a:cubicBezTo>
                  <a:pt x="7075" y="129542"/>
                  <a:pt x="7180" y="129530"/>
                  <a:pt x="7292" y="129503"/>
                </a:cubicBezTo>
                <a:cubicBezTo>
                  <a:pt x="8202" y="129286"/>
                  <a:pt x="8563" y="127905"/>
                  <a:pt x="9605" y="127905"/>
                </a:cubicBezTo>
                <a:cubicBezTo>
                  <a:pt x="9606" y="127905"/>
                  <a:pt x="9607" y="127905"/>
                  <a:pt x="9607" y="127905"/>
                </a:cubicBezTo>
                <a:cubicBezTo>
                  <a:pt x="10719" y="127909"/>
                  <a:pt x="11674" y="129539"/>
                  <a:pt x="12465" y="129539"/>
                </a:cubicBezTo>
                <a:cubicBezTo>
                  <a:pt x="12634" y="129539"/>
                  <a:pt x="12796" y="129464"/>
                  <a:pt x="12951" y="129282"/>
                </a:cubicBezTo>
                <a:cubicBezTo>
                  <a:pt x="13983" y="128056"/>
                  <a:pt x="11476" y="127140"/>
                  <a:pt x="11476" y="125535"/>
                </a:cubicBezTo>
                <a:cubicBezTo>
                  <a:pt x="11476" y="123929"/>
                  <a:pt x="13145" y="123928"/>
                  <a:pt x="13145" y="122324"/>
                </a:cubicBezTo>
                <a:cubicBezTo>
                  <a:pt x="13145" y="120724"/>
                  <a:pt x="11475" y="120724"/>
                  <a:pt x="11475" y="119118"/>
                </a:cubicBezTo>
                <a:cubicBezTo>
                  <a:pt x="11475" y="117516"/>
                  <a:pt x="13145" y="117516"/>
                  <a:pt x="13145" y="115911"/>
                </a:cubicBezTo>
                <a:cubicBezTo>
                  <a:pt x="13145" y="114310"/>
                  <a:pt x="11475" y="114310"/>
                  <a:pt x="11475" y="112705"/>
                </a:cubicBezTo>
                <a:cubicBezTo>
                  <a:pt x="11475" y="111103"/>
                  <a:pt x="13145" y="111103"/>
                  <a:pt x="13145" y="109498"/>
                </a:cubicBezTo>
                <a:cubicBezTo>
                  <a:pt x="13145" y="107897"/>
                  <a:pt x="11475" y="107897"/>
                  <a:pt x="11475" y="106293"/>
                </a:cubicBezTo>
                <a:cubicBezTo>
                  <a:pt x="11475" y="104690"/>
                  <a:pt x="13145" y="104691"/>
                  <a:pt x="13145" y="103086"/>
                </a:cubicBezTo>
                <a:cubicBezTo>
                  <a:pt x="13145" y="101485"/>
                  <a:pt x="11475" y="101485"/>
                  <a:pt x="11475" y="99881"/>
                </a:cubicBezTo>
                <a:cubicBezTo>
                  <a:pt x="11475" y="98281"/>
                  <a:pt x="13145" y="98281"/>
                  <a:pt x="13145" y="96676"/>
                </a:cubicBezTo>
                <a:cubicBezTo>
                  <a:pt x="13145" y="95073"/>
                  <a:pt x="11475" y="95073"/>
                  <a:pt x="11475" y="93470"/>
                </a:cubicBezTo>
                <a:cubicBezTo>
                  <a:pt x="11475" y="91867"/>
                  <a:pt x="13145" y="91867"/>
                  <a:pt x="13145" y="90264"/>
                </a:cubicBezTo>
                <a:cubicBezTo>
                  <a:pt x="13145" y="88661"/>
                  <a:pt x="11475" y="88661"/>
                  <a:pt x="11475" y="87056"/>
                </a:cubicBezTo>
                <a:cubicBezTo>
                  <a:pt x="11475" y="85456"/>
                  <a:pt x="13145" y="85456"/>
                  <a:pt x="13145" y="83852"/>
                </a:cubicBezTo>
                <a:cubicBezTo>
                  <a:pt x="13145" y="82248"/>
                  <a:pt x="11475" y="82248"/>
                  <a:pt x="11475" y="80646"/>
                </a:cubicBezTo>
                <a:cubicBezTo>
                  <a:pt x="11475" y="79086"/>
                  <a:pt x="13054" y="79044"/>
                  <a:pt x="13143" y="77568"/>
                </a:cubicBezTo>
                <a:lnTo>
                  <a:pt x="13145" y="77568"/>
                </a:lnTo>
                <a:cubicBezTo>
                  <a:pt x="13145" y="77547"/>
                  <a:pt x="13144" y="77525"/>
                  <a:pt x="13144" y="77504"/>
                </a:cubicBezTo>
                <a:cubicBezTo>
                  <a:pt x="13144" y="77483"/>
                  <a:pt x="13145" y="77461"/>
                  <a:pt x="13145" y="77440"/>
                </a:cubicBezTo>
                <a:lnTo>
                  <a:pt x="13143" y="77440"/>
                </a:lnTo>
                <a:cubicBezTo>
                  <a:pt x="13054" y="75966"/>
                  <a:pt x="11475" y="75920"/>
                  <a:pt x="11475" y="74363"/>
                </a:cubicBezTo>
                <a:cubicBezTo>
                  <a:pt x="11475" y="72763"/>
                  <a:pt x="13145" y="72763"/>
                  <a:pt x="13145" y="71157"/>
                </a:cubicBezTo>
                <a:cubicBezTo>
                  <a:pt x="13145" y="69555"/>
                  <a:pt x="11475" y="69555"/>
                  <a:pt x="11475" y="67952"/>
                </a:cubicBezTo>
                <a:cubicBezTo>
                  <a:pt x="11475" y="66349"/>
                  <a:pt x="13145" y="66349"/>
                  <a:pt x="13145" y="64746"/>
                </a:cubicBezTo>
                <a:cubicBezTo>
                  <a:pt x="13145" y="63143"/>
                  <a:pt x="11475" y="63143"/>
                  <a:pt x="11475" y="61538"/>
                </a:cubicBezTo>
                <a:cubicBezTo>
                  <a:pt x="11475" y="59937"/>
                  <a:pt x="13145" y="59937"/>
                  <a:pt x="13145" y="58334"/>
                </a:cubicBezTo>
                <a:cubicBezTo>
                  <a:pt x="13145" y="56750"/>
                  <a:pt x="11513" y="56729"/>
                  <a:pt x="11476" y="55182"/>
                </a:cubicBezTo>
                <a:cubicBezTo>
                  <a:pt x="11516" y="53634"/>
                  <a:pt x="13145" y="53615"/>
                  <a:pt x="13145" y="52031"/>
                </a:cubicBezTo>
                <a:cubicBezTo>
                  <a:pt x="13145" y="52013"/>
                  <a:pt x="13144" y="51996"/>
                  <a:pt x="13144" y="51977"/>
                </a:cubicBezTo>
                <a:cubicBezTo>
                  <a:pt x="13144" y="51960"/>
                  <a:pt x="13145" y="51942"/>
                  <a:pt x="13145" y="51925"/>
                </a:cubicBezTo>
                <a:cubicBezTo>
                  <a:pt x="13145" y="50338"/>
                  <a:pt x="11513" y="50320"/>
                  <a:pt x="11476" y="48773"/>
                </a:cubicBezTo>
                <a:cubicBezTo>
                  <a:pt x="11513" y="47225"/>
                  <a:pt x="13145" y="47205"/>
                  <a:pt x="13145" y="45621"/>
                </a:cubicBezTo>
                <a:cubicBezTo>
                  <a:pt x="13145" y="45604"/>
                  <a:pt x="13144" y="45585"/>
                  <a:pt x="13144" y="45568"/>
                </a:cubicBezTo>
                <a:cubicBezTo>
                  <a:pt x="13144" y="45550"/>
                  <a:pt x="13145" y="45533"/>
                  <a:pt x="13145" y="45514"/>
                </a:cubicBezTo>
                <a:cubicBezTo>
                  <a:pt x="13145" y="43929"/>
                  <a:pt x="11513" y="43909"/>
                  <a:pt x="11476" y="42361"/>
                </a:cubicBezTo>
                <a:cubicBezTo>
                  <a:pt x="11513" y="40813"/>
                  <a:pt x="13145" y="40793"/>
                  <a:pt x="13145" y="39208"/>
                </a:cubicBezTo>
                <a:cubicBezTo>
                  <a:pt x="13145" y="39191"/>
                  <a:pt x="13144" y="39172"/>
                  <a:pt x="13144" y="39155"/>
                </a:cubicBezTo>
                <a:cubicBezTo>
                  <a:pt x="13144" y="39137"/>
                  <a:pt x="13145" y="39120"/>
                  <a:pt x="13145" y="39101"/>
                </a:cubicBezTo>
                <a:cubicBezTo>
                  <a:pt x="13145" y="37516"/>
                  <a:pt x="11513" y="37496"/>
                  <a:pt x="11476" y="35949"/>
                </a:cubicBezTo>
                <a:cubicBezTo>
                  <a:pt x="11513" y="34401"/>
                  <a:pt x="13145" y="34382"/>
                  <a:pt x="13145" y="32799"/>
                </a:cubicBezTo>
                <a:cubicBezTo>
                  <a:pt x="13145" y="32780"/>
                  <a:pt x="13144" y="32763"/>
                  <a:pt x="13144" y="32745"/>
                </a:cubicBezTo>
                <a:cubicBezTo>
                  <a:pt x="13144" y="32728"/>
                  <a:pt x="13145" y="32709"/>
                  <a:pt x="13145" y="32692"/>
                </a:cubicBezTo>
                <a:cubicBezTo>
                  <a:pt x="13145" y="31108"/>
                  <a:pt x="11513" y="31087"/>
                  <a:pt x="11476" y="29540"/>
                </a:cubicBezTo>
                <a:cubicBezTo>
                  <a:pt x="11516" y="27993"/>
                  <a:pt x="13145" y="27973"/>
                  <a:pt x="13145" y="26388"/>
                </a:cubicBezTo>
                <a:cubicBezTo>
                  <a:pt x="13145" y="24787"/>
                  <a:pt x="11475" y="24787"/>
                  <a:pt x="11475" y="23184"/>
                </a:cubicBezTo>
                <a:cubicBezTo>
                  <a:pt x="11475" y="21580"/>
                  <a:pt x="13145" y="21580"/>
                  <a:pt x="13145" y="19976"/>
                </a:cubicBezTo>
                <a:cubicBezTo>
                  <a:pt x="13145" y="18376"/>
                  <a:pt x="11475" y="18376"/>
                  <a:pt x="11475" y="16770"/>
                </a:cubicBezTo>
                <a:cubicBezTo>
                  <a:pt x="11475" y="15168"/>
                  <a:pt x="13145" y="15168"/>
                  <a:pt x="13145" y="13566"/>
                </a:cubicBezTo>
                <a:cubicBezTo>
                  <a:pt x="13145" y="11962"/>
                  <a:pt x="11475" y="11962"/>
                  <a:pt x="11475" y="10359"/>
                </a:cubicBezTo>
                <a:cubicBezTo>
                  <a:pt x="11475" y="8783"/>
                  <a:pt x="13089" y="8755"/>
                  <a:pt x="13144" y="7232"/>
                </a:cubicBezTo>
                <a:lnTo>
                  <a:pt x="13145" y="7232"/>
                </a:lnTo>
                <a:cubicBezTo>
                  <a:pt x="13145" y="7218"/>
                  <a:pt x="13144" y="7205"/>
                  <a:pt x="13144" y="7192"/>
                </a:cubicBezTo>
                <a:cubicBezTo>
                  <a:pt x="13144" y="7181"/>
                  <a:pt x="13145" y="7167"/>
                  <a:pt x="13145" y="7154"/>
                </a:cubicBezTo>
                <a:lnTo>
                  <a:pt x="13144" y="7154"/>
                </a:lnTo>
                <a:cubicBezTo>
                  <a:pt x="13089" y="5630"/>
                  <a:pt x="11475" y="5604"/>
                  <a:pt x="11475" y="4028"/>
                </a:cubicBezTo>
                <a:cubicBezTo>
                  <a:pt x="11475" y="2425"/>
                  <a:pt x="13983" y="1506"/>
                  <a:pt x="12948" y="282"/>
                </a:cubicBezTo>
                <a:cubicBezTo>
                  <a:pt x="12794" y="100"/>
                  <a:pt x="12632" y="25"/>
                  <a:pt x="12463" y="25"/>
                </a:cubicBezTo>
                <a:cubicBezTo>
                  <a:pt x="11672" y="25"/>
                  <a:pt x="10717" y="1658"/>
                  <a:pt x="9601" y="1658"/>
                </a:cubicBezTo>
                <a:cubicBezTo>
                  <a:pt x="8381" y="1658"/>
                  <a:pt x="8117" y="0"/>
                  <a:pt x="6954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vert="vert" wrap="square" lIns="60950" tIns="60950" rIns="60950" bIns="60950" anchor="ctr" anchorCtr="0">
            <a:noAutofit/>
          </a:bodyPr>
          <a:lstStyle/>
          <a:p>
            <a:pPr defTabSz="609630">
              <a:buClr>
                <a:srgbClr val="000000"/>
              </a:buClr>
              <a:defRPr/>
            </a:pPr>
            <a:r>
              <a:rPr lang="en-US" sz="5334" b="1" kern="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Arial"/>
                <a:sym typeface="Arial"/>
              </a:rPr>
              <a:t>A. going  </a:t>
            </a:r>
            <a:endParaRPr sz="5334" b="1" kern="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8" name="Google Shape;3936;p35">
            <a:extLst>
              <a:ext uri="{FF2B5EF4-FFF2-40B4-BE49-F238E27FC236}">
                <a16:creationId xmlns:a16="http://schemas.microsoft.com/office/drawing/2014/main" id="{59EE5551-ACEE-5E78-BBCC-3166FB043E6B}"/>
              </a:ext>
            </a:extLst>
          </p:cNvPr>
          <p:cNvSpPr/>
          <p:nvPr/>
        </p:nvSpPr>
        <p:spPr>
          <a:xfrm rot="16200000">
            <a:off x="5680264" y="1666639"/>
            <a:ext cx="1138865" cy="5016452"/>
          </a:xfrm>
          <a:custGeom>
            <a:avLst/>
            <a:gdLst/>
            <a:ahLst/>
            <a:cxnLst/>
            <a:rect l="l" t="t" r="r" b="b"/>
            <a:pathLst>
              <a:path w="13984" h="129542" extrusionOk="0">
                <a:moveTo>
                  <a:pt x="6954" y="0"/>
                </a:moveTo>
                <a:cubicBezTo>
                  <a:pt x="6889" y="0"/>
                  <a:pt x="6821" y="6"/>
                  <a:pt x="6751" y="16"/>
                </a:cubicBezTo>
                <a:cubicBezTo>
                  <a:pt x="5746" y="171"/>
                  <a:pt x="5462" y="1658"/>
                  <a:pt x="4380" y="1658"/>
                </a:cubicBezTo>
                <a:cubicBezTo>
                  <a:pt x="3265" y="1658"/>
                  <a:pt x="2310" y="25"/>
                  <a:pt x="1521" y="25"/>
                </a:cubicBezTo>
                <a:cubicBezTo>
                  <a:pt x="1352" y="25"/>
                  <a:pt x="1190" y="100"/>
                  <a:pt x="1036" y="282"/>
                </a:cubicBezTo>
                <a:cubicBezTo>
                  <a:pt x="1" y="1508"/>
                  <a:pt x="1914" y="1862"/>
                  <a:pt x="2478" y="3795"/>
                </a:cubicBezTo>
                <a:cubicBezTo>
                  <a:pt x="2920" y="5308"/>
                  <a:pt x="910" y="5623"/>
                  <a:pt x="843" y="7155"/>
                </a:cubicBezTo>
                <a:lnTo>
                  <a:pt x="839" y="7155"/>
                </a:lnTo>
                <a:cubicBezTo>
                  <a:pt x="839" y="7170"/>
                  <a:pt x="842" y="7184"/>
                  <a:pt x="842" y="7198"/>
                </a:cubicBezTo>
                <a:cubicBezTo>
                  <a:pt x="842" y="7211"/>
                  <a:pt x="839" y="7221"/>
                  <a:pt x="839" y="7234"/>
                </a:cubicBezTo>
                <a:lnTo>
                  <a:pt x="842" y="7234"/>
                </a:lnTo>
                <a:cubicBezTo>
                  <a:pt x="895" y="8758"/>
                  <a:pt x="2512" y="8786"/>
                  <a:pt x="2512" y="10363"/>
                </a:cubicBezTo>
                <a:cubicBezTo>
                  <a:pt x="2512" y="11964"/>
                  <a:pt x="839" y="11964"/>
                  <a:pt x="839" y="13567"/>
                </a:cubicBezTo>
                <a:cubicBezTo>
                  <a:pt x="839" y="15171"/>
                  <a:pt x="2512" y="15171"/>
                  <a:pt x="2512" y="16773"/>
                </a:cubicBezTo>
                <a:cubicBezTo>
                  <a:pt x="2512" y="18377"/>
                  <a:pt x="839" y="18377"/>
                  <a:pt x="839" y="19981"/>
                </a:cubicBezTo>
                <a:cubicBezTo>
                  <a:pt x="839" y="21584"/>
                  <a:pt x="2512" y="21584"/>
                  <a:pt x="2512" y="23187"/>
                </a:cubicBezTo>
                <a:cubicBezTo>
                  <a:pt x="2512" y="24789"/>
                  <a:pt x="839" y="24789"/>
                  <a:pt x="839" y="26394"/>
                </a:cubicBezTo>
                <a:cubicBezTo>
                  <a:pt x="839" y="27976"/>
                  <a:pt x="2469" y="27998"/>
                  <a:pt x="2511" y="29542"/>
                </a:cubicBezTo>
                <a:cubicBezTo>
                  <a:pt x="2469" y="31087"/>
                  <a:pt x="839" y="31105"/>
                  <a:pt x="839" y="32689"/>
                </a:cubicBezTo>
                <a:cubicBezTo>
                  <a:pt x="839" y="32709"/>
                  <a:pt x="842" y="32728"/>
                  <a:pt x="842" y="32746"/>
                </a:cubicBezTo>
                <a:cubicBezTo>
                  <a:pt x="842" y="32766"/>
                  <a:pt x="839" y="32784"/>
                  <a:pt x="839" y="32803"/>
                </a:cubicBezTo>
                <a:cubicBezTo>
                  <a:pt x="839" y="34385"/>
                  <a:pt x="2469" y="34407"/>
                  <a:pt x="2511" y="35952"/>
                </a:cubicBezTo>
                <a:cubicBezTo>
                  <a:pt x="2469" y="37496"/>
                  <a:pt x="839" y="37517"/>
                  <a:pt x="839" y="39100"/>
                </a:cubicBezTo>
                <a:cubicBezTo>
                  <a:pt x="839" y="39120"/>
                  <a:pt x="842" y="39137"/>
                  <a:pt x="842" y="39156"/>
                </a:cubicBezTo>
                <a:cubicBezTo>
                  <a:pt x="842" y="39176"/>
                  <a:pt x="839" y="39193"/>
                  <a:pt x="839" y="39213"/>
                </a:cubicBezTo>
                <a:cubicBezTo>
                  <a:pt x="839" y="40796"/>
                  <a:pt x="2471" y="40817"/>
                  <a:pt x="2511" y="42361"/>
                </a:cubicBezTo>
                <a:cubicBezTo>
                  <a:pt x="2471" y="43906"/>
                  <a:pt x="839" y="43925"/>
                  <a:pt x="839" y="45509"/>
                </a:cubicBezTo>
                <a:cubicBezTo>
                  <a:pt x="839" y="45529"/>
                  <a:pt x="842" y="45547"/>
                  <a:pt x="842" y="45565"/>
                </a:cubicBezTo>
                <a:cubicBezTo>
                  <a:pt x="842" y="45585"/>
                  <a:pt x="839" y="45604"/>
                  <a:pt x="839" y="45622"/>
                </a:cubicBezTo>
                <a:cubicBezTo>
                  <a:pt x="839" y="47205"/>
                  <a:pt x="2469" y="47226"/>
                  <a:pt x="2511" y="48771"/>
                </a:cubicBezTo>
                <a:cubicBezTo>
                  <a:pt x="2469" y="50315"/>
                  <a:pt x="839" y="50335"/>
                  <a:pt x="839" y="51919"/>
                </a:cubicBezTo>
                <a:cubicBezTo>
                  <a:pt x="839" y="51939"/>
                  <a:pt x="842" y="51956"/>
                  <a:pt x="842" y="51976"/>
                </a:cubicBezTo>
                <a:cubicBezTo>
                  <a:pt x="842" y="51996"/>
                  <a:pt x="839" y="52013"/>
                  <a:pt x="839" y="52033"/>
                </a:cubicBezTo>
                <a:cubicBezTo>
                  <a:pt x="839" y="53616"/>
                  <a:pt x="2469" y="53638"/>
                  <a:pt x="2511" y="55180"/>
                </a:cubicBezTo>
                <a:cubicBezTo>
                  <a:pt x="2469" y="56726"/>
                  <a:pt x="839" y="56744"/>
                  <a:pt x="839" y="58328"/>
                </a:cubicBezTo>
                <a:cubicBezTo>
                  <a:pt x="839" y="59932"/>
                  <a:pt x="2512" y="59932"/>
                  <a:pt x="2512" y="61535"/>
                </a:cubicBezTo>
                <a:cubicBezTo>
                  <a:pt x="2512" y="63136"/>
                  <a:pt x="839" y="63136"/>
                  <a:pt x="839" y="64741"/>
                </a:cubicBezTo>
                <a:cubicBezTo>
                  <a:pt x="839" y="66344"/>
                  <a:pt x="2512" y="66344"/>
                  <a:pt x="2512" y="67949"/>
                </a:cubicBezTo>
                <a:cubicBezTo>
                  <a:pt x="2512" y="69550"/>
                  <a:pt x="839" y="69550"/>
                  <a:pt x="839" y="71155"/>
                </a:cubicBezTo>
                <a:cubicBezTo>
                  <a:pt x="839" y="72757"/>
                  <a:pt x="2512" y="72757"/>
                  <a:pt x="2512" y="74361"/>
                </a:cubicBezTo>
                <a:cubicBezTo>
                  <a:pt x="2512" y="75920"/>
                  <a:pt x="927" y="75963"/>
                  <a:pt x="843" y="77444"/>
                </a:cubicBezTo>
                <a:lnTo>
                  <a:pt x="839" y="77444"/>
                </a:lnTo>
                <a:cubicBezTo>
                  <a:pt x="839" y="77466"/>
                  <a:pt x="842" y="77485"/>
                  <a:pt x="842" y="77507"/>
                </a:cubicBezTo>
                <a:cubicBezTo>
                  <a:pt x="842" y="77528"/>
                  <a:pt x="839" y="77547"/>
                  <a:pt x="839" y="77568"/>
                </a:cubicBezTo>
                <a:lnTo>
                  <a:pt x="843" y="77568"/>
                </a:lnTo>
                <a:cubicBezTo>
                  <a:pt x="927" y="79049"/>
                  <a:pt x="2512" y="79092"/>
                  <a:pt x="2512" y="80653"/>
                </a:cubicBezTo>
                <a:cubicBezTo>
                  <a:pt x="2512" y="82254"/>
                  <a:pt x="839" y="82254"/>
                  <a:pt x="839" y="83858"/>
                </a:cubicBezTo>
                <a:cubicBezTo>
                  <a:pt x="839" y="85461"/>
                  <a:pt x="2512" y="85461"/>
                  <a:pt x="2512" y="87063"/>
                </a:cubicBezTo>
                <a:cubicBezTo>
                  <a:pt x="2512" y="88667"/>
                  <a:pt x="839" y="88667"/>
                  <a:pt x="839" y="90271"/>
                </a:cubicBezTo>
                <a:cubicBezTo>
                  <a:pt x="839" y="91875"/>
                  <a:pt x="2512" y="91875"/>
                  <a:pt x="2512" y="93477"/>
                </a:cubicBezTo>
                <a:cubicBezTo>
                  <a:pt x="2512" y="95079"/>
                  <a:pt x="839" y="95079"/>
                  <a:pt x="839" y="96684"/>
                </a:cubicBezTo>
                <a:cubicBezTo>
                  <a:pt x="839" y="98285"/>
                  <a:pt x="2512" y="98285"/>
                  <a:pt x="2512" y="99889"/>
                </a:cubicBezTo>
                <a:cubicBezTo>
                  <a:pt x="2512" y="101491"/>
                  <a:pt x="839" y="101491"/>
                  <a:pt x="839" y="103096"/>
                </a:cubicBezTo>
                <a:cubicBezTo>
                  <a:pt x="839" y="104697"/>
                  <a:pt x="2512" y="104697"/>
                  <a:pt x="2512" y="106300"/>
                </a:cubicBezTo>
                <a:cubicBezTo>
                  <a:pt x="2512" y="107904"/>
                  <a:pt x="839" y="107904"/>
                  <a:pt x="839" y="109506"/>
                </a:cubicBezTo>
                <a:cubicBezTo>
                  <a:pt x="839" y="111109"/>
                  <a:pt x="2512" y="111109"/>
                  <a:pt x="2512" y="112712"/>
                </a:cubicBezTo>
                <a:cubicBezTo>
                  <a:pt x="2512" y="114315"/>
                  <a:pt x="839" y="114315"/>
                  <a:pt x="839" y="115918"/>
                </a:cubicBezTo>
                <a:cubicBezTo>
                  <a:pt x="839" y="117520"/>
                  <a:pt x="2512" y="117520"/>
                  <a:pt x="2512" y="119126"/>
                </a:cubicBezTo>
                <a:cubicBezTo>
                  <a:pt x="2512" y="120726"/>
                  <a:pt x="839" y="120726"/>
                  <a:pt x="839" y="122330"/>
                </a:cubicBezTo>
                <a:cubicBezTo>
                  <a:pt x="839" y="123934"/>
                  <a:pt x="2512" y="123934"/>
                  <a:pt x="2512" y="125536"/>
                </a:cubicBezTo>
                <a:cubicBezTo>
                  <a:pt x="2512" y="127140"/>
                  <a:pt x="3" y="128057"/>
                  <a:pt x="1038" y="129282"/>
                </a:cubicBezTo>
                <a:cubicBezTo>
                  <a:pt x="1192" y="129464"/>
                  <a:pt x="1354" y="129539"/>
                  <a:pt x="1523" y="129539"/>
                </a:cubicBezTo>
                <a:cubicBezTo>
                  <a:pt x="2313" y="129539"/>
                  <a:pt x="3269" y="127905"/>
                  <a:pt x="4383" y="127905"/>
                </a:cubicBezTo>
                <a:cubicBezTo>
                  <a:pt x="5631" y="127905"/>
                  <a:pt x="5851" y="129542"/>
                  <a:pt x="6978" y="129542"/>
                </a:cubicBezTo>
                <a:cubicBezTo>
                  <a:pt x="7075" y="129542"/>
                  <a:pt x="7180" y="129530"/>
                  <a:pt x="7292" y="129503"/>
                </a:cubicBezTo>
                <a:cubicBezTo>
                  <a:pt x="8202" y="129286"/>
                  <a:pt x="8563" y="127905"/>
                  <a:pt x="9605" y="127905"/>
                </a:cubicBezTo>
                <a:cubicBezTo>
                  <a:pt x="9606" y="127905"/>
                  <a:pt x="9607" y="127905"/>
                  <a:pt x="9607" y="127905"/>
                </a:cubicBezTo>
                <a:cubicBezTo>
                  <a:pt x="10719" y="127909"/>
                  <a:pt x="11674" y="129539"/>
                  <a:pt x="12465" y="129539"/>
                </a:cubicBezTo>
                <a:cubicBezTo>
                  <a:pt x="12634" y="129539"/>
                  <a:pt x="12796" y="129464"/>
                  <a:pt x="12951" y="129282"/>
                </a:cubicBezTo>
                <a:cubicBezTo>
                  <a:pt x="13983" y="128056"/>
                  <a:pt x="11476" y="127140"/>
                  <a:pt x="11476" y="125535"/>
                </a:cubicBezTo>
                <a:cubicBezTo>
                  <a:pt x="11476" y="123929"/>
                  <a:pt x="13145" y="123928"/>
                  <a:pt x="13145" y="122324"/>
                </a:cubicBezTo>
                <a:cubicBezTo>
                  <a:pt x="13145" y="120724"/>
                  <a:pt x="11475" y="120724"/>
                  <a:pt x="11475" y="119118"/>
                </a:cubicBezTo>
                <a:cubicBezTo>
                  <a:pt x="11475" y="117516"/>
                  <a:pt x="13145" y="117516"/>
                  <a:pt x="13145" y="115911"/>
                </a:cubicBezTo>
                <a:cubicBezTo>
                  <a:pt x="13145" y="114310"/>
                  <a:pt x="11475" y="114310"/>
                  <a:pt x="11475" y="112705"/>
                </a:cubicBezTo>
                <a:cubicBezTo>
                  <a:pt x="11475" y="111103"/>
                  <a:pt x="13145" y="111103"/>
                  <a:pt x="13145" y="109498"/>
                </a:cubicBezTo>
                <a:cubicBezTo>
                  <a:pt x="13145" y="107897"/>
                  <a:pt x="11475" y="107897"/>
                  <a:pt x="11475" y="106293"/>
                </a:cubicBezTo>
                <a:cubicBezTo>
                  <a:pt x="11475" y="104690"/>
                  <a:pt x="13145" y="104691"/>
                  <a:pt x="13145" y="103086"/>
                </a:cubicBezTo>
                <a:cubicBezTo>
                  <a:pt x="13145" y="101485"/>
                  <a:pt x="11475" y="101485"/>
                  <a:pt x="11475" y="99881"/>
                </a:cubicBezTo>
                <a:cubicBezTo>
                  <a:pt x="11475" y="98281"/>
                  <a:pt x="13145" y="98281"/>
                  <a:pt x="13145" y="96676"/>
                </a:cubicBezTo>
                <a:cubicBezTo>
                  <a:pt x="13145" y="95073"/>
                  <a:pt x="11475" y="95073"/>
                  <a:pt x="11475" y="93470"/>
                </a:cubicBezTo>
                <a:cubicBezTo>
                  <a:pt x="11475" y="91867"/>
                  <a:pt x="13145" y="91867"/>
                  <a:pt x="13145" y="90264"/>
                </a:cubicBezTo>
                <a:cubicBezTo>
                  <a:pt x="13145" y="88661"/>
                  <a:pt x="11475" y="88661"/>
                  <a:pt x="11475" y="87056"/>
                </a:cubicBezTo>
                <a:cubicBezTo>
                  <a:pt x="11475" y="85456"/>
                  <a:pt x="13145" y="85456"/>
                  <a:pt x="13145" y="83852"/>
                </a:cubicBezTo>
                <a:cubicBezTo>
                  <a:pt x="13145" y="82248"/>
                  <a:pt x="11475" y="82248"/>
                  <a:pt x="11475" y="80646"/>
                </a:cubicBezTo>
                <a:cubicBezTo>
                  <a:pt x="11475" y="79086"/>
                  <a:pt x="13054" y="79044"/>
                  <a:pt x="13143" y="77568"/>
                </a:cubicBezTo>
                <a:lnTo>
                  <a:pt x="13145" y="77568"/>
                </a:lnTo>
                <a:cubicBezTo>
                  <a:pt x="13145" y="77547"/>
                  <a:pt x="13144" y="77525"/>
                  <a:pt x="13144" y="77504"/>
                </a:cubicBezTo>
                <a:cubicBezTo>
                  <a:pt x="13144" y="77483"/>
                  <a:pt x="13145" y="77461"/>
                  <a:pt x="13145" y="77440"/>
                </a:cubicBezTo>
                <a:lnTo>
                  <a:pt x="13143" y="77440"/>
                </a:lnTo>
                <a:cubicBezTo>
                  <a:pt x="13054" y="75966"/>
                  <a:pt x="11475" y="75920"/>
                  <a:pt x="11475" y="74363"/>
                </a:cubicBezTo>
                <a:cubicBezTo>
                  <a:pt x="11475" y="72763"/>
                  <a:pt x="13145" y="72763"/>
                  <a:pt x="13145" y="71157"/>
                </a:cubicBezTo>
                <a:cubicBezTo>
                  <a:pt x="13145" y="69555"/>
                  <a:pt x="11475" y="69555"/>
                  <a:pt x="11475" y="67952"/>
                </a:cubicBezTo>
                <a:cubicBezTo>
                  <a:pt x="11475" y="66349"/>
                  <a:pt x="13145" y="66349"/>
                  <a:pt x="13145" y="64746"/>
                </a:cubicBezTo>
                <a:cubicBezTo>
                  <a:pt x="13145" y="63143"/>
                  <a:pt x="11475" y="63143"/>
                  <a:pt x="11475" y="61538"/>
                </a:cubicBezTo>
                <a:cubicBezTo>
                  <a:pt x="11475" y="59937"/>
                  <a:pt x="13145" y="59937"/>
                  <a:pt x="13145" y="58334"/>
                </a:cubicBezTo>
                <a:cubicBezTo>
                  <a:pt x="13145" y="56750"/>
                  <a:pt x="11513" y="56729"/>
                  <a:pt x="11476" y="55182"/>
                </a:cubicBezTo>
                <a:cubicBezTo>
                  <a:pt x="11516" y="53634"/>
                  <a:pt x="13145" y="53615"/>
                  <a:pt x="13145" y="52031"/>
                </a:cubicBezTo>
                <a:cubicBezTo>
                  <a:pt x="13145" y="52013"/>
                  <a:pt x="13144" y="51996"/>
                  <a:pt x="13144" y="51977"/>
                </a:cubicBezTo>
                <a:cubicBezTo>
                  <a:pt x="13144" y="51960"/>
                  <a:pt x="13145" y="51942"/>
                  <a:pt x="13145" y="51925"/>
                </a:cubicBezTo>
                <a:cubicBezTo>
                  <a:pt x="13145" y="50338"/>
                  <a:pt x="11513" y="50320"/>
                  <a:pt x="11476" y="48773"/>
                </a:cubicBezTo>
                <a:cubicBezTo>
                  <a:pt x="11513" y="47225"/>
                  <a:pt x="13145" y="47205"/>
                  <a:pt x="13145" y="45621"/>
                </a:cubicBezTo>
                <a:cubicBezTo>
                  <a:pt x="13145" y="45604"/>
                  <a:pt x="13144" y="45585"/>
                  <a:pt x="13144" y="45568"/>
                </a:cubicBezTo>
                <a:cubicBezTo>
                  <a:pt x="13144" y="45550"/>
                  <a:pt x="13145" y="45533"/>
                  <a:pt x="13145" y="45514"/>
                </a:cubicBezTo>
                <a:cubicBezTo>
                  <a:pt x="13145" y="43929"/>
                  <a:pt x="11513" y="43909"/>
                  <a:pt x="11476" y="42361"/>
                </a:cubicBezTo>
                <a:cubicBezTo>
                  <a:pt x="11513" y="40813"/>
                  <a:pt x="13145" y="40793"/>
                  <a:pt x="13145" y="39208"/>
                </a:cubicBezTo>
                <a:cubicBezTo>
                  <a:pt x="13145" y="39191"/>
                  <a:pt x="13144" y="39172"/>
                  <a:pt x="13144" y="39155"/>
                </a:cubicBezTo>
                <a:cubicBezTo>
                  <a:pt x="13144" y="39137"/>
                  <a:pt x="13145" y="39120"/>
                  <a:pt x="13145" y="39101"/>
                </a:cubicBezTo>
                <a:cubicBezTo>
                  <a:pt x="13145" y="37516"/>
                  <a:pt x="11513" y="37496"/>
                  <a:pt x="11476" y="35949"/>
                </a:cubicBezTo>
                <a:cubicBezTo>
                  <a:pt x="11513" y="34401"/>
                  <a:pt x="13145" y="34382"/>
                  <a:pt x="13145" y="32799"/>
                </a:cubicBezTo>
                <a:cubicBezTo>
                  <a:pt x="13145" y="32780"/>
                  <a:pt x="13144" y="32763"/>
                  <a:pt x="13144" y="32745"/>
                </a:cubicBezTo>
                <a:cubicBezTo>
                  <a:pt x="13144" y="32728"/>
                  <a:pt x="13145" y="32709"/>
                  <a:pt x="13145" y="32692"/>
                </a:cubicBezTo>
                <a:cubicBezTo>
                  <a:pt x="13145" y="31108"/>
                  <a:pt x="11513" y="31087"/>
                  <a:pt x="11476" y="29540"/>
                </a:cubicBezTo>
                <a:cubicBezTo>
                  <a:pt x="11516" y="27993"/>
                  <a:pt x="13145" y="27973"/>
                  <a:pt x="13145" y="26388"/>
                </a:cubicBezTo>
                <a:cubicBezTo>
                  <a:pt x="13145" y="24787"/>
                  <a:pt x="11475" y="24787"/>
                  <a:pt x="11475" y="23184"/>
                </a:cubicBezTo>
                <a:cubicBezTo>
                  <a:pt x="11475" y="21580"/>
                  <a:pt x="13145" y="21580"/>
                  <a:pt x="13145" y="19976"/>
                </a:cubicBezTo>
                <a:cubicBezTo>
                  <a:pt x="13145" y="18376"/>
                  <a:pt x="11475" y="18376"/>
                  <a:pt x="11475" y="16770"/>
                </a:cubicBezTo>
                <a:cubicBezTo>
                  <a:pt x="11475" y="15168"/>
                  <a:pt x="13145" y="15168"/>
                  <a:pt x="13145" y="13566"/>
                </a:cubicBezTo>
                <a:cubicBezTo>
                  <a:pt x="13145" y="11962"/>
                  <a:pt x="11475" y="11962"/>
                  <a:pt x="11475" y="10359"/>
                </a:cubicBezTo>
                <a:cubicBezTo>
                  <a:pt x="11475" y="8783"/>
                  <a:pt x="13089" y="8755"/>
                  <a:pt x="13144" y="7232"/>
                </a:cubicBezTo>
                <a:lnTo>
                  <a:pt x="13145" y="7232"/>
                </a:lnTo>
                <a:cubicBezTo>
                  <a:pt x="13145" y="7218"/>
                  <a:pt x="13144" y="7205"/>
                  <a:pt x="13144" y="7192"/>
                </a:cubicBezTo>
                <a:cubicBezTo>
                  <a:pt x="13144" y="7181"/>
                  <a:pt x="13145" y="7167"/>
                  <a:pt x="13145" y="7154"/>
                </a:cubicBezTo>
                <a:lnTo>
                  <a:pt x="13144" y="7154"/>
                </a:lnTo>
                <a:cubicBezTo>
                  <a:pt x="13089" y="5630"/>
                  <a:pt x="11475" y="5604"/>
                  <a:pt x="11475" y="4028"/>
                </a:cubicBezTo>
                <a:cubicBezTo>
                  <a:pt x="11475" y="2425"/>
                  <a:pt x="13983" y="1506"/>
                  <a:pt x="12948" y="282"/>
                </a:cubicBezTo>
                <a:cubicBezTo>
                  <a:pt x="12794" y="100"/>
                  <a:pt x="12632" y="25"/>
                  <a:pt x="12463" y="25"/>
                </a:cubicBezTo>
                <a:cubicBezTo>
                  <a:pt x="11672" y="25"/>
                  <a:pt x="10717" y="1658"/>
                  <a:pt x="9601" y="1658"/>
                </a:cubicBezTo>
                <a:cubicBezTo>
                  <a:pt x="8381" y="1658"/>
                  <a:pt x="8117" y="0"/>
                  <a:pt x="695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vert="vert" wrap="square" lIns="60950" tIns="60950" rIns="60950" bIns="60950" anchor="ctr" anchorCtr="0">
            <a:noAutofit/>
          </a:bodyPr>
          <a:lstStyle/>
          <a:p>
            <a:pPr defTabSz="609630">
              <a:buClr>
                <a:srgbClr val="000000"/>
              </a:buClr>
              <a:defRPr/>
            </a:pPr>
            <a:r>
              <a:rPr lang="en-US" sz="5334" b="1" ker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Arial"/>
                <a:sym typeface="Arial"/>
              </a:rPr>
              <a:t>B. going to</a:t>
            </a:r>
            <a:endParaRPr sz="5334" b="1" kern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9" name="Google Shape;3936;p35">
            <a:extLst>
              <a:ext uri="{FF2B5EF4-FFF2-40B4-BE49-F238E27FC236}">
                <a16:creationId xmlns:a16="http://schemas.microsoft.com/office/drawing/2014/main" id="{CFB7506E-EEBB-240E-27E2-F84A2802B25D}"/>
              </a:ext>
            </a:extLst>
          </p:cNvPr>
          <p:cNvSpPr/>
          <p:nvPr/>
        </p:nvSpPr>
        <p:spPr>
          <a:xfrm rot="16200000">
            <a:off x="5680265" y="3023471"/>
            <a:ext cx="1138865" cy="5016453"/>
          </a:xfrm>
          <a:custGeom>
            <a:avLst/>
            <a:gdLst/>
            <a:ahLst/>
            <a:cxnLst/>
            <a:rect l="l" t="t" r="r" b="b"/>
            <a:pathLst>
              <a:path w="13984" h="129542" extrusionOk="0">
                <a:moveTo>
                  <a:pt x="6954" y="0"/>
                </a:moveTo>
                <a:cubicBezTo>
                  <a:pt x="6889" y="0"/>
                  <a:pt x="6821" y="6"/>
                  <a:pt x="6751" y="16"/>
                </a:cubicBezTo>
                <a:cubicBezTo>
                  <a:pt x="5746" y="171"/>
                  <a:pt x="5462" y="1658"/>
                  <a:pt x="4380" y="1658"/>
                </a:cubicBezTo>
                <a:cubicBezTo>
                  <a:pt x="3265" y="1658"/>
                  <a:pt x="2310" y="25"/>
                  <a:pt x="1521" y="25"/>
                </a:cubicBezTo>
                <a:cubicBezTo>
                  <a:pt x="1352" y="25"/>
                  <a:pt x="1190" y="100"/>
                  <a:pt x="1036" y="282"/>
                </a:cubicBezTo>
                <a:cubicBezTo>
                  <a:pt x="1" y="1508"/>
                  <a:pt x="1914" y="1862"/>
                  <a:pt x="2478" y="3795"/>
                </a:cubicBezTo>
                <a:cubicBezTo>
                  <a:pt x="2920" y="5308"/>
                  <a:pt x="910" y="5623"/>
                  <a:pt x="843" y="7155"/>
                </a:cubicBezTo>
                <a:lnTo>
                  <a:pt x="839" y="7155"/>
                </a:lnTo>
                <a:cubicBezTo>
                  <a:pt x="839" y="7170"/>
                  <a:pt x="842" y="7184"/>
                  <a:pt x="842" y="7198"/>
                </a:cubicBezTo>
                <a:cubicBezTo>
                  <a:pt x="842" y="7211"/>
                  <a:pt x="839" y="7221"/>
                  <a:pt x="839" y="7234"/>
                </a:cubicBezTo>
                <a:lnTo>
                  <a:pt x="842" y="7234"/>
                </a:lnTo>
                <a:cubicBezTo>
                  <a:pt x="895" y="8758"/>
                  <a:pt x="2512" y="8786"/>
                  <a:pt x="2512" y="10363"/>
                </a:cubicBezTo>
                <a:cubicBezTo>
                  <a:pt x="2512" y="11964"/>
                  <a:pt x="839" y="11964"/>
                  <a:pt x="839" y="13567"/>
                </a:cubicBezTo>
                <a:cubicBezTo>
                  <a:pt x="839" y="15171"/>
                  <a:pt x="2512" y="15171"/>
                  <a:pt x="2512" y="16773"/>
                </a:cubicBezTo>
                <a:cubicBezTo>
                  <a:pt x="2512" y="18377"/>
                  <a:pt x="839" y="18377"/>
                  <a:pt x="839" y="19981"/>
                </a:cubicBezTo>
                <a:cubicBezTo>
                  <a:pt x="839" y="21584"/>
                  <a:pt x="2512" y="21584"/>
                  <a:pt x="2512" y="23187"/>
                </a:cubicBezTo>
                <a:cubicBezTo>
                  <a:pt x="2512" y="24789"/>
                  <a:pt x="839" y="24789"/>
                  <a:pt x="839" y="26394"/>
                </a:cubicBezTo>
                <a:cubicBezTo>
                  <a:pt x="839" y="27976"/>
                  <a:pt x="2469" y="27998"/>
                  <a:pt x="2511" y="29542"/>
                </a:cubicBezTo>
                <a:cubicBezTo>
                  <a:pt x="2469" y="31087"/>
                  <a:pt x="839" y="31105"/>
                  <a:pt x="839" y="32689"/>
                </a:cubicBezTo>
                <a:cubicBezTo>
                  <a:pt x="839" y="32709"/>
                  <a:pt x="842" y="32728"/>
                  <a:pt x="842" y="32746"/>
                </a:cubicBezTo>
                <a:cubicBezTo>
                  <a:pt x="842" y="32766"/>
                  <a:pt x="839" y="32784"/>
                  <a:pt x="839" y="32803"/>
                </a:cubicBezTo>
                <a:cubicBezTo>
                  <a:pt x="839" y="34385"/>
                  <a:pt x="2469" y="34407"/>
                  <a:pt x="2511" y="35952"/>
                </a:cubicBezTo>
                <a:cubicBezTo>
                  <a:pt x="2469" y="37496"/>
                  <a:pt x="839" y="37517"/>
                  <a:pt x="839" y="39100"/>
                </a:cubicBezTo>
                <a:cubicBezTo>
                  <a:pt x="839" y="39120"/>
                  <a:pt x="842" y="39137"/>
                  <a:pt x="842" y="39156"/>
                </a:cubicBezTo>
                <a:cubicBezTo>
                  <a:pt x="842" y="39176"/>
                  <a:pt x="839" y="39193"/>
                  <a:pt x="839" y="39213"/>
                </a:cubicBezTo>
                <a:cubicBezTo>
                  <a:pt x="839" y="40796"/>
                  <a:pt x="2471" y="40817"/>
                  <a:pt x="2511" y="42361"/>
                </a:cubicBezTo>
                <a:cubicBezTo>
                  <a:pt x="2471" y="43906"/>
                  <a:pt x="839" y="43925"/>
                  <a:pt x="839" y="45509"/>
                </a:cubicBezTo>
                <a:cubicBezTo>
                  <a:pt x="839" y="45529"/>
                  <a:pt x="842" y="45547"/>
                  <a:pt x="842" y="45565"/>
                </a:cubicBezTo>
                <a:cubicBezTo>
                  <a:pt x="842" y="45585"/>
                  <a:pt x="839" y="45604"/>
                  <a:pt x="839" y="45622"/>
                </a:cubicBezTo>
                <a:cubicBezTo>
                  <a:pt x="839" y="47205"/>
                  <a:pt x="2469" y="47226"/>
                  <a:pt x="2511" y="48771"/>
                </a:cubicBezTo>
                <a:cubicBezTo>
                  <a:pt x="2469" y="50315"/>
                  <a:pt x="839" y="50335"/>
                  <a:pt x="839" y="51919"/>
                </a:cubicBezTo>
                <a:cubicBezTo>
                  <a:pt x="839" y="51939"/>
                  <a:pt x="842" y="51956"/>
                  <a:pt x="842" y="51976"/>
                </a:cubicBezTo>
                <a:cubicBezTo>
                  <a:pt x="842" y="51996"/>
                  <a:pt x="839" y="52013"/>
                  <a:pt x="839" y="52033"/>
                </a:cubicBezTo>
                <a:cubicBezTo>
                  <a:pt x="839" y="53616"/>
                  <a:pt x="2469" y="53638"/>
                  <a:pt x="2511" y="55180"/>
                </a:cubicBezTo>
                <a:cubicBezTo>
                  <a:pt x="2469" y="56726"/>
                  <a:pt x="839" y="56744"/>
                  <a:pt x="839" y="58328"/>
                </a:cubicBezTo>
                <a:cubicBezTo>
                  <a:pt x="839" y="59932"/>
                  <a:pt x="2512" y="59932"/>
                  <a:pt x="2512" y="61535"/>
                </a:cubicBezTo>
                <a:cubicBezTo>
                  <a:pt x="2512" y="63136"/>
                  <a:pt x="839" y="63136"/>
                  <a:pt x="839" y="64741"/>
                </a:cubicBezTo>
                <a:cubicBezTo>
                  <a:pt x="839" y="66344"/>
                  <a:pt x="2512" y="66344"/>
                  <a:pt x="2512" y="67949"/>
                </a:cubicBezTo>
                <a:cubicBezTo>
                  <a:pt x="2512" y="69550"/>
                  <a:pt x="839" y="69550"/>
                  <a:pt x="839" y="71155"/>
                </a:cubicBezTo>
                <a:cubicBezTo>
                  <a:pt x="839" y="72757"/>
                  <a:pt x="2512" y="72757"/>
                  <a:pt x="2512" y="74361"/>
                </a:cubicBezTo>
                <a:cubicBezTo>
                  <a:pt x="2512" y="75920"/>
                  <a:pt x="927" y="75963"/>
                  <a:pt x="843" y="77444"/>
                </a:cubicBezTo>
                <a:lnTo>
                  <a:pt x="839" y="77444"/>
                </a:lnTo>
                <a:cubicBezTo>
                  <a:pt x="839" y="77466"/>
                  <a:pt x="842" y="77485"/>
                  <a:pt x="842" y="77507"/>
                </a:cubicBezTo>
                <a:cubicBezTo>
                  <a:pt x="842" y="77528"/>
                  <a:pt x="839" y="77547"/>
                  <a:pt x="839" y="77568"/>
                </a:cubicBezTo>
                <a:lnTo>
                  <a:pt x="843" y="77568"/>
                </a:lnTo>
                <a:cubicBezTo>
                  <a:pt x="927" y="79049"/>
                  <a:pt x="2512" y="79092"/>
                  <a:pt x="2512" y="80653"/>
                </a:cubicBezTo>
                <a:cubicBezTo>
                  <a:pt x="2512" y="82254"/>
                  <a:pt x="839" y="82254"/>
                  <a:pt x="839" y="83858"/>
                </a:cubicBezTo>
                <a:cubicBezTo>
                  <a:pt x="839" y="85461"/>
                  <a:pt x="2512" y="85461"/>
                  <a:pt x="2512" y="87063"/>
                </a:cubicBezTo>
                <a:cubicBezTo>
                  <a:pt x="2512" y="88667"/>
                  <a:pt x="839" y="88667"/>
                  <a:pt x="839" y="90271"/>
                </a:cubicBezTo>
                <a:cubicBezTo>
                  <a:pt x="839" y="91875"/>
                  <a:pt x="2512" y="91875"/>
                  <a:pt x="2512" y="93477"/>
                </a:cubicBezTo>
                <a:cubicBezTo>
                  <a:pt x="2512" y="95079"/>
                  <a:pt x="839" y="95079"/>
                  <a:pt x="839" y="96684"/>
                </a:cubicBezTo>
                <a:cubicBezTo>
                  <a:pt x="839" y="98285"/>
                  <a:pt x="2512" y="98285"/>
                  <a:pt x="2512" y="99889"/>
                </a:cubicBezTo>
                <a:cubicBezTo>
                  <a:pt x="2512" y="101491"/>
                  <a:pt x="839" y="101491"/>
                  <a:pt x="839" y="103096"/>
                </a:cubicBezTo>
                <a:cubicBezTo>
                  <a:pt x="839" y="104697"/>
                  <a:pt x="2512" y="104697"/>
                  <a:pt x="2512" y="106300"/>
                </a:cubicBezTo>
                <a:cubicBezTo>
                  <a:pt x="2512" y="107904"/>
                  <a:pt x="839" y="107904"/>
                  <a:pt x="839" y="109506"/>
                </a:cubicBezTo>
                <a:cubicBezTo>
                  <a:pt x="839" y="111109"/>
                  <a:pt x="2512" y="111109"/>
                  <a:pt x="2512" y="112712"/>
                </a:cubicBezTo>
                <a:cubicBezTo>
                  <a:pt x="2512" y="114315"/>
                  <a:pt x="839" y="114315"/>
                  <a:pt x="839" y="115918"/>
                </a:cubicBezTo>
                <a:cubicBezTo>
                  <a:pt x="839" y="117520"/>
                  <a:pt x="2512" y="117520"/>
                  <a:pt x="2512" y="119126"/>
                </a:cubicBezTo>
                <a:cubicBezTo>
                  <a:pt x="2512" y="120726"/>
                  <a:pt x="839" y="120726"/>
                  <a:pt x="839" y="122330"/>
                </a:cubicBezTo>
                <a:cubicBezTo>
                  <a:pt x="839" y="123934"/>
                  <a:pt x="2512" y="123934"/>
                  <a:pt x="2512" y="125536"/>
                </a:cubicBezTo>
                <a:cubicBezTo>
                  <a:pt x="2512" y="127140"/>
                  <a:pt x="3" y="128057"/>
                  <a:pt x="1038" y="129282"/>
                </a:cubicBezTo>
                <a:cubicBezTo>
                  <a:pt x="1192" y="129464"/>
                  <a:pt x="1354" y="129539"/>
                  <a:pt x="1523" y="129539"/>
                </a:cubicBezTo>
                <a:cubicBezTo>
                  <a:pt x="2313" y="129539"/>
                  <a:pt x="3269" y="127905"/>
                  <a:pt x="4383" y="127905"/>
                </a:cubicBezTo>
                <a:cubicBezTo>
                  <a:pt x="5631" y="127905"/>
                  <a:pt x="5851" y="129542"/>
                  <a:pt x="6978" y="129542"/>
                </a:cubicBezTo>
                <a:cubicBezTo>
                  <a:pt x="7075" y="129542"/>
                  <a:pt x="7180" y="129530"/>
                  <a:pt x="7292" y="129503"/>
                </a:cubicBezTo>
                <a:cubicBezTo>
                  <a:pt x="8202" y="129286"/>
                  <a:pt x="8563" y="127905"/>
                  <a:pt x="9605" y="127905"/>
                </a:cubicBezTo>
                <a:cubicBezTo>
                  <a:pt x="9606" y="127905"/>
                  <a:pt x="9607" y="127905"/>
                  <a:pt x="9607" y="127905"/>
                </a:cubicBezTo>
                <a:cubicBezTo>
                  <a:pt x="10719" y="127909"/>
                  <a:pt x="11674" y="129539"/>
                  <a:pt x="12465" y="129539"/>
                </a:cubicBezTo>
                <a:cubicBezTo>
                  <a:pt x="12634" y="129539"/>
                  <a:pt x="12796" y="129464"/>
                  <a:pt x="12951" y="129282"/>
                </a:cubicBezTo>
                <a:cubicBezTo>
                  <a:pt x="13983" y="128056"/>
                  <a:pt x="11476" y="127140"/>
                  <a:pt x="11476" y="125535"/>
                </a:cubicBezTo>
                <a:cubicBezTo>
                  <a:pt x="11476" y="123929"/>
                  <a:pt x="13145" y="123928"/>
                  <a:pt x="13145" y="122324"/>
                </a:cubicBezTo>
                <a:cubicBezTo>
                  <a:pt x="13145" y="120724"/>
                  <a:pt x="11475" y="120724"/>
                  <a:pt x="11475" y="119118"/>
                </a:cubicBezTo>
                <a:cubicBezTo>
                  <a:pt x="11475" y="117516"/>
                  <a:pt x="13145" y="117516"/>
                  <a:pt x="13145" y="115911"/>
                </a:cubicBezTo>
                <a:cubicBezTo>
                  <a:pt x="13145" y="114310"/>
                  <a:pt x="11475" y="114310"/>
                  <a:pt x="11475" y="112705"/>
                </a:cubicBezTo>
                <a:cubicBezTo>
                  <a:pt x="11475" y="111103"/>
                  <a:pt x="13145" y="111103"/>
                  <a:pt x="13145" y="109498"/>
                </a:cubicBezTo>
                <a:cubicBezTo>
                  <a:pt x="13145" y="107897"/>
                  <a:pt x="11475" y="107897"/>
                  <a:pt x="11475" y="106293"/>
                </a:cubicBezTo>
                <a:cubicBezTo>
                  <a:pt x="11475" y="104690"/>
                  <a:pt x="13145" y="104691"/>
                  <a:pt x="13145" y="103086"/>
                </a:cubicBezTo>
                <a:cubicBezTo>
                  <a:pt x="13145" y="101485"/>
                  <a:pt x="11475" y="101485"/>
                  <a:pt x="11475" y="99881"/>
                </a:cubicBezTo>
                <a:cubicBezTo>
                  <a:pt x="11475" y="98281"/>
                  <a:pt x="13145" y="98281"/>
                  <a:pt x="13145" y="96676"/>
                </a:cubicBezTo>
                <a:cubicBezTo>
                  <a:pt x="13145" y="95073"/>
                  <a:pt x="11475" y="95073"/>
                  <a:pt x="11475" y="93470"/>
                </a:cubicBezTo>
                <a:cubicBezTo>
                  <a:pt x="11475" y="91867"/>
                  <a:pt x="13145" y="91867"/>
                  <a:pt x="13145" y="90264"/>
                </a:cubicBezTo>
                <a:cubicBezTo>
                  <a:pt x="13145" y="88661"/>
                  <a:pt x="11475" y="88661"/>
                  <a:pt x="11475" y="87056"/>
                </a:cubicBezTo>
                <a:cubicBezTo>
                  <a:pt x="11475" y="85456"/>
                  <a:pt x="13145" y="85456"/>
                  <a:pt x="13145" y="83852"/>
                </a:cubicBezTo>
                <a:cubicBezTo>
                  <a:pt x="13145" y="82248"/>
                  <a:pt x="11475" y="82248"/>
                  <a:pt x="11475" y="80646"/>
                </a:cubicBezTo>
                <a:cubicBezTo>
                  <a:pt x="11475" y="79086"/>
                  <a:pt x="13054" y="79044"/>
                  <a:pt x="13143" y="77568"/>
                </a:cubicBezTo>
                <a:lnTo>
                  <a:pt x="13145" y="77568"/>
                </a:lnTo>
                <a:cubicBezTo>
                  <a:pt x="13145" y="77547"/>
                  <a:pt x="13144" y="77525"/>
                  <a:pt x="13144" y="77504"/>
                </a:cubicBezTo>
                <a:cubicBezTo>
                  <a:pt x="13144" y="77483"/>
                  <a:pt x="13145" y="77461"/>
                  <a:pt x="13145" y="77440"/>
                </a:cubicBezTo>
                <a:lnTo>
                  <a:pt x="13143" y="77440"/>
                </a:lnTo>
                <a:cubicBezTo>
                  <a:pt x="13054" y="75966"/>
                  <a:pt x="11475" y="75920"/>
                  <a:pt x="11475" y="74363"/>
                </a:cubicBezTo>
                <a:cubicBezTo>
                  <a:pt x="11475" y="72763"/>
                  <a:pt x="13145" y="72763"/>
                  <a:pt x="13145" y="71157"/>
                </a:cubicBezTo>
                <a:cubicBezTo>
                  <a:pt x="13145" y="69555"/>
                  <a:pt x="11475" y="69555"/>
                  <a:pt x="11475" y="67952"/>
                </a:cubicBezTo>
                <a:cubicBezTo>
                  <a:pt x="11475" y="66349"/>
                  <a:pt x="13145" y="66349"/>
                  <a:pt x="13145" y="64746"/>
                </a:cubicBezTo>
                <a:cubicBezTo>
                  <a:pt x="13145" y="63143"/>
                  <a:pt x="11475" y="63143"/>
                  <a:pt x="11475" y="61538"/>
                </a:cubicBezTo>
                <a:cubicBezTo>
                  <a:pt x="11475" y="59937"/>
                  <a:pt x="13145" y="59937"/>
                  <a:pt x="13145" y="58334"/>
                </a:cubicBezTo>
                <a:cubicBezTo>
                  <a:pt x="13145" y="56750"/>
                  <a:pt x="11513" y="56729"/>
                  <a:pt x="11476" y="55182"/>
                </a:cubicBezTo>
                <a:cubicBezTo>
                  <a:pt x="11516" y="53634"/>
                  <a:pt x="13145" y="53615"/>
                  <a:pt x="13145" y="52031"/>
                </a:cubicBezTo>
                <a:cubicBezTo>
                  <a:pt x="13145" y="52013"/>
                  <a:pt x="13144" y="51996"/>
                  <a:pt x="13144" y="51977"/>
                </a:cubicBezTo>
                <a:cubicBezTo>
                  <a:pt x="13144" y="51960"/>
                  <a:pt x="13145" y="51942"/>
                  <a:pt x="13145" y="51925"/>
                </a:cubicBezTo>
                <a:cubicBezTo>
                  <a:pt x="13145" y="50338"/>
                  <a:pt x="11513" y="50320"/>
                  <a:pt x="11476" y="48773"/>
                </a:cubicBezTo>
                <a:cubicBezTo>
                  <a:pt x="11513" y="47225"/>
                  <a:pt x="13145" y="47205"/>
                  <a:pt x="13145" y="45621"/>
                </a:cubicBezTo>
                <a:cubicBezTo>
                  <a:pt x="13145" y="45604"/>
                  <a:pt x="13144" y="45585"/>
                  <a:pt x="13144" y="45568"/>
                </a:cubicBezTo>
                <a:cubicBezTo>
                  <a:pt x="13144" y="45550"/>
                  <a:pt x="13145" y="45533"/>
                  <a:pt x="13145" y="45514"/>
                </a:cubicBezTo>
                <a:cubicBezTo>
                  <a:pt x="13145" y="43929"/>
                  <a:pt x="11513" y="43909"/>
                  <a:pt x="11476" y="42361"/>
                </a:cubicBezTo>
                <a:cubicBezTo>
                  <a:pt x="11513" y="40813"/>
                  <a:pt x="13145" y="40793"/>
                  <a:pt x="13145" y="39208"/>
                </a:cubicBezTo>
                <a:cubicBezTo>
                  <a:pt x="13145" y="39191"/>
                  <a:pt x="13144" y="39172"/>
                  <a:pt x="13144" y="39155"/>
                </a:cubicBezTo>
                <a:cubicBezTo>
                  <a:pt x="13144" y="39137"/>
                  <a:pt x="13145" y="39120"/>
                  <a:pt x="13145" y="39101"/>
                </a:cubicBezTo>
                <a:cubicBezTo>
                  <a:pt x="13145" y="37516"/>
                  <a:pt x="11513" y="37496"/>
                  <a:pt x="11476" y="35949"/>
                </a:cubicBezTo>
                <a:cubicBezTo>
                  <a:pt x="11513" y="34401"/>
                  <a:pt x="13145" y="34382"/>
                  <a:pt x="13145" y="32799"/>
                </a:cubicBezTo>
                <a:cubicBezTo>
                  <a:pt x="13145" y="32780"/>
                  <a:pt x="13144" y="32763"/>
                  <a:pt x="13144" y="32745"/>
                </a:cubicBezTo>
                <a:cubicBezTo>
                  <a:pt x="13144" y="32728"/>
                  <a:pt x="13145" y="32709"/>
                  <a:pt x="13145" y="32692"/>
                </a:cubicBezTo>
                <a:cubicBezTo>
                  <a:pt x="13145" y="31108"/>
                  <a:pt x="11513" y="31087"/>
                  <a:pt x="11476" y="29540"/>
                </a:cubicBezTo>
                <a:cubicBezTo>
                  <a:pt x="11516" y="27993"/>
                  <a:pt x="13145" y="27973"/>
                  <a:pt x="13145" y="26388"/>
                </a:cubicBezTo>
                <a:cubicBezTo>
                  <a:pt x="13145" y="24787"/>
                  <a:pt x="11475" y="24787"/>
                  <a:pt x="11475" y="23184"/>
                </a:cubicBezTo>
                <a:cubicBezTo>
                  <a:pt x="11475" y="21580"/>
                  <a:pt x="13145" y="21580"/>
                  <a:pt x="13145" y="19976"/>
                </a:cubicBezTo>
                <a:cubicBezTo>
                  <a:pt x="13145" y="18376"/>
                  <a:pt x="11475" y="18376"/>
                  <a:pt x="11475" y="16770"/>
                </a:cubicBezTo>
                <a:cubicBezTo>
                  <a:pt x="11475" y="15168"/>
                  <a:pt x="13145" y="15168"/>
                  <a:pt x="13145" y="13566"/>
                </a:cubicBezTo>
                <a:cubicBezTo>
                  <a:pt x="13145" y="11962"/>
                  <a:pt x="11475" y="11962"/>
                  <a:pt x="11475" y="10359"/>
                </a:cubicBezTo>
                <a:cubicBezTo>
                  <a:pt x="11475" y="8783"/>
                  <a:pt x="13089" y="8755"/>
                  <a:pt x="13144" y="7232"/>
                </a:cubicBezTo>
                <a:lnTo>
                  <a:pt x="13145" y="7232"/>
                </a:lnTo>
                <a:cubicBezTo>
                  <a:pt x="13145" y="7218"/>
                  <a:pt x="13144" y="7205"/>
                  <a:pt x="13144" y="7192"/>
                </a:cubicBezTo>
                <a:cubicBezTo>
                  <a:pt x="13144" y="7181"/>
                  <a:pt x="13145" y="7167"/>
                  <a:pt x="13145" y="7154"/>
                </a:cubicBezTo>
                <a:lnTo>
                  <a:pt x="13144" y="7154"/>
                </a:lnTo>
                <a:cubicBezTo>
                  <a:pt x="13089" y="5630"/>
                  <a:pt x="11475" y="5604"/>
                  <a:pt x="11475" y="4028"/>
                </a:cubicBezTo>
                <a:cubicBezTo>
                  <a:pt x="11475" y="2425"/>
                  <a:pt x="13983" y="1506"/>
                  <a:pt x="12948" y="282"/>
                </a:cubicBezTo>
                <a:cubicBezTo>
                  <a:pt x="12794" y="100"/>
                  <a:pt x="12632" y="25"/>
                  <a:pt x="12463" y="25"/>
                </a:cubicBezTo>
                <a:cubicBezTo>
                  <a:pt x="11672" y="25"/>
                  <a:pt x="10717" y="1658"/>
                  <a:pt x="9601" y="1658"/>
                </a:cubicBezTo>
                <a:cubicBezTo>
                  <a:pt x="8381" y="1658"/>
                  <a:pt x="8117" y="0"/>
                  <a:pt x="6954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vert="vert" wrap="square" lIns="60950" tIns="60950" rIns="60950" bIns="60950" anchor="ctr" anchorCtr="0">
            <a:noAutofit/>
          </a:bodyPr>
          <a:lstStyle/>
          <a:p>
            <a:pPr defTabSz="609630">
              <a:buClr>
                <a:srgbClr val="000000"/>
              </a:buClr>
              <a:defRPr/>
            </a:pPr>
            <a:r>
              <a:rPr lang="en-US" sz="5334" b="1" kern="0">
                <a:solidFill>
                  <a:srgbClr val="0070C0"/>
                </a:solidFill>
                <a:latin typeface="Comic Sans MS" panose="030F0702030302020204" pitchFamily="66" charset="0"/>
                <a:cs typeface="Arial"/>
                <a:sym typeface="Arial"/>
              </a:rPr>
              <a:t>C. will</a:t>
            </a:r>
            <a:endParaRPr sz="5334" b="1" kern="0">
              <a:solidFill>
                <a:srgbClr val="0070C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pic>
        <p:nvPicPr>
          <p:cNvPr id="10" name="Picture 2" descr="See You Soon! | TAN Xs – Westlake Village — Health &amp; Wellness Tanning Salon  | TAN XS in Westlake Village">
            <a:extLst>
              <a:ext uri="{FF2B5EF4-FFF2-40B4-BE49-F238E27FC236}">
                <a16:creationId xmlns:a16="http://schemas.microsoft.com/office/drawing/2014/main" id="{F23CA818-4459-BA53-7A18-063666EF4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710" y="3605432"/>
            <a:ext cx="116840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96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 S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2495</TotalTime>
  <Words>387</Words>
  <Application>Microsoft Office PowerPoint</Application>
  <PresentationFormat>Widescreen</PresentationFormat>
  <Paragraphs>65</Paragraphs>
  <Slides>12</Slides>
  <Notes>12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A3.OpenSansBold-San</vt:lpstr>
      <vt:lpstr>A3.OpenSans-San</vt:lpstr>
      <vt:lpstr>Arial</vt:lpstr>
      <vt:lpstr>Calibri</vt:lpstr>
      <vt:lpstr>Calibri Light</vt:lpstr>
      <vt:lpstr>Comic Sans MS</vt:lpstr>
      <vt:lpstr>Marykate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144</cp:revision>
  <dcterms:created xsi:type="dcterms:W3CDTF">2021-11-11T15:46:46Z</dcterms:created>
  <dcterms:modified xsi:type="dcterms:W3CDTF">2025-04-23T11:13:34Z</dcterms:modified>
</cp:coreProperties>
</file>