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1" r:id="rId2"/>
    <p:sldId id="339" r:id="rId3"/>
    <p:sldId id="285" r:id="rId4"/>
    <p:sldId id="322" r:id="rId5"/>
    <p:sldId id="316" r:id="rId6"/>
    <p:sldId id="334" r:id="rId7"/>
    <p:sldId id="324" r:id="rId8"/>
    <p:sldId id="325" r:id="rId9"/>
    <p:sldId id="326" r:id="rId10"/>
    <p:sldId id="327" r:id="rId11"/>
    <p:sldId id="341" r:id="rId12"/>
    <p:sldId id="344" r:id="rId13"/>
    <p:sldId id="317" r:id="rId14"/>
    <p:sldId id="323" r:id="rId15"/>
    <p:sldId id="318" r:id="rId16"/>
    <p:sldId id="332" r:id="rId17"/>
    <p:sldId id="343" r:id="rId18"/>
    <p:sldId id="340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941D"/>
    <a:srgbClr val="FFFFFF"/>
    <a:srgbClr val="002060"/>
    <a:srgbClr val="C89F1B"/>
    <a:srgbClr val="FEEA88"/>
    <a:srgbClr val="FFC900"/>
    <a:srgbClr val="1DC1E7"/>
    <a:srgbClr val="B1ECF7"/>
    <a:srgbClr val="9DE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1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FBFCC-1341-4A5E-8805-7E9E40FBCFD5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1CEB-AACF-400B-9798-F375B797E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B9BC57-1AB5-4AF5-8447-ED4498F94217}" type="slidenum">
              <a:rPr lang="zh-CN" altLang="en-US" smtClean="0">
                <a:latin typeface="Calibri" panose="020F0502020204030204" pitchFamily="34" charset="0"/>
              </a:rPr>
              <a:pPr/>
              <a:t>1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7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24209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"/>
          <p:cNvGrpSpPr>
            <a:grpSpLocks/>
          </p:cNvGrpSpPr>
          <p:nvPr/>
        </p:nvGrpSpPr>
        <p:grpSpPr bwMode="auto">
          <a:xfrm>
            <a:off x="0" y="0"/>
            <a:ext cx="12191999" cy="6857999"/>
            <a:chOff x="0" y="0"/>
            <a:chExt cx="12192000" cy="6858000"/>
          </a:xfrm>
        </p:grpSpPr>
        <p:pic>
          <p:nvPicPr>
            <p:cNvPr id="4115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857" y="0"/>
              <a:ext cx="97971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>
              <a:extLst/>
            </p:cNvPr>
            <p:cNvSpPr/>
            <p:nvPr/>
          </p:nvSpPr>
          <p:spPr>
            <a:xfrm>
              <a:off x="0" y="0"/>
              <a:ext cx="239553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4099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35" y="3409950"/>
            <a:ext cx="234434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轻松欢乐节奏感动进取电子音乐.mp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91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8">
            <a:extLst/>
          </p:cNvPr>
          <p:cNvSpPr txBox="1"/>
          <p:nvPr/>
        </p:nvSpPr>
        <p:spPr>
          <a:xfrm>
            <a:off x="928467" y="898482"/>
            <a:ext cx="9650437" cy="1572065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2100" b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NHIỆT LIỆT CHÀO MỪNG QUÝ THẦY CÔ VỀ DỰ  GIỜ  LỚP </a:t>
            </a:r>
            <a:r>
              <a:rPr lang="en-US" altLang="zh-CN" sz="21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2B</a:t>
            </a:r>
            <a:endParaRPr lang="zh-CN" altLang="en-US" sz="21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102" name="文本框 6"/>
          <p:cNvSpPr txBox="1">
            <a:spLocks noChangeArrowheads="1"/>
          </p:cNvSpPr>
          <p:nvPr/>
        </p:nvSpPr>
        <p:spPr bwMode="auto">
          <a:xfrm>
            <a:off x="3989785" y="2722960"/>
            <a:ext cx="4675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Môn </a:t>
            </a:r>
            <a:r>
              <a:rPr lang="en-US" altLang="zh-CN" sz="48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Toán</a:t>
            </a:r>
            <a:endParaRPr lang="en-US" altLang="zh-CN" sz="4800" b="1">
              <a:solidFill>
                <a:srgbClr val="00B050"/>
              </a:solidFill>
              <a:latin typeface="Times New Roman" panose="02020603050405020304" pitchFamily="18" charset="0"/>
              <a:ea typeface="inpin heiti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8578" y="2313385"/>
            <a:ext cx="422672" cy="26789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8580" y="5661422"/>
            <a:ext cx="291703" cy="26193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804" y="4187429"/>
            <a:ext cx="260747" cy="27979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8251" y="2241947"/>
            <a:ext cx="302419" cy="2047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500313" y="2365772"/>
            <a:ext cx="346472" cy="2095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528" y="5220891"/>
            <a:ext cx="242888" cy="21788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591" y="5245894"/>
            <a:ext cx="261938" cy="25360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867" y="1552575"/>
            <a:ext cx="347663" cy="25360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560" y="1497806"/>
            <a:ext cx="350044" cy="29170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429" y="4326731"/>
            <a:ext cx="286940" cy="19645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05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746374" y="649631"/>
            <a:ext cx="560152" cy="5604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306526" y="563734"/>
            <a:ext cx="474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9B374-A768-4580-84BE-B654D057638C}"/>
              </a:ext>
            </a:extLst>
          </p:cNvPr>
          <p:cNvSpPr txBox="1"/>
          <p:nvPr/>
        </p:nvSpPr>
        <p:spPr>
          <a:xfrm>
            <a:off x="965035" y="1280588"/>
            <a:ext cx="7234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</a:rPr>
              <a:t>d)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53 – 5 + 45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A. </a:t>
            </a:r>
            <a:r>
              <a:rPr lang="en-US" sz="3200" dirty="0"/>
              <a:t>48		</a:t>
            </a:r>
            <a:r>
              <a:rPr lang="en-US" sz="3200" dirty="0">
                <a:solidFill>
                  <a:srgbClr val="FF0066"/>
                </a:solidFill>
              </a:rPr>
              <a:t>B. </a:t>
            </a:r>
            <a:r>
              <a:rPr lang="en-US" sz="3200" dirty="0"/>
              <a:t>83		</a:t>
            </a:r>
            <a:r>
              <a:rPr lang="en-US" sz="3200" dirty="0">
                <a:solidFill>
                  <a:srgbClr val="FF0066"/>
                </a:solidFill>
              </a:rPr>
              <a:t>C. </a:t>
            </a:r>
            <a:r>
              <a:rPr lang="en-US" sz="3200" dirty="0"/>
              <a:t>93</a:t>
            </a:r>
            <a:endParaRPr lang="vi-VN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144D54-7868-49A6-AE9C-5D9E403F867B}"/>
              </a:ext>
            </a:extLst>
          </p:cNvPr>
          <p:cNvSpPr/>
          <p:nvPr/>
        </p:nvSpPr>
        <p:spPr>
          <a:xfrm>
            <a:off x="6464835" y="2608959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BA365C-E0B4-DBA6-E38E-E50D662471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5679" y="582256"/>
            <a:ext cx="2405854" cy="139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5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1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5115136458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034199" y="1446085"/>
            <a:ext cx="102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thức: </a:t>
            </a: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trong phạm vi 100.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862BCC-8B18-4F9D-A251-D1A79957EAB3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312495" y="521747"/>
            <a:ext cx="39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12CE5-407A-4DEE-80FE-A5EB2CE2C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495" y="1311433"/>
            <a:ext cx="8757990" cy="19435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F90913-7BE5-476A-8EF9-A65461A051AE}"/>
              </a:ext>
            </a:extLst>
          </p:cNvPr>
          <p:cNvSpPr/>
          <p:nvPr/>
        </p:nvSpPr>
        <p:spPr>
          <a:xfrm>
            <a:off x="2861744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B1992-3A92-494C-BEB9-F4371E01A935}"/>
              </a:ext>
            </a:extLst>
          </p:cNvPr>
          <p:cNvSpPr/>
          <p:nvPr/>
        </p:nvSpPr>
        <p:spPr>
          <a:xfrm>
            <a:off x="2345288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7011F5-3138-4724-9562-69010451F05F}"/>
              </a:ext>
            </a:extLst>
          </p:cNvPr>
          <p:cNvSpPr/>
          <p:nvPr/>
        </p:nvSpPr>
        <p:spPr>
          <a:xfrm>
            <a:off x="6057900" y="16110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2567EB-B51B-48C5-9AC0-07C1AF87FE7F}"/>
              </a:ext>
            </a:extLst>
          </p:cNvPr>
          <p:cNvSpPr/>
          <p:nvPr/>
        </p:nvSpPr>
        <p:spPr>
          <a:xfrm>
            <a:off x="5567894" y="214814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2D791-6B61-435D-A1E3-577578A21230}"/>
              </a:ext>
            </a:extLst>
          </p:cNvPr>
          <p:cNvSpPr/>
          <p:nvPr/>
        </p:nvSpPr>
        <p:spPr>
          <a:xfrm>
            <a:off x="9400430" y="213363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04C83D-52D0-4833-B82C-64ECBD2DEF96}"/>
              </a:ext>
            </a:extLst>
          </p:cNvPr>
          <p:cNvSpPr/>
          <p:nvPr/>
        </p:nvSpPr>
        <p:spPr>
          <a:xfrm>
            <a:off x="8910424" y="27141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093834" y="4113725"/>
            <a:ext cx="114347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KT: </a:t>
            </a:r>
            <a:r>
              <a:rPr lang="en-US" sz="3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phép cộng, phép trừ trong phạm vi 100.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2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958864E-1725-43CA-8789-1CFCB0A9A9E1}"/>
              </a:ext>
            </a:extLst>
          </p:cNvPr>
          <p:cNvSpPr/>
          <p:nvPr/>
        </p:nvSpPr>
        <p:spPr>
          <a:xfrm>
            <a:off x="561274" y="539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AB888F-C214-493E-A27B-98475ED40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935" y="1237137"/>
            <a:ext cx="9093457" cy="16797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E41701-016B-4E89-8FFD-8FC66B0C64D9}"/>
              </a:ext>
            </a:extLst>
          </p:cNvPr>
          <p:cNvGrpSpPr/>
          <p:nvPr/>
        </p:nvGrpSpPr>
        <p:grpSpPr>
          <a:xfrm>
            <a:off x="1498432" y="453429"/>
            <a:ext cx="1683271" cy="523220"/>
            <a:chOff x="1931814" y="1440654"/>
            <a:chExt cx="1683271" cy="5232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A17933-8494-4E44-985B-EBE1DA7AF52E}"/>
                </a:ext>
              </a:extLst>
            </p:cNvPr>
            <p:cNvGrpSpPr/>
            <p:nvPr/>
          </p:nvGrpSpPr>
          <p:grpSpPr>
            <a:xfrm>
              <a:off x="1931814" y="1440654"/>
              <a:ext cx="1683271" cy="523220"/>
              <a:chOff x="1931814" y="1440654"/>
              <a:chExt cx="1683271" cy="52322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D197219-85BF-479D-80FA-109122C1689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1248296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591445-56C9-40C7-819D-A234DDC932B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646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&lt;, &gt;, =</a:t>
                </a:r>
                <a:endParaRPr lang="vi-VN" sz="2800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F2C5ED-1C61-41CA-A5FE-0584519915E1}"/>
                </a:ext>
              </a:extLst>
            </p:cNvPr>
            <p:cNvSpPr txBox="1"/>
            <p:nvPr/>
          </p:nvSpPr>
          <p:spPr>
            <a:xfrm>
              <a:off x="3217319" y="1483603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BE1A16-EA00-4081-91E9-A471119088F8}"/>
              </a:ext>
            </a:extLst>
          </p:cNvPr>
          <p:cNvSpPr/>
          <p:nvPr/>
        </p:nvSpPr>
        <p:spPr>
          <a:xfrm>
            <a:off x="3181703" y="153547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CAE084-C706-473E-BCE2-CD4EDD8CBB33}"/>
              </a:ext>
            </a:extLst>
          </p:cNvPr>
          <p:cNvSpPr/>
          <p:nvPr/>
        </p:nvSpPr>
        <p:spPr>
          <a:xfrm>
            <a:off x="3181703" y="230601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62F7B2-6880-4D84-957E-515B9FFB74AD}"/>
              </a:ext>
            </a:extLst>
          </p:cNvPr>
          <p:cNvSpPr/>
          <p:nvPr/>
        </p:nvSpPr>
        <p:spPr>
          <a:xfrm>
            <a:off x="7797384" y="153547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7C0005-A2B7-4C49-9D37-21520AF304D7}"/>
              </a:ext>
            </a:extLst>
          </p:cNvPr>
          <p:cNvSpPr/>
          <p:nvPr/>
        </p:nvSpPr>
        <p:spPr>
          <a:xfrm>
            <a:off x="7795977" y="227904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919634" y="3927544"/>
            <a:ext cx="102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phép cộng, phép trừ trong phạm vi 100.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839921" y="4573875"/>
            <a:ext cx="7642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trong phạm vi 100.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8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4" grpId="0" animBg="1"/>
      <p:bldP spid="25" grpId="0" animBg="1"/>
      <p:bldP spid="30" grpId="0" animBg="1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834199" y="405633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Con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An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20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. Con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con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An 5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con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sữa</a:t>
            </a:r>
            <a:r>
              <a:rPr lang="en-US" sz="2800" dirty="0"/>
              <a:t>?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83E12-D238-45D4-983F-8B0A857B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078" y="1881143"/>
            <a:ext cx="6042991" cy="3520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302" y="5625983"/>
            <a:ext cx="1074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smtClean="0">
                <a:solidFill>
                  <a:srgbClr val="FF0000"/>
                </a:solidFill>
              </a:rPr>
              <a:t> </a:t>
            </a:r>
            <a:r>
              <a:rPr lang="nl-NL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phép trừ trong phạm vi 100 và giải toán có lời văn.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886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030168" y="2355574"/>
            <a:ext cx="10078444" cy="2249905"/>
            <a:chOff x="1281611" y="2062287"/>
            <a:chExt cx="9859783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10043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</a:rPr>
                <a:t>46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498638" y="2330539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– 69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+ 48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81611" y="2282575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bg1"/>
                  </a:solidFill>
                </a:rPr>
                <a:t>74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27616" y="2770725"/>
              <a:ext cx="859812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378906" y="3013032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– 30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854" y="5223425"/>
            <a:ext cx="771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smtClean="0">
                <a:solidFill>
                  <a:srgbClr val="FF0000"/>
                </a:solidFill>
              </a:rPr>
              <a:t> </a:t>
            </a:r>
            <a:r>
              <a:rPr lang="nl-NL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KT: </a:t>
            </a:r>
            <a:r>
              <a:rPr lang="nl-NL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phép trừ trong phạm vi 100.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51151349634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29" y="111953"/>
            <a:ext cx="1189753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0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Nhạc Thiếu Nhi Có L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713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1395238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7030A0"/>
                  </a:solidFill>
                  <a:latin typeface="+mj-lt"/>
                </a:rPr>
                <a:t>14</a:t>
              </a:r>
              <a:endParaRPr lang="vi-VN" sz="3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74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</a:t>
            </a:r>
            <a:r>
              <a:rPr lang="en-US" sz="3600">
                <a:solidFill>
                  <a:srgbClr val="7030A0"/>
                </a:solidFill>
                <a:latin typeface="+mj-lt"/>
              </a:rPr>
              <a:t>CUỐI NĂM</a:t>
            </a: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025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467" y="1774209"/>
            <a:ext cx="812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69: Tiết 3 - Luyện tập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0356" y="844825"/>
            <a:ext cx="2494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746374" y="34507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183696" y="259175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26439" y="828672"/>
            <a:ext cx="50659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600" dirty="0" err="1"/>
              <a:t>Tổng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64 </a:t>
            </a:r>
            <a:r>
              <a:rPr lang="en-US" sz="2600" dirty="0" err="1"/>
              <a:t>và</a:t>
            </a:r>
            <a:r>
              <a:rPr lang="en-US" sz="2600" dirty="0"/>
              <a:t> 26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90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80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38</a:t>
            </a:r>
            <a:endParaRPr lang="vi-VN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6338862" y="717948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b) </a:t>
            </a:r>
            <a:r>
              <a:rPr lang="en-US" sz="2600" dirty="0" err="1"/>
              <a:t>Hiệu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71 </a:t>
            </a:r>
            <a:r>
              <a:rPr lang="en-US" sz="2600" dirty="0" err="1"/>
              <a:t>và</a:t>
            </a:r>
            <a:r>
              <a:rPr lang="en-US" sz="2600" dirty="0"/>
              <a:t> 18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63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53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89</a:t>
            </a:r>
            <a:endParaRPr lang="vi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650840" y="3450582"/>
            <a:ext cx="50659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c) </a:t>
            </a:r>
            <a:r>
              <a:rPr lang="en-US" sz="2600" dirty="0" err="1"/>
              <a:t>Kết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34 + 9 – 27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43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26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16</a:t>
            </a:r>
            <a:endParaRPr lang="vi-VN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9B374-A768-4580-84BE-B654D057638C}"/>
              </a:ext>
            </a:extLst>
          </p:cNvPr>
          <p:cNvSpPr txBox="1"/>
          <p:nvPr/>
        </p:nvSpPr>
        <p:spPr>
          <a:xfrm>
            <a:off x="6338862" y="3450582"/>
            <a:ext cx="50659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d) </a:t>
            </a:r>
            <a:r>
              <a:rPr lang="en-US" sz="2600" dirty="0" err="1"/>
              <a:t>Kết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53 – 5 + 45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48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83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93</a:t>
            </a:r>
            <a:endParaRPr lang="vi-VN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1150786090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3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1886952" y="1913399"/>
            <a:ext cx="6883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B0F0"/>
                </a:solidFill>
              </a:rPr>
              <a:t>Tổng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của</a:t>
            </a:r>
            <a:r>
              <a:rPr lang="en-US" sz="3200" dirty="0">
                <a:solidFill>
                  <a:srgbClr val="00B0F0"/>
                </a:solidFill>
              </a:rPr>
              <a:t> 64 </a:t>
            </a:r>
            <a:r>
              <a:rPr lang="en-US" sz="3200" dirty="0" err="1">
                <a:solidFill>
                  <a:srgbClr val="00B0F0"/>
                </a:solidFill>
              </a:rPr>
              <a:t>và</a:t>
            </a:r>
            <a:r>
              <a:rPr lang="en-US" sz="3200" dirty="0">
                <a:solidFill>
                  <a:srgbClr val="00B0F0"/>
                </a:solidFill>
              </a:rPr>
              <a:t> 26 </a:t>
            </a:r>
            <a:r>
              <a:rPr lang="en-US" sz="3200" dirty="0" err="1">
                <a:solidFill>
                  <a:srgbClr val="00B0F0"/>
                </a:solidFill>
              </a:rPr>
              <a:t>là</a:t>
            </a:r>
            <a:r>
              <a:rPr lang="en-US" sz="3200" dirty="0">
                <a:solidFill>
                  <a:srgbClr val="00B0F0"/>
                </a:solidFill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A</a:t>
            </a:r>
            <a:r>
              <a:rPr lang="en-US" sz="3200">
                <a:solidFill>
                  <a:srgbClr val="FF0066"/>
                </a:solidFill>
              </a:rPr>
              <a:t>. </a:t>
            </a:r>
            <a:r>
              <a:rPr lang="en-US" sz="3200" smtClean="0">
                <a:solidFill>
                  <a:srgbClr val="FF0066"/>
                </a:solidFill>
              </a:rPr>
              <a:t> </a:t>
            </a:r>
            <a:r>
              <a:rPr lang="en-US" sz="3200" smtClean="0"/>
              <a:t>90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FF0066"/>
                </a:solidFill>
              </a:rPr>
              <a:t>B. </a:t>
            </a:r>
            <a:r>
              <a:rPr lang="en-US" sz="3200" dirty="0"/>
              <a:t>80		</a:t>
            </a:r>
            <a:r>
              <a:rPr lang="en-US" sz="3200" dirty="0">
                <a:solidFill>
                  <a:srgbClr val="FF0066"/>
                </a:solidFill>
              </a:rPr>
              <a:t>C. </a:t>
            </a:r>
            <a:r>
              <a:rPr lang="en-US" sz="3200" dirty="0"/>
              <a:t>38</a:t>
            </a:r>
            <a:endParaRPr lang="vi-VN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1847196" y="3251676"/>
            <a:ext cx="559555" cy="597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BA365C-E0B4-DBA6-E38E-E50D662471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0269" y="516736"/>
            <a:ext cx="2405854" cy="13966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824948" y="1129170"/>
            <a:ext cx="863715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784197" y="1129170"/>
            <a:ext cx="474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3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42936" y="1163526"/>
            <a:ext cx="716289" cy="68515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859258" y="1077629"/>
            <a:ext cx="474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1480259" y="2220315"/>
            <a:ext cx="7153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b)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71 </a:t>
            </a:r>
            <a:r>
              <a:rPr lang="en-US" sz="3200" dirty="0" err="1"/>
              <a:t>và</a:t>
            </a:r>
            <a:r>
              <a:rPr lang="en-US" sz="3200" dirty="0"/>
              <a:t> 18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A. </a:t>
            </a:r>
            <a:r>
              <a:rPr lang="en-US" sz="3200" dirty="0"/>
              <a:t>63		</a:t>
            </a:r>
            <a:r>
              <a:rPr lang="en-US" sz="3200" dirty="0">
                <a:solidFill>
                  <a:srgbClr val="FF0066"/>
                </a:solidFill>
              </a:rPr>
              <a:t>B. </a:t>
            </a:r>
            <a:r>
              <a:rPr lang="en-US" sz="3200" dirty="0"/>
              <a:t>53		</a:t>
            </a:r>
            <a:r>
              <a:rPr lang="en-US" sz="3200" dirty="0">
                <a:solidFill>
                  <a:srgbClr val="FF0066"/>
                </a:solidFill>
              </a:rPr>
              <a:t>C. </a:t>
            </a:r>
            <a:r>
              <a:rPr lang="en-US" sz="3200" dirty="0"/>
              <a:t>89</a:t>
            </a:r>
            <a:endParaRPr lang="vi-VN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4134679" y="3537508"/>
            <a:ext cx="656740" cy="587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BA365C-E0B4-DBA6-E38E-E50D662471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3792" y="640907"/>
            <a:ext cx="2405854" cy="139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5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7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746374" y="622726"/>
            <a:ext cx="645104" cy="59566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391478" y="657712"/>
            <a:ext cx="474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965035" y="1333039"/>
            <a:ext cx="7433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2"/>
                </a:solidFill>
              </a:rPr>
              <a:t>c) </a:t>
            </a:r>
            <a:r>
              <a:rPr lang="en-US" sz="3200" dirty="0" err="1">
                <a:solidFill>
                  <a:schemeClr val="tx2"/>
                </a:solidFill>
              </a:rPr>
              <a:t>Kết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quả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tính</a:t>
            </a:r>
            <a:r>
              <a:rPr lang="en-US" sz="3200" dirty="0">
                <a:solidFill>
                  <a:schemeClr val="tx2"/>
                </a:solidFill>
              </a:rPr>
              <a:t> 34 + 9 – 27 </a:t>
            </a:r>
            <a:r>
              <a:rPr lang="en-US" sz="3200" dirty="0" err="1">
                <a:solidFill>
                  <a:schemeClr val="tx2"/>
                </a:solidFill>
              </a:rPr>
              <a:t>là</a:t>
            </a:r>
            <a:r>
              <a:rPr lang="en-US" sz="3200" dirty="0">
                <a:solidFill>
                  <a:schemeClr val="tx2"/>
                </a:solidFill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A. </a:t>
            </a:r>
            <a:r>
              <a:rPr lang="en-US" sz="3200" dirty="0"/>
              <a:t>43		</a:t>
            </a:r>
            <a:r>
              <a:rPr lang="en-US" sz="3200" dirty="0">
                <a:solidFill>
                  <a:srgbClr val="FF0066"/>
                </a:solidFill>
              </a:rPr>
              <a:t>B. </a:t>
            </a:r>
            <a:r>
              <a:rPr lang="en-US" sz="3200" dirty="0"/>
              <a:t>26		</a:t>
            </a:r>
            <a:r>
              <a:rPr lang="en-US" sz="3200" dirty="0">
                <a:solidFill>
                  <a:srgbClr val="FF0066"/>
                </a:solidFill>
              </a:rPr>
              <a:t>C. </a:t>
            </a:r>
            <a:r>
              <a:rPr lang="en-US" sz="3200" dirty="0"/>
              <a:t>16</a:t>
            </a:r>
            <a:endParaRPr lang="vi-VN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6451336" y="2645981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BA365C-E0B4-DBA6-E38E-E50D662471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5678" y="622726"/>
            <a:ext cx="2405854" cy="139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0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0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69.Ontapphepcongpheptrutrongphamvi100[2021061616480580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349</Words>
  <Application>Microsoft Office PowerPoint</Application>
  <PresentationFormat>Widescreen</PresentationFormat>
  <Paragraphs>70</Paragraphs>
  <Slides>18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Book Antiqua</vt:lpstr>
      <vt:lpstr>Calibri</vt:lpstr>
      <vt:lpstr>等线</vt:lpstr>
      <vt:lpstr>inpin heiti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STD_DELL</cp:lastModifiedBy>
  <cp:revision>255</cp:revision>
  <dcterms:created xsi:type="dcterms:W3CDTF">2021-06-02T01:34:28Z</dcterms:created>
  <dcterms:modified xsi:type="dcterms:W3CDTF">2025-04-25T01:40:03Z</dcterms:modified>
</cp:coreProperties>
</file>