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5"/>
  </p:notesMasterIdLst>
  <p:sldIdLst>
    <p:sldId id="314" r:id="rId2"/>
    <p:sldId id="258" r:id="rId3"/>
    <p:sldId id="266" r:id="rId4"/>
    <p:sldId id="291" r:id="rId5"/>
    <p:sldId id="292" r:id="rId6"/>
    <p:sldId id="293" r:id="rId7"/>
    <p:sldId id="294" r:id="rId8"/>
    <p:sldId id="307" r:id="rId9"/>
    <p:sldId id="268" r:id="rId10"/>
    <p:sldId id="308" r:id="rId11"/>
    <p:sldId id="309" r:id="rId12"/>
    <p:sldId id="310" r:id="rId13"/>
    <p:sldId id="273" r:id="rId14"/>
  </p:sldIdLst>
  <p:sldSz cx="18288000" cy="10287000"/>
  <p:notesSz cx="6858000" cy="9144000"/>
  <p:embeddedFontLst>
    <p:embeddedFont>
      <p:font typeface="宋体" panose="02010600030101010101" pitchFamily="2" charset="-122"/>
      <p:regular r:id="rId16"/>
    </p:embeddedFont>
    <p:embeddedFont>
      <p:font typeface="Calibri" panose="020F0502020204030204" pitchFamily="34" charset="0"/>
      <p:regular r:id="rId17"/>
      <p:bold r:id="rId18"/>
      <p:italic r:id="rId19"/>
      <p:boldItalic r:id="rId20"/>
    </p:embeddedFont>
    <p:embeddedFont>
      <p:font typeface="Maven Pro" panose="020B0604020202020204" charset="0"/>
      <p:regular r:id="rId21"/>
      <p:bold r:id="rId22"/>
    </p:embeddedFont>
    <p:embeddedFont>
      <p:font typeface="Indie Flower"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3328BA-83D0-45E0-B9A5-F609E856A26F}">
  <a:tblStyle styleId="{E03328BA-83D0-45E0-B9A5-F609E856A2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9" d="100"/>
          <a:sy n="49" d="100"/>
        </p:scale>
        <p:origin x="552" y="36"/>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068276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367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9ac6e23593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9ac6e23593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a187a7437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a187a7437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9d19b71d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9d19b71d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9d19b71d90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9d19b71d90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1426450" y="777600"/>
            <a:ext cx="15435000" cy="1145400"/>
          </a:xfrm>
          <a:prstGeom prst="rect">
            <a:avLst/>
          </a:prstGeom>
        </p:spPr>
        <p:txBody>
          <a:bodyPr spcFirstLastPara="1" wrap="square" lIns="182850" tIns="182850" rIns="182850" bIns="18285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9" name="Google Shape;69;p6"/>
          <p:cNvGrpSpPr/>
          <p:nvPr/>
        </p:nvGrpSpPr>
        <p:grpSpPr>
          <a:xfrm>
            <a:off x="-152394" y="8826463"/>
            <a:ext cx="2672244" cy="1491062"/>
            <a:chOff x="8059283" y="4525012"/>
            <a:chExt cx="1139550" cy="635847"/>
          </a:xfrm>
        </p:grpSpPr>
        <p:grpSp>
          <p:nvGrpSpPr>
            <p:cNvPr id="70" name="Google Shape;70;p6"/>
            <p:cNvGrpSpPr/>
            <p:nvPr/>
          </p:nvGrpSpPr>
          <p:grpSpPr>
            <a:xfrm>
              <a:off x="8059283" y="4525012"/>
              <a:ext cx="683359" cy="635847"/>
              <a:chOff x="-61526" y="3752577"/>
              <a:chExt cx="1522974" cy="1417087"/>
            </a:xfrm>
          </p:grpSpPr>
          <p:sp>
            <p:nvSpPr>
              <p:cNvPr id="71" name="Google Shape;71;p6"/>
              <p:cNvSpPr/>
              <p:nvPr/>
            </p:nvSpPr>
            <p:spPr>
              <a:xfrm>
                <a:off x="-61526" y="3752577"/>
                <a:ext cx="1522974" cy="1417087"/>
              </a:xfrm>
              <a:custGeom>
                <a:avLst/>
                <a:gdLst/>
                <a:ahLst/>
                <a:cxnLst/>
                <a:rect l="l" t="t" r="r" b="b"/>
                <a:pathLst>
                  <a:path w="15284" h="14221" fill="none" extrusionOk="0">
                    <a:moveTo>
                      <a:pt x="14246" y="14196"/>
                    </a:moveTo>
                    <a:cubicBezTo>
                      <a:pt x="14246" y="14196"/>
                      <a:pt x="15283" y="9258"/>
                      <a:pt x="13629" y="7506"/>
                    </a:cubicBezTo>
                    <a:cubicBezTo>
                      <a:pt x="12839" y="6666"/>
                      <a:pt x="12024" y="6888"/>
                      <a:pt x="11407" y="7333"/>
                    </a:cubicBezTo>
                    <a:cubicBezTo>
                      <a:pt x="10987" y="7678"/>
                      <a:pt x="10345" y="7382"/>
                      <a:pt x="10370" y="6839"/>
                    </a:cubicBezTo>
                    <a:cubicBezTo>
                      <a:pt x="10444" y="4889"/>
                      <a:pt x="10345" y="1951"/>
                      <a:pt x="9210" y="1235"/>
                    </a:cubicBezTo>
                    <a:cubicBezTo>
                      <a:pt x="7259" y="0"/>
                      <a:pt x="6000" y="1037"/>
                      <a:pt x="5531" y="6567"/>
                    </a:cubicBezTo>
                    <a:cubicBezTo>
                      <a:pt x="5531" y="6592"/>
                      <a:pt x="5012" y="9110"/>
                      <a:pt x="3655" y="7333"/>
                    </a:cubicBezTo>
                    <a:cubicBezTo>
                      <a:pt x="50" y="2592"/>
                      <a:pt x="1" y="14221"/>
                      <a:pt x="1" y="14221"/>
                    </a:cubicBezTo>
                  </a:path>
                </a:pathLst>
              </a:custGeom>
              <a:noFill/>
              <a:ln w="19050" cap="rnd" cmpd="sng">
                <a:solidFill>
                  <a:schemeClr val="lt2"/>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18036" y="4079423"/>
                <a:ext cx="1119512" cy="1080478"/>
              </a:xfrm>
              <a:custGeom>
                <a:avLst/>
                <a:gdLst/>
                <a:ahLst/>
                <a:cxnLst/>
                <a:rect l="l" t="t" r="r" b="b"/>
                <a:pathLst>
                  <a:path w="11235" h="10843" extrusionOk="0">
                    <a:moveTo>
                      <a:pt x="4225" y="1"/>
                    </a:moveTo>
                    <a:cubicBezTo>
                      <a:pt x="4078" y="1"/>
                      <a:pt x="3929" y="41"/>
                      <a:pt x="3778" y="127"/>
                    </a:cubicBezTo>
                    <a:cubicBezTo>
                      <a:pt x="2149" y="1090"/>
                      <a:pt x="3754" y="6127"/>
                      <a:pt x="4519" y="8225"/>
                    </a:cubicBezTo>
                    <a:cubicBezTo>
                      <a:pt x="4622" y="8492"/>
                      <a:pt x="4468" y="8810"/>
                      <a:pt x="4286" y="8810"/>
                    </a:cubicBezTo>
                    <a:cubicBezTo>
                      <a:pt x="4249" y="8810"/>
                      <a:pt x="4211" y="8797"/>
                      <a:pt x="4173" y="8768"/>
                    </a:cubicBezTo>
                    <a:cubicBezTo>
                      <a:pt x="3219" y="8072"/>
                      <a:pt x="2089" y="6912"/>
                      <a:pt x="1324" y="6912"/>
                    </a:cubicBezTo>
                    <a:cubicBezTo>
                      <a:pt x="1139" y="6912"/>
                      <a:pt x="975" y="6980"/>
                      <a:pt x="840" y="7139"/>
                    </a:cubicBezTo>
                    <a:cubicBezTo>
                      <a:pt x="1" y="8102"/>
                      <a:pt x="1063" y="9929"/>
                      <a:pt x="1630" y="10842"/>
                    </a:cubicBezTo>
                    <a:lnTo>
                      <a:pt x="11210" y="10842"/>
                    </a:lnTo>
                    <a:cubicBezTo>
                      <a:pt x="11234" y="8991"/>
                      <a:pt x="11185" y="3510"/>
                      <a:pt x="9605" y="2349"/>
                    </a:cubicBezTo>
                    <a:cubicBezTo>
                      <a:pt x="9505" y="2271"/>
                      <a:pt x="9385" y="2234"/>
                      <a:pt x="9265" y="2234"/>
                    </a:cubicBezTo>
                    <a:cubicBezTo>
                      <a:pt x="9119" y="2234"/>
                      <a:pt x="8973" y="2290"/>
                      <a:pt x="8864" y="2399"/>
                    </a:cubicBezTo>
                    <a:cubicBezTo>
                      <a:pt x="8568" y="2695"/>
                      <a:pt x="8124" y="3287"/>
                      <a:pt x="7852" y="4596"/>
                    </a:cubicBezTo>
                    <a:cubicBezTo>
                      <a:pt x="7788" y="4877"/>
                      <a:pt x="7618" y="5019"/>
                      <a:pt x="7446" y="5019"/>
                    </a:cubicBezTo>
                    <a:cubicBezTo>
                      <a:pt x="7285" y="5019"/>
                      <a:pt x="7121" y="4895"/>
                      <a:pt x="7037" y="4645"/>
                    </a:cubicBezTo>
                    <a:cubicBezTo>
                      <a:pt x="6443" y="2666"/>
                      <a:pt x="5419" y="1"/>
                      <a:pt x="4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6"/>
            <p:cNvSpPr/>
            <p:nvPr/>
          </p:nvSpPr>
          <p:spPr>
            <a:xfrm flipH="1">
              <a:off x="8579401" y="4612750"/>
              <a:ext cx="619432" cy="544192"/>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flipH="1">
              <a:off x="8670081" y="4686536"/>
              <a:ext cx="455063" cy="467162"/>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6"/>
          <p:cNvGrpSpPr/>
          <p:nvPr/>
        </p:nvGrpSpPr>
        <p:grpSpPr>
          <a:xfrm rot="10800000">
            <a:off x="14923234" y="268678"/>
            <a:ext cx="4531168" cy="2059788"/>
            <a:chOff x="-178174" y="-51952"/>
            <a:chExt cx="2982208" cy="1355659"/>
          </a:xfrm>
        </p:grpSpPr>
        <p:sp>
          <p:nvSpPr>
            <p:cNvPr id="76" name="Google Shape;76;p6"/>
            <p:cNvSpPr/>
            <p:nvPr/>
          </p:nvSpPr>
          <p:spPr>
            <a:xfrm rot="5769038">
              <a:off x="832532" y="-896382"/>
              <a:ext cx="656965" cy="2623088"/>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rot="-5031018">
              <a:off x="1636403" y="58380"/>
              <a:ext cx="459979" cy="183657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7_1_1_1">
    <p:spTree>
      <p:nvGrpSpPr>
        <p:cNvPr id="1" name="Shape 339"/>
        <p:cNvGrpSpPr/>
        <p:nvPr/>
      </p:nvGrpSpPr>
      <p:grpSpPr>
        <a:xfrm>
          <a:off x="0" y="0"/>
          <a:ext cx="0" cy="0"/>
          <a:chOff x="0" y="0"/>
          <a:chExt cx="0" cy="0"/>
        </a:xfrm>
      </p:grpSpPr>
      <p:grpSp>
        <p:nvGrpSpPr>
          <p:cNvPr id="340" name="Google Shape;340;p31"/>
          <p:cNvGrpSpPr/>
          <p:nvPr/>
        </p:nvGrpSpPr>
        <p:grpSpPr>
          <a:xfrm rot="3164773">
            <a:off x="15016491" y="6705054"/>
            <a:ext cx="1768386" cy="2064268"/>
            <a:chOff x="7862735" y="208021"/>
            <a:chExt cx="1093002" cy="1275881"/>
          </a:xfrm>
        </p:grpSpPr>
        <p:grpSp>
          <p:nvGrpSpPr>
            <p:cNvPr id="341" name="Google Shape;341;p31"/>
            <p:cNvGrpSpPr/>
            <p:nvPr/>
          </p:nvGrpSpPr>
          <p:grpSpPr>
            <a:xfrm>
              <a:off x="7862735" y="208021"/>
              <a:ext cx="568046" cy="662955"/>
              <a:chOff x="3043650" y="3588975"/>
              <a:chExt cx="585675" cy="683600"/>
            </a:xfrm>
          </p:grpSpPr>
          <p:sp>
            <p:nvSpPr>
              <p:cNvPr id="342" name="Google Shape;342;p31"/>
              <p:cNvSpPr/>
              <p:nvPr/>
            </p:nvSpPr>
            <p:spPr>
              <a:xfrm>
                <a:off x="3043650" y="3588975"/>
                <a:ext cx="585675" cy="683600"/>
              </a:xfrm>
              <a:custGeom>
                <a:avLst/>
                <a:gdLst/>
                <a:ahLst/>
                <a:cxnLst/>
                <a:rect l="l" t="t" r="r" b="b"/>
                <a:pathLst>
                  <a:path w="23427" h="27344" extrusionOk="0">
                    <a:moveTo>
                      <a:pt x="8373" y="1"/>
                    </a:moveTo>
                    <a:cubicBezTo>
                      <a:pt x="8306" y="1"/>
                      <a:pt x="8239" y="4"/>
                      <a:pt x="8172" y="11"/>
                    </a:cubicBezTo>
                    <a:cubicBezTo>
                      <a:pt x="7744" y="11"/>
                      <a:pt x="7355" y="127"/>
                      <a:pt x="7044" y="361"/>
                    </a:cubicBezTo>
                    <a:cubicBezTo>
                      <a:pt x="6460" y="867"/>
                      <a:pt x="6032" y="1528"/>
                      <a:pt x="5760" y="2268"/>
                    </a:cubicBezTo>
                    <a:cubicBezTo>
                      <a:pt x="5448" y="2929"/>
                      <a:pt x="5254" y="3630"/>
                      <a:pt x="5215" y="4369"/>
                    </a:cubicBezTo>
                    <a:cubicBezTo>
                      <a:pt x="5215" y="5069"/>
                      <a:pt x="5371" y="5731"/>
                      <a:pt x="5721" y="6353"/>
                    </a:cubicBezTo>
                    <a:cubicBezTo>
                      <a:pt x="6032" y="6898"/>
                      <a:pt x="6343" y="7404"/>
                      <a:pt x="6733" y="7910"/>
                    </a:cubicBezTo>
                    <a:cubicBezTo>
                      <a:pt x="7083" y="8377"/>
                      <a:pt x="7433" y="8805"/>
                      <a:pt x="7783" y="9155"/>
                    </a:cubicBezTo>
                    <a:cubicBezTo>
                      <a:pt x="8289" y="9739"/>
                      <a:pt x="8873" y="10323"/>
                      <a:pt x="9457" y="10867"/>
                    </a:cubicBezTo>
                    <a:cubicBezTo>
                      <a:pt x="9885" y="11218"/>
                      <a:pt x="10118" y="11412"/>
                      <a:pt x="10118" y="11412"/>
                    </a:cubicBezTo>
                    <a:cubicBezTo>
                      <a:pt x="10313" y="11607"/>
                      <a:pt x="10507" y="11724"/>
                      <a:pt x="10663" y="11840"/>
                    </a:cubicBezTo>
                    <a:lnTo>
                      <a:pt x="10429" y="11762"/>
                    </a:lnTo>
                    <a:cubicBezTo>
                      <a:pt x="10157" y="11685"/>
                      <a:pt x="9924" y="11646"/>
                      <a:pt x="9924" y="11646"/>
                    </a:cubicBezTo>
                    <a:cubicBezTo>
                      <a:pt x="8490" y="11373"/>
                      <a:pt x="7087" y="11249"/>
                      <a:pt x="5661" y="11249"/>
                    </a:cubicBezTo>
                    <a:cubicBezTo>
                      <a:pt x="5461" y="11249"/>
                      <a:pt x="5261" y="11252"/>
                      <a:pt x="5059" y="11257"/>
                    </a:cubicBezTo>
                    <a:cubicBezTo>
                      <a:pt x="4242" y="11257"/>
                      <a:pt x="3425" y="11334"/>
                      <a:pt x="2608" y="11490"/>
                    </a:cubicBezTo>
                    <a:cubicBezTo>
                      <a:pt x="1791" y="11607"/>
                      <a:pt x="1051" y="12035"/>
                      <a:pt x="468" y="12657"/>
                    </a:cubicBezTo>
                    <a:cubicBezTo>
                      <a:pt x="234" y="12969"/>
                      <a:pt x="39" y="13358"/>
                      <a:pt x="39" y="13786"/>
                    </a:cubicBezTo>
                    <a:cubicBezTo>
                      <a:pt x="1" y="14214"/>
                      <a:pt x="78" y="14603"/>
                      <a:pt x="195" y="14992"/>
                    </a:cubicBezTo>
                    <a:cubicBezTo>
                      <a:pt x="468" y="15693"/>
                      <a:pt x="896" y="16354"/>
                      <a:pt x="1440" y="16860"/>
                    </a:cubicBezTo>
                    <a:cubicBezTo>
                      <a:pt x="1985" y="17366"/>
                      <a:pt x="2569" y="17755"/>
                      <a:pt x="3269" y="18028"/>
                    </a:cubicBezTo>
                    <a:cubicBezTo>
                      <a:pt x="3853" y="18300"/>
                      <a:pt x="4515" y="18456"/>
                      <a:pt x="5215" y="18495"/>
                    </a:cubicBezTo>
                    <a:cubicBezTo>
                      <a:pt x="5413" y="18514"/>
                      <a:pt x="5612" y="18524"/>
                      <a:pt x="5809" y="18524"/>
                    </a:cubicBezTo>
                    <a:cubicBezTo>
                      <a:pt x="6776" y="18524"/>
                      <a:pt x="7728" y="18292"/>
                      <a:pt x="8600" y="17872"/>
                    </a:cubicBezTo>
                    <a:lnTo>
                      <a:pt x="10390" y="17094"/>
                    </a:lnTo>
                    <a:lnTo>
                      <a:pt x="10390" y="17094"/>
                    </a:lnTo>
                    <a:cubicBezTo>
                      <a:pt x="9457" y="18378"/>
                      <a:pt x="8834" y="19895"/>
                      <a:pt x="8600" y="21491"/>
                    </a:cubicBezTo>
                    <a:cubicBezTo>
                      <a:pt x="8406" y="22269"/>
                      <a:pt x="8445" y="23086"/>
                      <a:pt x="8639" y="23865"/>
                    </a:cubicBezTo>
                    <a:cubicBezTo>
                      <a:pt x="8756" y="24254"/>
                      <a:pt x="8912" y="24604"/>
                      <a:pt x="9106" y="24954"/>
                    </a:cubicBezTo>
                    <a:cubicBezTo>
                      <a:pt x="9301" y="25304"/>
                      <a:pt x="9495" y="25616"/>
                      <a:pt x="9729" y="25927"/>
                    </a:cubicBezTo>
                    <a:cubicBezTo>
                      <a:pt x="9962" y="26238"/>
                      <a:pt x="10235" y="26511"/>
                      <a:pt x="10546" y="26783"/>
                    </a:cubicBezTo>
                    <a:cubicBezTo>
                      <a:pt x="10857" y="26978"/>
                      <a:pt x="11208" y="27172"/>
                      <a:pt x="11597" y="27250"/>
                    </a:cubicBezTo>
                    <a:cubicBezTo>
                      <a:pt x="11838" y="27313"/>
                      <a:pt x="12083" y="27344"/>
                      <a:pt x="12326" y="27344"/>
                    </a:cubicBezTo>
                    <a:cubicBezTo>
                      <a:pt x="12831" y="27344"/>
                      <a:pt x="13330" y="27214"/>
                      <a:pt x="13776" y="26978"/>
                    </a:cubicBezTo>
                    <a:cubicBezTo>
                      <a:pt x="14399" y="26627"/>
                      <a:pt x="14904" y="26083"/>
                      <a:pt x="15216" y="25421"/>
                    </a:cubicBezTo>
                    <a:cubicBezTo>
                      <a:pt x="15488" y="24837"/>
                      <a:pt x="15644" y="24215"/>
                      <a:pt x="15683" y="23553"/>
                    </a:cubicBezTo>
                    <a:cubicBezTo>
                      <a:pt x="15838" y="21724"/>
                      <a:pt x="15799" y="19857"/>
                      <a:pt x="15527" y="18028"/>
                    </a:cubicBezTo>
                    <a:lnTo>
                      <a:pt x="15527" y="18028"/>
                    </a:lnTo>
                    <a:cubicBezTo>
                      <a:pt x="17045" y="18923"/>
                      <a:pt x="18679" y="19701"/>
                      <a:pt x="20352" y="20323"/>
                    </a:cubicBezTo>
                    <a:cubicBezTo>
                      <a:pt x="20755" y="20485"/>
                      <a:pt x="21195" y="20572"/>
                      <a:pt x="21647" y="20572"/>
                    </a:cubicBezTo>
                    <a:cubicBezTo>
                      <a:pt x="21850" y="20572"/>
                      <a:pt x="22054" y="20554"/>
                      <a:pt x="22259" y="20518"/>
                    </a:cubicBezTo>
                    <a:cubicBezTo>
                      <a:pt x="22609" y="20440"/>
                      <a:pt x="22882" y="20207"/>
                      <a:pt x="23076" y="19934"/>
                    </a:cubicBezTo>
                    <a:cubicBezTo>
                      <a:pt x="23193" y="19623"/>
                      <a:pt x="23193" y="19273"/>
                      <a:pt x="23115" y="18962"/>
                    </a:cubicBezTo>
                    <a:cubicBezTo>
                      <a:pt x="22998" y="18650"/>
                      <a:pt x="22882" y="18378"/>
                      <a:pt x="22726" y="18144"/>
                    </a:cubicBezTo>
                    <a:cubicBezTo>
                      <a:pt x="22570" y="17872"/>
                      <a:pt x="22415" y="17638"/>
                      <a:pt x="22220" y="17405"/>
                    </a:cubicBezTo>
                    <a:cubicBezTo>
                      <a:pt x="21909" y="16977"/>
                      <a:pt x="21520" y="16588"/>
                      <a:pt x="21131" y="16238"/>
                    </a:cubicBezTo>
                    <a:cubicBezTo>
                      <a:pt x="20391" y="15615"/>
                      <a:pt x="19613" y="15109"/>
                      <a:pt x="18757" y="14681"/>
                    </a:cubicBezTo>
                    <a:cubicBezTo>
                      <a:pt x="18134" y="14370"/>
                      <a:pt x="17589" y="14136"/>
                      <a:pt x="17084" y="13942"/>
                    </a:cubicBezTo>
                    <a:lnTo>
                      <a:pt x="17084" y="13942"/>
                    </a:lnTo>
                    <a:cubicBezTo>
                      <a:pt x="17297" y="13956"/>
                      <a:pt x="17511" y="13965"/>
                      <a:pt x="17723" y="13965"/>
                    </a:cubicBezTo>
                    <a:cubicBezTo>
                      <a:pt x="18089" y="13965"/>
                      <a:pt x="18450" y="13938"/>
                      <a:pt x="18796" y="13864"/>
                    </a:cubicBezTo>
                    <a:cubicBezTo>
                      <a:pt x="19496" y="13708"/>
                      <a:pt x="20158" y="13397"/>
                      <a:pt x="20703" y="12930"/>
                    </a:cubicBezTo>
                    <a:cubicBezTo>
                      <a:pt x="21247" y="12502"/>
                      <a:pt x="21714" y="11957"/>
                      <a:pt x="22103" y="11373"/>
                    </a:cubicBezTo>
                    <a:cubicBezTo>
                      <a:pt x="22493" y="10790"/>
                      <a:pt x="22804" y="10206"/>
                      <a:pt x="23076" y="9544"/>
                    </a:cubicBezTo>
                    <a:cubicBezTo>
                      <a:pt x="23310" y="8922"/>
                      <a:pt x="23427" y="8260"/>
                      <a:pt x="23388" y="7560"/>
                    </a:cubicBezTo>
                    <a:cubicBezTo>
                      <a:pt x="23349" y="6898"/>
                      <a:pt x="23115" y="6276"/>
                      <a:pt x="22648" y="5770"/>
                    </a:cubicBezTo>
                    <a:cubicBezTo>
                      <a:pt x="22009" y="5039"/>
                      <a:pt x="21108" y="4619"/>
                      <a:pt x="20169" y="4619"/>
                    </a:cubicBezTo>
                    <a:cubicBezTo>
                      <a:pt x="19907" y="4619"/>
                      <a:pt x="19643" y="4651"/>
                      <a:pt x="19380" y="4719"/>
                    </a:cubicBezTo>
                    <a:cubicBezTo>
                      <a:pt x="18835" y="4875"/>
                      <a:pt x="18368" y="5147"/>
                      <a:pt x="17979" y="5497"/>
                    </a:cubicBezTo>
                    <a:cubicBezTo>
                      <a:pt x="17628" y="5809"/>
                      <a:pt x="17278" y="6120"/>
                      <a:pt x="16967" y="6470"/>
                    </a:cubicBezTo>
                    <a:cubicBezTo>
                      <a:pt x="16344" y="7132"/>
                      <a:pt x="14165" y="9311"/>
                      <a:pt x="14165" y="9311"/>
                    </a:cubicBezTo>
                    <a:cubicBezTo>
                      <a:pt x="14126" y="8688"/>
                      <a:pt x="13815" y="7638"/>
                      <a:pt x="13698" y="6782"/>
                    </a:cubicBezTo>
                    <a:cubicBezTo>
                      <a:pt x="13465" y="5536"/>
                      <a:pt x="13037" y="4330"/>
                      <a:pt x="12453" y="3201"/>
                    </a:cubicBezTo>
                    <a:cubicBezTo>
                      <a:pt x="12064" y="2579"/>
                      <a:pt x="11636" y="1995"/>
                      <a:pt x="11169" y="1489"/>
                    </a:cubicBezTo>
                    <a:cubicBezTo>
                      <a:pt x="10624" y="944"/>
                      <a:pt x="10001" y="516"/>
                      <a:pt x="9301" y="205"/>
                    </a:cubicBezTo>
                    <a:cubicBezTo>
                      <a:pt x="9011" y="76"/>
                      <a:pt x="8694" y="1"/>
                      <a:pt x="8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380250" y="3921525"/>
                <a:ext cx="25325" cy="24525"/>
              </a:xfrm>
              <a:custGeom>
                <a:avLst/>
                <a:gdLst/>
                <a:ahLst/>
                <a:cxnLst/>
                <a:rect l="l" t="t" r="r" b="b"/>
                <a:pathLst>
                  <a:path w="1013" h="981" extrusionOk="0">
                    <a:moveTo>
                      <a:pt x="584" y="406"/>
                    </a:moveTo>
                    <a:cubicBezTo>
                      <a:pt x="623" y="445"/>
                      <a:pt x="623" y="445"/>
                      <a:pt x="623" y="484"/>
                    </a:cubicBezTo>
                    <a:cubicBezTo>
                      <a:pt x="623" y="523"/>
                      <a:pt x="623" y="523"/>
                      <a:pt x="623" y="562"/>
                    </a:cubicBezTo>
                    <a:lnTo>
                      <a:pt x="584" y="562"/>
                    </a:lnTo>
                    <a:cubicBezTo>
                      <a:pt x="545" y="562"/>
                      <a:pt x="507" y="562"/>
                      <a:pt x="468" y="523"/>
                    </a:cubicBezTo>
                    <a:cubicBezTo>
                      <a:pt x="468" y="523"/>
                      <a:pt x="468" y="484"/>
                      <a:pt x="468" y="484"/>
                    </a:cubicBezTo>
                    <a:cubicBezTo>
                      <a:pt x="507" y="445"/>
                      <a:pt x="507" y="406"/>
                      <a:pt x="545" y="406"/>
                    </a:cubicBezTo>
                    <a:close/>
                    <a:moveTo>
                      <a:pt x="614" y="1"/>
                    </a:moveTo>
                    <a:cubicBezTo>
                      <a:pt x="591" y="1"/>
                      <a:pt x="568" y="6"/>
                      <a:pt x="545" y="17"/>
                    </a:cubicBezTo>
                    <a:lnTo>
                      <a:pt x="507" y="17"/>
                    </a:lnTo>
                    <a:cubicBezTo>
                      <a:pt x="429" y="17"/>
                      <a:pt x="351" y="56"/>
                      <a:pt x="312" y="95"/>
                    </a:cubicBezTo>
                    <a:cubicBezTo>
                      <a:pt x="234" y="134"/>
                      <a:pt x="156" y="173"/>
                      <a:pt x="117" y="251"/>
                    </a:cubicBezTo>
                    <a:cubicBezTo>
                      <a:pt x="40" y="367"/>
                      <a:pt x="1" y="523"/>
                      <a:pt x="40" y="679"/>
                    </a:cubicBezTo>
                    <a:cubicBezTo>
                      <a:pt x="78" y="795"/>
                      <a:pt x="195" y="912"/>
                      <a:pt x="312" y="951"/>
                    </a:cubicBezTo>
                    <a:cubicBezTo>
                      <a:pt x="370" y="970"/>
                      <a:pt x="438" y="980"/>
                      <a:pt x="507" y="980"/>
                    </a:cubicBezTo>
                    <a:cubicBezTo>
                      <a:pt x="575" y="980"/>
                      <a:pt x="643" y="970"/>
                      <a:pt x="701" y="951"/>
                    </a:cubicBezTo>
                    <a:cubicBezTo>
                      <a:pt x="779" y="912"/>
                      <a:pt x="896" y="834"/>
                      <a:pt x="935" y="756"/>
                    </a:cubicBezTo>
                    <a:cubicBezTo>
                      <a:pt x="1012" y="679"/>
                      <a:pt x="1012" y="562"/>
                      <a:pt x="1012" y="484"/>
                    </a:cubicBezTo>
                    <a:cubicBezTo>
                      <a:pt x="1012" y="289"/>
                      <a:pt x="935" y="134"/>
                      <a:pt x="779" y="56"/>
                    </a:cubicBezTo>
                    <a:cubicBezTo>
                      <a:pt x="724" y="28"/>
                      <a:pt x="669" y="1"/>
                      <a:pt x="61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414300" y="3988875"/>
                <a:ext cx="27275" cy="28100"/>
              </a:xfrm>
              <a:custGeom>
                <a:avLst/>
                <a:gdLst/>
                <a:ahLst/>
                <a:cxnLst/>
                <a:rect l="l" t="t" r="r" b="b"/>
                <a:pathLst>
                  <a:path w="1091" h="1124" extrusionOk="0">
                    <a:moveTo>
                      <a:pt x="545" y="358"/>
                    </a:moveTo>
                    <a:cubicBezTo>
                      <a:pt x="584" y="358"/>
                      <a:pt x="623" y="397"/>
                      <a:pt x="623" y="436"/>
                    </a:cubicBezTo>
                    <a:cubicBezTo>
                      <a:pt x="623" y="475"/>
                      <a:pt x="584" y="514"/>
                      <a:pt x="545" y="553"/>
                    </a:cubicBezTo>
                    <a:lnTo>
                      <a:pt x="468" y="553"/>
                    </a:lnTo>
                    <a:cubicBezTo>
                      <a:pt x="429" y="514"/>
                      <a:pt x="429" y="475"/>
                      <a:pt x="390" y="475"/>
                    </a:cubicBezTo>
                    <a:cubicBezTo>
                      <a:pt x="390" y="475"/>
                      <a:pt x="429" y="436"/>
                      <a:pt x="429" y="397"/>
                    </a:cubicBezTo>
                    <a:cubicBezTo>
                      <a:pt x="429" y="358"/>
                      <a:pt x="429" y="358"/>
                      <a:pt x="468" y="358"/>
                    </a:cubicBezTo>
                    <a:close/>
                    <a:moveTo>
                      <a:pt x="935" y="592"/>
                    </a:moveTo>
                    <a:cubicBezTo>
                      <a:pt x="935" y="592"/>
                      <a:pt x="935" y="631"/>
                      <a:pt x="935" y="631"/>
                    </a:cubicBezTo>
                    <a:cubicBezTo>
                      <a:pt x="922" y="657"/>
                      <a:pt x="909" y="683"/>
                      <a:pt x="896" y="707"/>
                    </a:cubicBezTo>
                    <a:lnTo>
                      <a:pt x="896" y="707"/>
                    </a:lnTo>
                    <a:cubicBezTo>
                      <a:pt x="897" y="669"/>
                      <a:pt x="935" y="630"/>
                      <a:pt x="935" y="592"/>
                    </a:cubicBezTo>
                    <a:close/>
                    <a:moveTo>
                      <a:pt x="892" y="714"/>
                    </a:moveTo>
                    <a:cubicBezTo>
                      <a:pt x="867" y="760"/>
                      <a:pt x="843" y="801"/>
                      <a:pt x="818" y="825"/>
                    </a:cubicBezTo>
                    <a:cubicBezTo>
                      <a:pt x="763" y="853"/>
                      <a:pt x="688" y="880"/>
                      <a:pt x="622" y="880"/>
                    </a:cubicBezTo>
                    <a:cubicBezTo>
                      <a:pt x="594" y="880"/>
                      <a:pt x="568" y="876"/>
                      <a:pt x="545" y="864"/>
                    </a:cubicBezTo>
                    <a:lnTo>
                      <a:pt x="584" y="864"/>
                    </a:lnTo>
                    <a:cubicBezTo>
                      <a:pt x="699" y="864"/>
                      <a:pt x="814" y="826"/>
                      <a:pt x="892" y="714"/>
                    </a:cubicBezTo>
                    <a:close/>
                    <a:moveTo>
                      <a:pt x="469" y="1"/>
                    </a:moveTo>
                    <a:cubicBezTo>
                      <a:pt x="302" y="1"/>
                      <a:pt x="146" y="106"/>
                      <a:pt x="78" y="242"/>
                    </a:cubicBezTo>
                    <a:cubicBezTo>
                      <a:pt x="1" y="397"/>
                      <a:pt x="1" y="592"/>
                      <a:pt x="78" y="747"/>
                    </a:cubicBezTo>
                    <a:cubicBezTo>
                      <a:pt x="117" y="864"/>
                      <a:pt x="234" y="981"/>
                      <a:pt x="351" y="1059"/>
                    </a:cubicBezTo>
                    <a:cubicBezTo>
                      <a:pt x="419" y="1104"/>
                      <a:pt x="501" y="1123"/>
                      <a:pt x="580" y="1123"/>
                    </a:cubicBezTo>
                    <a:cubicBezTo>
                      <a:pt x="637" y="1123"/>
                      <a:pt x="692" y="1114"/>
                      <a:pt x="740" y="1098"/>
                    </a:cubicBezTo>
                    <a:cubicBezTo>
                      <a:pt x="857" y="1020"/>
                      <a:pt x="935" y="942"/>
                      <a:pt x="1012" y="864"/>
                    </a:cubicBezTo>
                    <a:cubicBezTo>
                      <a:pt x="1051" y="786"/>
                      <a:pt x="1090" y="670"/>
                      <a:pt x="1090" y="592"/>
                    </a:cubicBezTo>
                    <a:cubicBezTo>
                      <a:pt x="1090" y="475"/>
                      <a:pt x="1051" y="397"/>
                      <a:pt x="1012" y="358"/>
                    </a:cubicBezTo>
                    <a:cubicBezTo>
                      <a:pt x="973" y="242"/>
                      <a:pt x="896" y="164"/>
                      <a:pt x="818" y="86"/>
                    </a:cubicBezTo>
                    <a:cubicBezTo>
                      <a:pt x="779" y="86"/>
                      <a:pt x="740" y="47"/>
                      <a:pt x="701" y="47"/>
                    </a:cubicBezTo>
                    <a:lnTo>
                      <a:pt x="740" y="86"/>
                    </a:lnTo>
                    <a:cubicBezTo>
                      <a:pt x="701" y="47"/>
                      <a:pt x="623" y="8"/>
                      <a:pt x="545" y="8"/>
                    </a:cubicBezTo>
                    <a:cubicBezTo>
                      <a:pt x="520" y="3"/>
                      <a:pt x="494" y="1"/>
                      <a:pt x="469"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3328700" y="3978600"/>
                <a:ext cx="24350" cy="25075"/>
              </a:xfrm>
              <a:custGeom>
                <a:avLst/>
                <a:gdLst/>
                <a:ahLst/>
                <a:cxnLst/>
                <a:rect l="l" t="t" r="r" b="b"/>
                <a:pathLst>
                  <a:path w="974" h="1003" extrusionOk="0">
                    <a:moveTo>
                      <a:pt x="545" y="302"/>
                    </a:moveTo>
                    <a:cubicBezTo>
                      <a:pt x="584" y="302"/>
                      <a:pt x="662" y="341"/>
                      <a:pt x="662" y="419"/>
                    </a:cubicBezTo>
                    <a:cubicBezTo>
                      <a:pt x="701" y="458"/>
                      <a:pt x="662" y="536"/>
                      <a:pt x="584" y="536"/>
                    </a:cubicBezTo>
                    <a:lnTo>
                      <a:pt x="467" y="536"/>
                    </a:lnTo>
                    <a:cubicBezTo>
                      <a:pt x="467" y="536"/>
                      <a:pt x="428" y="497"/>
                      <a:pt x="428" y="497"/>
                    </a:cubicBezTo>
                    <a:cubicBezTo>
                      <a:pt x="428" y="419"/>
                      <a:pt x="467" y="341"/>
                      <a:pt x="545" y="302"/>
                    </a:cubicBezTo>
                    <a:close/>
                    <a:moveTo>
                      <a:pt x="564" y="1"/>
                    </a:moveTo>
                    <a:cubicBezTo>
                      <a:pt x="516" y="1"/>
                      <a:pt x="467" y="10"/>
                      <a:pt x="428" y="30"/>
                    </a:cubicBezTo>
                    <a:cubicBezTo>
                      <a:pt x="0" y="225"/>
                      <a:pt x="39" y="808"/>
                      <a:pt x="467" y="1003"/>
                    </a:cubicBezTo>
                    <a:cubicBezTo>
                      <a:pt x="545" y="1003"/>
                      <a:pt x="623" y="1003"/>
                      <a:pt x="701" y="964"/>
                    </a:cubicBezTo>
                    <a:cubicBezTo>
                      <a:pt x="740" y="925"/>
                      <a:pt x="740" y="886"/>
                      <a:pt x="779" y="808"/>
                    </a:cubicBezTo>
                    <a:cubicBezTo>
                      <a:pt x="779" y="808"/>
                      <a:pt x="779" y="808"/>
                      <a:pt x="779" y="769"/>
                    </a:cubicBezTo>
                    <a:lnTo>
                      <a:pt x="817" y="769"/>
                    </a:lnTo>
                    <a:cubicBezTo>
                      <a:pt x="895" y="691"/>
                      <a:pt x="934" y="614"/>
                      <a:pt x="973" y="497"/>
                    </a:cubicBezTo>
                    <a:cubicBezTo>
                      <a:pt x="973" y="419"/>
                      <a:pt x="973" y="302"/>
                      <a:pt x="934" y="225"/>
                    </a:cubicBezTo>
                    <a:cubicBezTo>
                      <a:pt x="856" y="147"/>
                      <a:pt x="779" y="69"/>
                      <a:pt x="701" y="30"/>
                    </a:cubicBezTo>
                    <a:cubicBezTo>
                      <a:pt x="662" y="10"/>
                      <a:pt x="613" y="1"/>
                      <a:pt x="56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3368575" y="3864550"/>
                <a:ext cx="23375" cy="22825"/>
              </a:xfrm>
              <a:custGeom>
                <a:avLst/>
                <a:gdLst/>
                <a:ahLst/>
                <a:cxnLst/>
                <a:rect l="l" t="t" r="r" b="b"/>
                <a:pathLst>
                  <a:path w="935" h="913" extrusionOk="0">
                    <a:moveTo>
                      <a:pt x="584" y="311"/>
                    </a:moveTo>
                    <a:cubicBezTo>
                      <a:pt x="584" y="350"/>
                      <a:pt x="623" y="350"/>
                      <a:pt x="623" y="389"/>
                    </a:cubicBezTo>
                    <a:cubicBezTo>
                      <a:pt x="623" y="428"/>
                      <a:pt x="623" y="506"/>
                      <a:pt x="584" y="584"/>
                    </a:cubicBezTo>
                    <a:lnTo>
                      <a:pt x="507" y="584"/>
                    </a:lnTo>
                    <a:cubicBezTo>
                      <a:pt x="468" y="545"/>
                      <a:pt x="429" y="506"/>
                      <a:pt x="429" y="467"/>
                    </a:cubicBezTo>
                    <a:cubicBezTo>
                      <a:pt x="429" y="428"/>
                      <a:pt x="429" y="389"/>
                      <a:pt x="468" y="350"/>
                    </a:cubicBezTo>
                    <a:cubicBezTo>
                      <a:pt x="468" y="350"/>
                      <a:pt x="468" y="350"/>
                      <a:pt x="507" y="311"/>
                    </a:cubicBezTo>
                    <a:close/>
                    <a:moveTo>
                      <a:pt x="584" y="0"/>
                    </a:moveTo>
                    <a:cubicBezTo>
                      <a:pt x="390" y="0"/>
                      <a:pt x="234" y="39"/>
                      <a:pt x="117" y="195"/>
                    </a:cubicBezTo>
                    <a:cubicBezTo>
                      <a:pt x="40" y="311"/>
                      <a:pt x="1" y="467"/>
                      <a:pt x="40" y="623"/>
                    </a:cubicBezTo>
                    <a:cubicBezTo>
                      <a:pt x="79" y="739"/>
                      <a:pt x="195" y="856"/>
                      <a:pt x="312" y="895"/>
                    </a:cubicBezTo>
                    <a:cubicBezTo>
                      <a:pt x="338" y="908"/>
                      <a:pt x="364" y="912"/>
                      <a:pt x="388" y="912"/>
                    </a:cubicBezTo>
                    <a:cubicBezTo>
                      <a:pt x="437" y="912"/>
                      <a:pt x="481" y="895"/>
                      <a:pt x="507" y="895"/>
                    </a:cubicBezTo>
                    <a:lnTo>
                      <a:pt x="507" y="856"/>
                    </a:lnTo>
                    <a:lnTo>
                      <a:pt x="584" y="856"/>
                    </a:lnTo>
                    <a:cubicBezTo>
                      <a:pt x="662" y="856"/>
                      <a:pt x="779" y="778"/>
                      <a:pt x="818" y="701"/>
                    </a:cubicBezTo>
                    <a:cubicBezTo>
                      <a:pt x="896" y="623"/>
                      <a:pt x="935" y="545"/>
                      <a:pt x="935" y="428"/>
                    </a:cubicBezTo>
                    <a:cubicBezTo>
                      <a:pt x="935" y="350"/>
                      <a:pt x="896" y="311"/>
                      <a:pt x="896" y="273"/>
                    </a:cubicBezTo>
                    <a:cubicBezTo>
                      <a:pt x="818" y="156"/>
                      <a:pt x="701" y="39"/>
                      <a:pt x="584"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3441550" y="3907600"/>
                <a:ext cx="23375" cy="22150"/>
              </a:xfrm>
              <a:custGeom>
                <a:avLst/>
                <a:gdLst/>
                <a:ahLst/>
                <a:cxnLst/>
                <a:rect l="l" t="t" r="r" b="b"/>
                <a:pathLst>
                  <a:path w="935" h="886" extrusionOk="0">
                    <a:moveTo>
                      <a:pt x="448" y="0"/>
                    </a:moveTo>
                    <a:cubicBezTo>
                      <a:pt x="389" y="0"/>
                      <a:pt x="331" y="10"/>
                      <a:pt x="273" y="29"/>
                    </a:cubicBezTo>
                    <a:cubicBezTo>
                      <a:pt x="195" y="68"/>
                      <a:pt x="117" y="107"/>
                      <a:pt x="39" y="185"/>
                    </a:cubicBezTo>
                    <a:cubicBezTo>
                      <a:pt x="0" y="263"/>
                      <a:pt x="0" y="341"/>
                      <a:pt x="0" y="457"/>
                    </a:cubicBezTo>
                    <a:cubicBezTo>
                      <a:pt x="0" y="535"/>
                      <a:pt x="39" y="613"/>
                      <a:pt x="78" y="691"/>
                    </a:cubicBezTo>
                    <a:cubicBezTo>
                      <a:pt x="156" y="808"/>
                      <a:pt x="312" y="846"/>
                      <a:pt x="467" y="885"/>
                    </a:cubicBezTo>
                    <a:cubicBezTo>
                      <a:pt x="584" y="846"/>
                      <a:pt x="701" y="808"/>
                      <a:pt x="778" y="730"/>
                    </a:cubicBezTo>
                    <a:cubicBezTo>
                      <a:pt x="895" y="652"/>
                      <a:pt x="934" y="496"/>
                      <a:pt x="895" y="379"/>
                    </a:cubicBezTo>
                    <a:cubicBezTo>
                      <a:pt x="895" y="302"/>
                      <a:pt x="817" y="224"/>
                      <a:pt x="740" y="185"/>
                    </a:cubicBezTo>
                    <a:cubicBezTo>
                      <a:pt x="701" y="107"/>
                      <a:pt x="662" y="68"/>
                      <a:pt x="623" y="29"/>
                    </a:cubicBezTo>
                    <a:cubicBezTo>
                      <a:pt x="564" y="10"/>
                      <a:pt x="506" y="0"/>
                      <a:pt x="448"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3309225" y="3908200"/>
                <a:ext cx="22400" cy="21550"/>
              </a:xfrm>
              <a:custGeom>
                <a:avLst/>
                <a:gdLst/>
                <a:ahLst/>
                <a:cxnLst/>
                <a:rect l="l" t="t" r="r" b="b"/>
                <a:pathLst>
                  <a:path w="896" h="862" extrusionOk="0">
                    <a:moveTo>
                      <a:pt x="448" y="287"/>
                    </a:moveTo>
                    <a:cubicBezTo>
                      <a:pt x="478" y="287"/>
                      <a:pt x="507" y="297"/>
                      <a:pt x="546" y="317"/>
                    </a:cubicBezTo>
                    <a:cubicBezTo>
                      <a:pt x="546" y="355"/>
                      <a:pt x="546" y="394"/>
                      <a:pt x="546" y="433"/>
                    </a:cubicBezTo>
                    <a:cubicBezTo>
                      <a:pt x="507" y="472"/>
                      <a:pt x="468" y="472"/>
                      <a:pt x="468" y="511"/>
                    </a:cubicBezTo>
                    <a:lnTo>
                      <a:pt x="351" y="511"/>
                    </a:lnTo>
                    <a:cubicBezTo>
                      <a:pt x="312" y="472"/>
                      <a:pt x="273" y="433"/>
                      <a:pt x="273" y="394"/>
                    </a:cubicBezTo>
                    <a:cubicBezTo>
                      <a:pt x="273" y="355"/>
                      <a:pt x="312" y="317"/>
                      <a:pt x="351" y="317"/>
                    </a:cubicBezTo>
                    <a:cubicBezTo>
                      <a:pt x="390" y="297"/>
                      <a:pt x="419" y="287"/>
                      <a:pt x="448" y="287"/>
                    </a:cubicBezTo>
                    <a:close/>
                    <a:moveTo>
                      <a:pt x="369" y="0"/>
                    </a:moveTo>
                    <a:cubicBezTo>
                      <a:pt x="163" y="0"/>
                      <a:pt x="1" y="181"/>
                      <a:pt x="1" y="394"/>
                    </a:cubicBezTo>
                    <a:cubicBezTo>
                      <a:pt x="1" y="433"/>
                      <a:pt x="1" y="472"/>
                      <a:pt x="1" y="511"/>
                    </a:cubicBezTo>
                    <a:cubicBezTo>
                      <a:pt x="1" y="628"/>
                      <a:pt x="79" y="784"/>
                      <a:pt x="234" y="861"/>
                    </a:cubicBezTo>
                    <a:lnTo>
                      <a:pt x="468" y="861"/>
                    </a:lnTo>
                    <a:lnTo>
                      <a:pt x="468" y="822"/>
                    </a:lnTo>
                    <a:lnTo>
                      <a:pt x="585" y="822"/>
                    </a:lnTo>
                    <a:lnTo>
                      <a:pt x="701" y="784"/>
                    </a:lnTo>
                    <a:cubicBezTo>
                      <a:pt x="818" y="706"/>
                      <a:pt x="896" y="589"/>
                      <a:pt x="896" y="433"/>
                    </a:cubicBezTo>
                    <a:cubicBezTo>
                      <a:pt x="896" y="355"/>
                      <a:pt x="857" y="239"/>
                      <a:pt x="779" y="161"/>
                    </a:cubicBezTo>
                    <a:cubicBezTo>
                      <a:pt x="740" y="161"/>
                      <a:pt x="740" y="122"/>
                      <a:pt x="701" y="83"/>
                    </a:cubicBezTo>
                    <a:cubicBezTo>
                      <a:pt x="624" y="44"/>
                      <a:pt x="546" y="5"/>
                      <a:pt x="429" y="5"/>
                    </a:cubicBezTo>
                    <a:cubicBezTo>
                      <a:pt x="409" y="2"/>
                      <a:pt x="389" y="0"/>
                      <a:pt x="369"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1"/>
            <p:cNvGrpSpPr/>
            <p:nvPr/>
          </p:nvGrpSpPr>
          <p:grpSpPr>
            <a:xfrm>
              <a:off x="8319889" y="870976"/>
              <a:ext cx="635848" cy="612926"/>
              <a:chOff x="3762575" y="3653050"/>
              <a:chExt cx="496175" cy="478325"/>
            </a:xfrm>
          </p:grpSpPr>
          <p:sp>
            <p:nvSpPr>
              <p:cNvPr id="350" name="Google Shape;350;p31"/>
              <p:cNvSpPr/>
              <p:nvPr/>
            </p:nvSpPr>
            <p:spPr>
              <a:xfrm>
                <a:off x="3762575" y="3653050"/>
                <a:ext cx="496175" cy="478325"/>
              </a:xfrm>
              <a:custGeom>
                <a:avLst/>
                <a:gdLst/>
                <a:ahLst/>
                <a:cxnLst/>
                <a:rect l="l" t="t" r="r" b="b"/>
                <a:pathLst>
                  <a:path w="19847" h="19133" extrusionOk="0">
                    <a:moveTo>
                      <a:pt x="7519" y="1"/>
                    </a:moveTo>
                    <a:cubicBezTo>
                      <a:pt x="7371" y="1"/>
                      <a:pt x="7223" y="20"/>
                      <a:pt x="7083" y="55"/>
                    </a:cubicBezTo>
                    <a:cubicBezTo>
                      <a:pt x="6772" y="172"/>
                      <a:pt x="6460" y="327"/>
                      <a:pt x="6227" y="522"/>
                    </a:cubicBezTo>
                    <a:cubicBezTo>
                      <a:pt x="5760" y="911"/>
                      <a:pt x="5371" y="1417"/>
                      <a:pt x="5137" y="1962"/>
                    </a:cubicBezTo>
                    <a:cubicBezTo>
                      <a:pt x="4904" y="2506"/>
                      <a:pt x="4787" y="3090"/>
                      <a:pt x="4748" y="3635"/>
                    </a:cubicBezTo>
                    <a:cubicBezTo>
                      <a:pt x="4748" y="4180"/>
                      <a:pt x="4787" y="4724"/>
                      <a:pt x="4943" y="5230"/>
                    </a:cubicBezTo>
                    <a:cubicBezTo>
                      <a:pt x="5176" y="6164"/>
                      <a:pt x="5643" y="7020"/>
                      <a:pt x="6344" y="7682"/>
                    </a:cubicBezTo>
                    <a:lnTo>
                      <a:pt x="7394" y="8810"/>
                    </a:lnTo>
                    <a:cubicBezTo>
                      <a:pt x="6627" y="8595"/>
                      <a:pt x="5846" y="8482"/>
                      <a:pt x="5068" y="8482"/>
                    </a:cubicBezTo>
                    <a:cubicBezTo>
                      <a:pt x="4582" y="8482"/>
                      <a:pt x="4098" y="8526"/>
                      <a:pt x="3620" y="8616"/>
                    </a:cubicBezTo>
                    <a:cubicBezTo>
                      <a:pt x="2958" y="8733"/>
                      <a:pt x="2374" y="8966"/>
                      <a:pt x="1830" y="9316"/>
                    </a:cubicBezTo>
                    <a:cubicBezTo>
                      <a:pt x="1557" y="9511"/>
                      <a:pt x="1324" y="9705"/>
                      <a:pt x="1129" y="9978"/>
                    </a:cubicBezTo>
                    <a:cubicBezTo>
                      <a:pt x="935" y="10211"/>
                      <a:pt x="740" y="10445"/>
                      <a:pt x="545" y="10678"/>
                    </a:cubicBezTo>
                    <a:cubicBezTo>
                      <a:pt x="390" y="10951"/>
                      <a:pt x="234" y="11223"/>
                      <a:pt x="156" y="11534"/>
                    </a:cubicBezTo>
                    <a:cubicBezTo>
                      <a:pt x="40" y="11846"/>
                      <a:pt x="1" y="12157"/>
                      <a:pt x="40" y="12468"/>
                    </a:cubicBezTo>
                    <a:cubicBezTo>
                      <a:pt x="117" y="13052"/>
                      <a:pt x="390" y="13636"/>
                      <a:pt x="857" y="14064"/>
                    </a:cubicBezTo>
                    <a:cubicBezTo>
                      <a:pt x="1285" y="14414"/>
                      <a:pt x="1830" y="14647"/>
                      <a:pt x="2413" y="14686"/>
                    </a:cubicBezTo>
                    <a:cubicBezTo>
                      <a:pt x="2540" y="14696"/>
                      <a:pt x="2669" y="14701"/>
                      <a:pt x="2799" y="14701"/>
                    </a:cubicBezTo>
                    <a:cubicBezTo>
                      <a:pt x="3189" y="14701"/>
                      <a:pt x="3590" y="14657"/>
                      <a:pt x="3970" y="14570"/>
                    </a:cubicBezTo>
                    <a:cubicBezTo>
                      <a:pt x="5371" y="14180"/>
                      <a:pt x="6733" y="13636"/>
                      <a:pt x="8056" y="12935"/>
                    </a:cubicBezTo>
                    <a:lnTo>
                      <a:pt x="8056" y="12935"/>
                    </a:lnTo>
                    <a:cubicBezTo>
                      <a:pt x="7783" y="14336"/>
                      <a:pt x="7628" y="15737"/>
                      <a:pt x="7628" y="17177"/>
                    </a:cubicBezTo>
                    <a:cubicBezTo>
                      <a:pt x="7589" y="17722"/>
                      <a:pt x="7744" y="18227"/>
                      <a:pt x="8017" y="18694"/>
                    </a:cubicBezTo>
                    <a:cubicBezTo>
                      <a:pt x="8134" y="18928"/>
                      <a:pt x="8406" y="19084"/>
                      <a:pt x="8678" y="19122"/>
                    </a:cubicBezTo>
                    <a:cubicBezTo>
                      <a:pt x="8724" y="19129"/>
                      <a:pt x="8769" y="19132"/>
                      <a:pt x="8814" y="19132"/>
                    </a:cubicBezTo>
                    <a:cubicBezTo>
                      <a:pt x="9039" y="19132"/>
                      <a:pt x="9256" y="19051"/>
                      <a:pt x="9418" y="18889"/>
                    </a:cubicBezTo>
                    <a:cubicBezTo>
                      <a:pt x="9612" y="18733"/>
                      <a:pt x="9768" y="18578"/>
                      <a:pt x="9924" y="18422"/>
                    </a:cubicBezTo>
                    <a:cubicBezTo>
                      <a:pt x="10079" y="18227"/>
                      <a:pt x="10196" y="18033"/>
                      <a:pt x="10352" y="17838"/>
                    </a:cubicBezTo>
                    <a:cubicBezTo>
                      <a:pt x="10585" y="17488"/>
                      <a:pt x="10780" y="17099"/>
                      <a:pt x="10935" y="16710"/>
                    </a:cubicBezTo>
                    <a:cubicBezTo>
                      <a:pt x="11208" y="15970"/>
                      <a:pt x="11363" y="15270"/>
                      <a:pt x="11480" y="14492"/>
                    </a:cubicBezTo>
                    <a:cubicBezTo>
                      <a:pt x="11519" y="14025"/>
                      <a:pt x="11558" y="13519"/>
                      <a:pt x="11558" y="13052"/>
                    </a:cubicBezTo>
                    <a:cubicBezTo>
                      <a:pt x="11675" y="13480"/>
                      <a:pt x="11869" y="13908"/>
                      <a:pt x="12103" y="14297"/>
                    </a:cubicBezTo>
                    <a:cubicBezTo>
                      <a:pt x="12414" y="14803"/>
                      <a:pt x="12803" y="15192"/>
                      <a:pt x="13309" y="15503"/>
                    </a:cubicBezTo>
                    <a:cubicBezTo>
                      <a:pt x="13815" y="15776"/>
                      <a:pt x="14321" y="16009"/>
                      <a:pt x="14866" y="16126"/>
                    </a:cubicBezTo>
                    <a:cubicBezTo>
                      <a:pt x="15410" y="16243"/>
                      <a:pt x="15955" y="16321"/>
                      <a:pt x="16500" y="16360"/>
                    </a:cubicBezTo>
                    <a:cubicBezTo>
                      <a:pt x="17045" y="16360"/>
                      <a:pt x="17590" y="16282"/>
                      <a:pt x="18095" y="16048"/>
                    </a:cubicBezTo>
                    <a:cubicBezTo>
                      <a:pt x="18601" y="15854"/>
                      <a:pt x="18990" y="15465"/>
                      <a:pt x="19263" y="14998"/>
                    </a:cubicBezTo>
                    <a:cubicBezTo>
                      <a:pt x="19769" y="14142"/>
                      <a:pt x="19730" y="13013"/>
                      <a:pt x="19146" y="12196"/>
                    </a:cubicBezTo>
                    <a:cubicBezTo>
                      <a:pt x="18874" y="11846"/>
                      <a:pt x="18524" y="11573"/>
                      <a:pt x="18173" y="11379"/>
                    </a:cubicBezTo>
                    <a:cubicBezTo>
                      <a:pt x="17823" y="11184"/>
                      <a:pt x="17473" y="11028"/>
                      <a:pt x="17123" y="10873"/>
                    </a:cubicBezTo>
                    <a:cubicBezTo>
                      <a:pt x="16500" y="10600"/>
                      <a:pt x="14204" y="9550"/>
                      <a:pt x="14204" y="9550"/>
                    </a:cubicBezTo>
                    <a:cubicBezTo>
                      <a:pt x="14710" y="9355"/>
                      <a:pt x="15410" y="8810"/>
                      <a:pt x="15994" y="8499"/>
                    </a:cubicBezTo>
                    <a:cubicBezTo>
                      <a:pt x="16889" y="7993"/>
                      <a:pt x="17706" y="7332"/>
                      <a:pt x="18407" y="6553"/>
                    </a:cubicBezTo>
                    <a:cubicBezTo>
                      <a:pt x="18757" y="6125"/>
                      <a:pt x="19068" y="5619"/>
                      <a:pt x="19341" y="5114"/>
                    </a:cubicBezTo>
                    <a:cubicBezTo>
                      <a:pt x="19613" y="4569"/>
                      <a:pt x="19769" y="3985"/>
                      <a:pt x="19808" y="3362"/>
                    </a:cubicBezTo>
                    <a:cubicBezTo>
                      <a:pt x="19847" y="3051"/>
                      <a:pt x="19769" y="2740"/>
                      <a:pt x="19691" y="2467"/>
                    </a:cubicBezTo>
                    <a:cubicBezTo>
                      <a:pt x="19535" y="2156"/>
                      <a:pt x="19341" y="1884"/>
                      <a:pt x="19068" y="1689"/>
                    </a:cubicBezTo>
                    <a:cubicBezTo>
                      <a:pt x="18524" y="1417"/>
                      <a:pt x="17940" y="1261"/>
                      <a:pt x="17317" y="1261"/>
                    </a:cubicBezTo>
                    <a:cubicBezTo>
                      <a:pt x="17161" y="1240"/>
                      <a:pt x="17004" y="1231"/>
                      <a:pt x="16848" y="1231"/>
                    </a:cubicBezTo>
                    <a:cubicBezTo>
                      <a:pt x="16421" y="1231"/>
                      <a:pt x="15993" y="1303"/>
                      <a:pt x="15566" y="1417"/>
                    </a:cubicBezTo>
                    <a:cubicBezTo>
                      <a:pt x="15060" y="1572"/>
                      <a:pt x="14593" y="1923"/>
                      <a:pt x="14204" y="2312"/>
                    </a:cubicBezTo>
                    <a:cubicBezTo>
                      <a:pt x="13893" y="2701"/>
                      <a:pt x="13582" y="3090"/>
                      <a:pt x="13309" y="3518"/>
                    </a:cubicBezTo>
                    <a:cubicBezTo>
                      <a:pt x="13076" y="3907"/>
                      <a:pt x="12842" y="4296"/>
                      <a:pt x="12648" y="4647"/>
                    </a:cubicBezTo>
                    <a:cubicBezTo>
                      <a:pt x="12336" y="5191"/>
                      <a:pt x="12064" y="5775"/>
                      <a:pt x="11830" y="6359"/>
                    </a:cubicBezTo>
                    <a:cubicBezTo>
                      <a:pt x="11636" y="6787"/>
                      <a:pt x="11558" y="7020"/>
                      <a:pt x="11558" y="7020"/>
                    </a:cubicBezTo>
                    <a:cubicBezTo>
                      <a:pt x="11519" y="7215"/>
                      <a:pt x="11441" y="7409"/>
                      <a:pt x="11402" y="7565"/>
                    </a:cubicBezTo>
                    <a:lnTo>
                      <a:pt x="11402" y="7332"/>
                    </a:lnTo>
                    <a:cubicBezTo>
                      <a:pt x="11402" y="7098"/>
                      <a:pt x="11363" y="6904"/>
                      <a:pt x="11363" y="6904"/>
                    </a:cubicBezTo>
                    <a:cubicBezTo>
                      <a:pt x="11169" y="5619"/>
                      <a:pt x="10819" y="4374"/>
                      <a:pt x="10352" y="3168"/>
                    </a:cubicBezTo>
                    <a:cubicBezTo>
                      <a:pt x="10118" y="2545"/>
                      <a:pt x="9846" y="1962"/>
                      <a:pt x="9496" y="1378"/>
                    </a:cubicBezTo>
                    <a:cubicBezTo>
                      <a:pt x="9184" y="794"/>
                      <a:pt x="8678" y="366"/>
                      <a:pt x="8056" y="94"/>
                    </a:cubicBezTo>
                    <a:cubicBezTo>
                      <a:pt x="7884" y="29"/>
                      <a:pt x="7701" y="1"/>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4023300" y="3908650"/>
                <a:ext cx="20450" cy="19575"/>
              </a:xfrm>
              <a:custGeom>
                <a:avLst/>
                <a:gdLst/>
                <a:ahLst/>
                <a:cxnLst/>
                <a:rect l="l" t="t" r="r" b="b"/>
                <a:pathLst>
                  <a:path w="818" h="783" extrusionOk="0">
                    <a:moveTo>
                      <a:pt x="351" y="337"/>
                    </a:moveTo>
                    <a:cubicBezTo>
                      <a:pt x="390" y="337"/>
                      <a:pt x="390" y="337"/>
                      <a:pt x="429" y="376"/>
                    </a:cubicBezTo>
                    <a:cubicBezTo>
                      <a:pt x="429" y="376"/>
                      <a:pt x="429" y="415"/>
                      <a:pt x="429" y="415"/>
                    </a:cubicBezTo>
                    <a:cubicBezTo>
                      <a:pt x="429" y="454"/>
                      <a:pt x="390" y="454"/>
                      <a:pt x="390" y="454"/>
                    </a:cubicBezTo>
                    <a:lnTo>
                      <a:pt x="312" y="454"/>
                    </a:lnTo>
                    <a:lnTo>
                      <a:pt x="351" y="415"/>
                    </a:lnTo>
                    <a:cubicBezTo>
                      <a:pt x="351" y="415"/>
                      <a:pt x="351" y="376"/>
                      <a:pt x="351" y="337"/>
                    </a:cubicBezTo>
                    <a:close/>
                    <a:moveTo>
                      <a:pt x="361" y="1"/>
                    </a:moveTo>
                    <a:cubicBezTo>
                      <a:pt x="293" y="1"/>
                      <a:pt x="225" y="19"/>
                      <a:pt x="156" y="65"/>
                    </a:cubicBezTo>
                    <a:cubicBezTo>
                      <a:pt x="78" y="143"/>
                      <a:pt x="1" y="260"/>
                      <a:pt x="1" y="376"/>
                    </a:cubicBezTo>
                    <a:cubicBezTo>
                      <a:pt x="1" y="454"/>
                      <a:pt x="39" y="532"/>
                      <a:pt x="78" y="649"/>
                    </a:cubicBezTo>
                    <a:cubicBezTo>
                      <a:pt x="156" y="688"/>
                      <a:pt x="234" y="766"/>
                      <a:pt x="312" y="766"/>
                    </a:cubicBezTo>
                    <a:cubicBezTo>
                      <a:pt x="338" y="778"/>
                      <a:pt x="364" y="783"/>
                      <a:pt x="390" y="783"/>
                    </a:cubicBezTo>
                    <a:cubicBezTo>
                      <a:pt x="442" y="783"/>
                      <a:pt x="493" y="766"/>
                      <a:pt x="545" y="766"/>
                    </a:cubicBezTo>
                    <a:cubicBezTo>
                      <a:pt x="701" y="688"/>
                      <a:pt x="779" y="571"/>
                      <a:pt x="818" y="454"/>
                    </a:cubicBezTo>
                    <a:cubicBezTo>
                      <a:pt x="818" y="376"/>
                      <a:pt x="818" y="337"/>
                      <a:pt x="779" y="299"/>
                    </a:cubicBezTo>
                    <a:lnTo>
                      <a:pt x="740" y="260"/>
                    </a:lnTo>
                    <a:cubicBezTo>
                      <a:pt x="740" y="182"/>
                      <a:pt x="701" y="143"/>
                      <a:pt x="662" y="104"/>
                    </a:cubicBezTo>
                    <a:cubicBezTo>
                      <a:pt x="623" y="65"/>
                      <a:pt x="545" y="26"/>
                      <a:pt x="506" y="26"/>
                    </a:cubicBezTo>
                    <a:cubicBezTo>
                      <a:pt x="458" y="10"/>
                      <a:pt x="410" y="1"/>
                      <a:pt x="36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979525" y="3952675"/>
                <a:ext cx="22400" cy="21575"/>
              </a:xfrm>
              <a:custGeom>
                <a:avLst/>
                <a:gdLst/>
                <a:ahLst/>
                <a:cxnLst/>
                <a:rect l="l" t="t" r="r" b="b"/>
                <a:pathLst>
                  <a:path w="896" h="863" extrusionOk="0">
                    <a:moveTo>
                      <a:pt x="545" y="250"/>
                    </a:moveTo>
                    <a:cubicBezTo>
                      <a:pt x="584" y="289"/>
                      <a:pt x="584" y="289"/>
                      <a:pt x="584" y="328"/>
                    </a:cubicBezTo>
                    <a:cubicBezTo>
                      <a:pt x="584" y="366"/>
                      <a:pt x="584" y="405"/>
                      <a:pt x="545" y="405"/>
                    </a:cubicBezTo>
                    <a:lnTo>
                      <a:pt x="467" y="405"/>
                    </a:lnTo>
                    <a:cubicBezTo>
                      <a:pt x="428" y="366"/>
                      <a:pt x="428" y="328"/>
                      <a:pt x="467" y="328"/>
                    </a:cubicBezTo>
                    <a:cubicBezTo>
                      <a:pt x="467" y="289"/>
                      <a:pt x="467" y="289"/>
                      <a:pt x="506" y="250"/>
                    </a:cubicBezTo>
                    <a:close/>
                    <a:moveTo>
                      <a:pt x="203" y="537"/>
                    </a:moveTo>
                    <a:cubicBezTo>
                      <a:pt x="214" y="557"/>
                      <a:pt x="227" y="576"/>
                      <a:pt x="242" y="594"/>
                    </a:cubicBezTo>
                    <a:lnTo>
                      <a:pt x="242" y="594"/>
                    </a:lnTo>
                    <a:cubicBezTo>
                      <a:pt x="224" y="578"/>
                      <a:pt x="211" y="560"/>
                      <a:pt x="203" y="537"/>
                    </a:cubicBezTo>
                    <a:close/>
                    <a:moveTo>
                      <a:pt x="451" y="1"/>
                    </a:moveTo>
                    <a:cubicBezTo>
                      <a:pt x="366" y="1"/>
                      <a:pt x="280" y="37"/>
                      <a:pt x="195" y="94"/>
                    </a:cubicBezTo>
                    <a:cubicBezTo>
                      <a:pt x="117" y="172"/>
                      <a:pt x="39" y="289"/>
                      <a:pt x="39" y="405"/>
                    </a:cubicBezTo>
                    <a:cubicBezTo>
                      <a:pt x="0" y="522"/>
                      <a:pt x="39" y="600"/>
                      <a:pt x="117" y="678"/>
                    </a:cubicBezTo>
                    <a:cubicBezTo>
                      <a:pt x="156" y="756"/>
                      <a:pt x="234" y="795"/>
                      <a:pt x="351" y="833"/>
                    </a:cubicBezTo>
                    <a:cubicBezTo>
                      <a:pt x="390" y="853"/>
                      <a:pt x="428" y="863"/>
                      <a:pt x="467" y="863"/>
                    </a:cubicBezTo>
                    <a:cubicBezTo>
                      <a:pt x="506" y="863"/>
                      <a:pt x="545" y="853"/>
                      <a:pt x="584" y="833"/>
                    </a:cubicBezTo>
                    <a:cubicBezTo>
                      <a:pt x="623" y="795"/>
                      <a:pt x="701" y="756"/>
                      <a:pt x="740" y="717"/>
                    </a:cubicBezTo>
                    <a:cubicBezTo>
                      <a:pt x="818" y="678"/>
                      <a:pt x="857" y="600"/>
                      <a:pt x="857" y="483"/>
                    </a:cubicBezTo>
                    <a:cubicBezTo>
                      <a:pt x="857" y="483"/>
                      <a:pt x="857" y="467"/>
                      <a:pt x="857" y="444"/>
                    </a:cubicBezTo>
                    <a:cubicBezTo>
                      <a:pt x="895" y="405"/>
                      <a:pt x="895" y="328"/>
                      <a:pt x="857" y="289"/>
                    </a:cubicBezTo>
                    <a:cubicBezTo>
                      <a:pt x="818" y="133"/>
                      <a:pt x="701" y="16"/>
                      <a:pt x="545" y="16"/>
                    </a:cubicBezTo>
                    <a:cubicBezTo>
                      <a:pt x="514" y="6"/>
                      <a:pt x="483" y="1"/>
                      <a:pt x="45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964925" y="3885675"/>
                <a:ext cx="21425" cy="17225"/>
              </a:xfrm>
              <a:custGeom>
                <a:avLst/>
                <a:gdLst/>
                <a:ahLst/>
                <a:cxnLst/>
                <a:rect l="l" t="t" r="r" b="b"/>
                <a:pathLst>
                  <a:path w="857" h="689" extrusionOk="0">
                    <a:moveTo>
                      <a:pt x="468" y="284"/>
                    </a:moveTo>
                    <a:cubicBezTo>
                      <a:pt x="507" y="284"/>
                      <a:pt x="545" y="284"/>
                      <a:pt x="584" y="323"/>
                    </a:cubicBezTo>
                    <a:cubicBezTo>
                      <a:pt x="623" y="323"/>
                      <a:pt x="584" y="400"/>
                      <a:pt x="545" y="439"/>
                    </a:cubicBezTo>
                    <a:cubicBezTo>
                      <a:pt x="526" y="459"/>
                      <a:pt x="507" y="468"/>
                      <a:pt x="487" y="468"/>
                    </a:cubicBezTo>
                    <a:cubicBezTo>
                      <a:pt x="468" y="468"/>
                      <a:pt x="448" y="459"/>
                      <a:pt x="429" y="439"/>
                    </a:cubicBezTo>
                    <a:cubicBezTo>
                      <a:pt x="429" y="439"/>
                      <a:pt x="429" y="400"/>
                      <a:pt x="429" y="400"/>
                    </a:cubicBezTo>
                    <a:lnTo>
                      <a:pt x="429" y="361"/>
                    </a:lnTo>
                    <a:cubicBezTo>
                      <a:pt x="429" y="323"/>
                      <a:pt x="468" y="323"/>
                      <a:pt x="468" y="284"/>
                    </a:cubicBezTo>
                    <a:close/>
                    <a:moveTo>
                      <a:pt x="472" y="1"/>
                    </a:moveTo>
                    <a:cubicBezTo>
                      <a:pt x="446" y="1"/>
                      <a:pt x="418" y="4"/>
                      <a:pt x="390" y="11"/>
                    </a:cubicBezTo>
                    <a:cubicBezTo>
                      <a:pt x="195" y="11"/>
                      <a:pt x="1" y="206"/>
                      <a:pt x="1" y="439"/>
                    </a:cubicBezTo>
                    <a:cubicBezTo>
                      <a:pt x="40" y="517"/>
                      <a:pt x="79" y="556"/>
                      <a:pt x="156" y="595"/>
                    </a:cubicBezTo>
                    <a:cubicBezTo>
                      <a:pt x="195" y="634"/>
                      <a:pt x="234" y="634"/>
                      <a:pt x="273" y="634"/>
                    </a:cubicBezTo>
                    <a:lnTo>
                      <a:pt x="312" y="634"/>
                    </a:lnTo>
                    <a:cubicBezTo>
                      <a:pt x="367" y="661"/>
                      <a:pt x="422" y="689"/>
                      <a:pt x="477" y="689"/>
                    </a:cubicBezTo>
                    <a:cubicBezTo>
                      <a:pt x="500" y="689"/>
                      <a:pt x="523" y="684"/>
                      <a:pt x="545" y="673"/>
                    </a:cubicBezTo>
                    <a:cubicBezTo>
                      <a:pt x="623" y="673"/>
                      <a:pt x="701" y="634"/>
                      <a:pt x="740" y="556"/>
                    </a:cubicBezTo>
                    <a:cubicBezTo>
                      <a:pt x="857" y="439"/>
                      <a:pt x="857" y="245"/>
                      <a:pt x="740" y="128"/>
                    </a:cubicBezTo>
                    <a:cubicBezTo>
                      <a:pt x="677" y="64"/>
                      <a:pt x="587" y="1"/>
                      <a:pt x="472"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063175" y="3883625"/>
                <a:ext cx="19500" cy="17900"/>
              </a:xfrm>
              <a:custGeom>
                <a:avLst/>
                <a:gdLst/>
                <a:ahLst/>
                <a:cxnLst/>
                <a:rect l="l" t="t" r="r" b="b"/>
                <a:pathLst>
                  <a:path w="780" h="716" extrusionOk="0">
                    <a:moveTo>
                      <a:pt x="487" y="298"/>
                    </a:moveTo>
                    <a:cubicBezTo>
                      <a:pt x="497" y="298"/>
                      <a:pt x="507" y="307"/>
                      <a:pt x="507" y="327"/>
                    </a:cubicBezTo>
                    <a:lnTo>
                      <a:pt x="546" y="327"/>
                    </a:lnTo>
                    <a:cubicBezTo>
                      <a:pt x="546" y="366"/>
                      <a:pt x="546" y="366"/>
                      <a:pt x="546" y="366"/>
                    </a:cubicBezTo>
                    <a:cubicBezTo>
                      <a:pt x="546" y="366"/>
                      <a:pt x="546" y="405"/>
                      <a:pt x="546" y="405"/>
                    </a:cubicBezTo>
                    <a:cubicBezTo>
                      <a:pt x="468" y="443"/>
                      <a:pt x="429" y="443"/>
                      <a:pt x="351" y="443"/>
                    </a:cubicBezTo>
                    <a:cubicBezTo>
                      <a:pt x="351" y="443"/>
                      <a:pt x="312" y="405"/>
                      <a:pt x="312" y="405"/>
                    </a:cubicBezTo>
                    <a:cubicBezTo>
                      <a:pt x="312" y="366"/>
                      <a:pt x="351" y="327"/>
                      <a:pt x="390" y="327"/>
                    </a:cubicBezTo>
                    <a:cubicBezTo>
                      <a:pt x="390" y="307"/>
                      <a:pt x="400" y="298"/>
                      <a:pt x="414" y="298"/>
                    </a:cubicBezTo>
                    <a:cubicBezTo>
                      <a:pt x="429" y="298"/>
                      <a:pt x="448" y="307"/>
                      <a:pt x="468" y="327"/>
                    </a:cubicBezTo>
                    <a:cubicBezTo>
                      <a:pt x="468" y="307"/>
                      <a:pt x="478" y="298"/>
                      <a:pt x="487" y="298"/>
                    </a:cubicBezTo>
                    <a:close/>
                    <a:moveTo>
                      <a:pt x="413" y="0"/>
                    </a:moveTo>
                    <a:cubicBezTo>
                      <a:pt x="328" y="0"/>
                      <a:pt x="242" y="36"/>
                      <a:pt x="157" y="93"/>
                    </a:cubicBezTo>
                    <a:cubicBezTo>
                      <a:pt x="79" y="132"/>
                      <a:pt x="1" y="249"/>
                      <a:pt x="40" y="366"/>
                    </a:cubicBezTo>
                    <a:cubicBezTo>
                      <a:pt x="40" y="443"/>
                      <a:pt x="40" y="482"/>
                      <a:pt x="79" y="521"/>
                    </a:cubicBezTo>
                    <a:lnTo>
                      <a:pt x="118" y="521"/>
                    </a:lnTo>
                    <a:cubicBezTo>
                      <a:pt x="157" y="599"/>
                      <a:pt x="234" y="677"/>
                      <a:pt x="312" y="716"/>
                    </a:cubicBezTo>
                    <a:lnTo>
                      <a:pt x="546" y="716"/>
                    </a:lnTo>
                    <a:cubicBezTo>
                      <a:pt x="585" y="677"/>
                      <a:pt x="624" y="677"/>
                      <a:pt x="663" y="638"/>
                    </a:cubicBezTo>
                    <a:cubicBezTo>
                      <a:pt x="740" y="560"/>
                      <a:pt x="779" y="443"/>
                      <a:pt x="779" y="327"/>
                    </a:cubicBezTo>
                    <a:cubicBezTo>
                      <a:pt x="740" y="171"/>
                      <a:pt x="624" y="54"/>
                      <a:pt x="507" y="15"/>
                    </a:cubicBezTo>
                    <a:cubicBezTo>
                      <a:pt x="476" y="5"/>
                      <a:pt x="444" y="0"/>
                      <a:pt x="413"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051525" y="3949775"/>
                <a:ext cx="18500" cy="18400"/>
              </a:xfrm>
              <a:custGeom>
                <a:avLst/>
                <a:gdLst/>
                <a:ahLst/>
                <a:cxnLst/>
                <a:rect l="l" t="t" r="r" b="b"/>
                <a:pathLst>
                  <a:path w="740" h="736" extrusionOk="0">
                    <a:moveTo>
                      <a:pt x="358" y="1"/>
                    </a:moveTo>
                    <a:cubicBezTo>
                      <a:pt x="255" y="1"/>
                      <a:pt x="175" y="45"/>
                      <a:pt x="117" y="132"/>
                    </a:cubicBezTo>
                    <a:cubicBezTo>
                      <a:pt x="0" y="327"/>
                      <a:pt x="39" y="599"/>
                      <a:pt x="272" y="716"/>
                    </a:cubicBezTo>
                    <a:lnTo>
                      <a:pt x="272" y="677"/>
                    </a:lnTo>
                    <a:cubicBezTo>
                      <a:pt x="311" y="716"/>
                      <a:pt x="360" y="735"/>
                      <a:pt x="409" y="735"/>
                    </a:cubicBezTo>
                    <a:cubicBezTo>
                      <a:pt x="457" y="735"/>
                      <a:pt x="506" y="716"/>
                      <a:pt x="545" y="677"/>
                    </a:cubicBezTo>
                    <a:cubicBezTo>
                      <a:pt x="584" y="638"/>
                      <a:pt x="623" y="599"/>
                      <a:pt x="662" y="521"/>
                    </a:cubicBezTo>
                    <a:cubicBezTo>
                      <a:pt x="700" y="482"/>
                      <a:pt x="700" y="444"/>
                      <a:pt x="739" y="366"/>
                    </a:cubicBezTo>
                    <a:cubicBezTo>
                      <a:pt x="739" y="288"/>
                      <a:pt x="739" y="210"/>
                      <a:pt x="662" y="132"/>
                    </a:cubicBezTo>
                    <a:cubicBezTo>
                      <a:pt x="623" y="54"/>
                      <a:pt x="545" y="16"/>
                      <a:pt x="467" y="16"/>
                    </a:cubicBezTo>
                    <a:cubicBezTo>
                      <a:pt x="428" y="6"/>
                      <a:pt x="392" y="1"/>
                      <a:pt x="358"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4015525" y="3849950"/>
                <a:ext cx="18500" cy="17925"/>
              </a:xfrm>
              <a:custGeom>
                <a:avLst/>
                <a:gdLst/>
                <a:ahLst/>
                <a:cxnLst/>
                <a:rect l="l" t="t" r="r" b="b"/>
                <a:pathLst>
                  <a:path w="740" h="717" extrusionOk="0">
                    <a:moveTo>
                      <a:pt x="379" y="179"/>
                    </a:moveTo>
                    <a:cubicBezTo>
                      <a:pt x="432" y="179"/>
                      <a:pt x="479" y="206"/>
                      <a:pt x="506" y="234"/>
                    </a:cubicBezTo>
                    <a:lnTo>
                      <a:pt x="467" y="234"/>
                    </a:lnTo>
                    <a:cubicBezTo>
                      <a:pt x="467" y="273"/>
                      <a:pt x="467" y="351"/>
                      <a:pt x="467" y="390"/>
                    </a:cubicBezTo>
                    <a:cubicBezTo>
                      <a:pt x="428" y="390"/>
                      <a:pt x="389" y="428"/>
                      <a:pt x="350" y="428"/>
                    </a:cubicBezTo>
                    <a:cubicBezTo>
                      <a:pt x="350" y="390"/>
                      <a:pt x="312" y="390"/>
                      <a:pt x="273" y="390"/>
                    </a:cubicBezTo>
                    <a:cubicBezTo>
                      <a:pt x="273" y="351"/>
                      <a:pt x="273" y="312"/>
                      <a:pt x="273" y="312"/>
                    </a:cubicBezTo>
                    <a:cubicBezTo>
                      <a:pt x="312" y="273"/>
                      <a:pt x="312" y="234"/>
                      <a:pt x="312" y="195"/>
                    </a:cubicBezTo>
                    <a:cubicBezTo>
                      <a:pt x="334" y="184"/>
                      <a:pt x="357" y="179"/>
                      <a:pt x="379" y="179"/>
                    </a:cubicBezTo>
                    <a:close/>
                    <a:moveTo>
                      <a:pt x="273" y="0"/>
                    </a:moveTo>
                    <a:cubicBezTo>
                      <a:pt x="273" y="0"/>
                      <a:pt x="234" y="39"/>
                      <a:pt x="195" y="39"/>
                    </a:cubicBezTo>
                    <a:cubicBezTo>
                      <a:pt x="78" y="78"/>
                      <a:pt x="0" y="195"/>
                      <a:pt x="0" y="312"/>
                    </a:cubicBezTo>
                    <a:cubicBezTo>
                      <a:pt x="0" y="390"/>
                      <a:pt x="39" y="428"/>
                      <a:pt x="78" y="467"/>
                    </a:cubicBezTo>
                    <a:lnTo>
                      <a:pt x="78" y="506"/>
                    </a:lnTo>
                    <a:cubicBezTo>
                      <a:pt x="78" y="506"/>
                      <a:pt x="117" y="545"/>
                      <a:pt x="117" y="584"/>
                    </a:cubicBezTo>
                    <a:cubicBezTo>
                      <a:pt x="156" y="584"/>
                      <a:pt x="156" y="623"/>
                      <a:pt x="195" y="623"/>
                    </a:cubicBezTo>
                    <a:cubicBezTo>
                      <a:pt x="252" y="680"/>
                      <a:pt x="330" y="716"/>
                      <a:pt x="413" y="716"/>
                    </a:cubicBezTo>
                    <a:cubicBezTo>
                      <a:pt x="444" y="716"/>
                      <a:pt x="475" y="711"/>
                      <a:pt x="506" y="701"/>
                    </a:cubicBezTo>
                    <a:cubicBezTo>
                      <a:pt x="545" y="662"/>
                      <a:pt x="623" y="584"/>
                      <a:pt x="662" y="506"/>
                    </a:cubicBezTo>
                    <a:cubicBezTo>
                      <a:pt x="662" y="506"/>
                      <a:pt x="701" y="467"/>
                      <a:pt x="701" y="467"/>
                    </a:cubicBezTo>
                    <a:cubicBezTo>
                      <a:pt x="740" y="390"/>
                      <a:pt x="740" y="312"/>
                      <a:pt x="701" y="234"/>
                    </a:cubicBezTo>
                    <a:cubicBezTo>
                      <a:pt x="662" y="117"/>
                      <a:pt x="623" y="39"/>
                      <a:pt x="506"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 name="Google Shape;357;p31"/>
          <p:cNvGrpSpPr/>
          <p:nvPr/>
        </p:nvGrpSpPr>
        <p:grpSpPr>
          <a:xfrm>
            <a:off x="4512404" y="7129877"/>
            <a:ext cx="5345392" cy="3260922"/>
            <a:chOff x="6102849" y="3185238"/>
            <a:chExt cx="3269753" cy="1994692"/>
          </a:xfrm>
        </p:grpSpPr>
        <p:grpSp>
          <p:nvGrpSpPr>
            <p:cNvPr id="358" name="Google Shape;358;p31"/>
            <p:cNvGrpSpPr/>
            <p:nvPr/>
          </p:nvGrpSpPr>
          <p:grpSpPr>
            <a:xfrm flipH="1">
              <a:off x="7229015" y="3185238"/>
              <a:ext cx="2143586" cy="1994692"/>
              <a:chOff x="-61526" y="3752577"/>
              <a:chExt cx="1522974" cy="1417087"/>
            </a:xfrm>
          </p:grpSpPr>
          <p:sp>
            <p:nvSpPr>
              <p:cNvPr id="359" name="Google Shape;359;p31"/>
              <p:cNvSpPr/>
              <p:nvPr/>
            </p:nvSpPr>
            <p:spPr>
              <a:xfrm>
                <a:off x="-61526" y="3752577"/>
                <a:ext cx="1522974" cy="1417087"/>
              </a:xfrm>
              <a:custGeom>
                <a:avLst/>
                <a:gdLst/>
                <a:ahLst/>
                <a:cxnLst/>
                <a:rect l="l" t="t" r="r" b="b"/>
                <a:pathLst>
                  <a:path w="15284" h="14221" fill="none" extrusionOk="0">
                    <a:moveTo>
                      <a:pt x="14246" y="14196"/>
                    </a:moveTo>
                    <a:cubicBezTo>
                      <a:pt x="14246" y="14196"/>
                      <a:pt x="15283" y="9258"/>
                      <a:pt x="13629" y="7506"/>
                    </a:cubicBezTo>
                    <a:cubicBezTo>
                      <a:pt x="12839" y="6666"/>
                      <a:pt x="12024" y="6888"/>
                      <a:pt x="11407" y="7333"/>
                    </a:cubicBezTo>
                    <a:cubicBezTo>
                      <a:pt x="10987" y="7678"/>
                      <a:pt x="10345" y="7382"/>
                      <a:pt x="10370" y="6839"/>
                    </a:cubicBezTo>
                    <a:cubicBezTo>
                      <a:pt x="10444" y="4889"/>
                      <a:pt x="10345" y="1951"/>
                      <a:pt x="9210" y="1235"/>
                    </a:cubicBezTo>
                    <a:cubicBezTo>
                      <a:pt x="7259" y="0"/>
                      <a:pt x="6000" y="1037"/>
                      <a:pt x="5531" y="6567"/>
                    </a:cubicBezTo>
                    <a:cubicBezTo>
                      <a:pt x="5531" y="6592"/>
                      <a:pt x="5012" y="9110"/>
                      <a:pt x="3655" y="7333"/>
                    </a:cubicBezTo>
                    <a:cubicBezTo>
                      <a:pt x="50" y="2592"/>
                      <a:pt x="1" y="14221"/>
                      <a:pt x="1" y="14221"/>
                    </a:cubicBezTo>
                  </a:path>
                </a:pathLst>
              </a:custGeom>
              <a:noFill/>
              <a:ln w="19050" cap="rnd" cmpd="sng">
                <a:solidFill>
                  <a:schemeClr val="lt2"/>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118036" y="4079423"/>
                <a:ext cx="1119512" cy="1080478"/>
              </a:xfrm>
              <a:custGeom>
                <a:avLst/>
                <a:gdLst/>
                <a:ahLst/>
                <a:cxnLst/>
                <a:rect l="l" t="t" r="r" b="b"/>
                <a:pathLst>
                  <a:path w="11235" h="10843" extrusionOk="0">
                    <a:moveTo>
                      <a:pt x="4225" y="1"/>
                    </a:moveTo>
                    <a:cubicBezTo>
                      <a:pt x="4078" y="1"/>
                      <a:pt x="3929" y="41"/>
                      <a:pt x="3778" y="127"/>
                    </a:cubicBezTo>
                    <a:cubicBezTo>
                      <a:pt x="2149" y="1090"/>
                      <a:pt x="3754" y="6127"/>
                      <a:pt x="4519" y="8225"/>
                    </a:cubicBezTo>
                    <a:cubicBezTo>
                      <a:pt x="4622" y="8492"/>
                      <a:pt x="4468" y="8810"/>
                      <a:pt x="4286" y="8810"/>
                    </a:cubicBezTo>
                    <a:cubicBezTo>
                      <a:pt x="4249" y="8810"/>
                      <a:pt x="4211" y="8797"/>
                      <a:pt x="4173" y="8768"/>
                    </a:cubicBezTo>
                    <a:cubicBezTo>
                      <a:pt x="3219" y="8072"/>
                      <a:pt x="2089" y="6912"/>
                      <a:pt x="1324" y="6912"/>
                    </a:cubicBezTo>
                    <a:cubicBezTo>
                      <a:pt x="1139" y="6912"/>
                      <a:pt x="975" y="6980"/>
                      <a:pt x="840" y="7139"/>
                    </a:cubicBezTo>
                    <a:cubicBezTo>
                      <a:pt x="1" y="8102"/>
                      <a:pt x="1063" y="9929"/>
                      <a:pt x="1630" y="10842"/>
                    </a:cubicBezTo>
                    <a:lnTo>
                      <a:pt x="11210" y="10842"/>
                    </a:lnTo>
                    <a:cubicBezTo>
                      <a:pt x="11234" y="8991"/>
                      <a:pt x="11185" y="3510"/>
                      <a:pt x="9605" y="2349"/>
                    </a:cubicBezTo>
                    <a:cubicBezTo>
                      <a:pt x="9505" y="2271"/>
                      <a:pt x="9385" y="2234"/>
                      <a:pt x="9265" y="2234"/>
                    </a:cubicBezTo>
                    <a:cubicBezTo>
                      <a:pt x="9119" y="2234"/>
                      <a:pt x="8973" y="2290"/>
                      <a:pt x="8864" y="2399"/>
                    </a:cubicBezTo>
                    <a:cubicBezTo>
                      <a:pt x="8568" y="2695"/>
                      <a:pt x="8124" y="3287"/>
                      <a:pt x="7852" y="4596"/>
                    </a:cubicBezTo>
                    <a:cubicBezTo>
                      <a:pt x="7788" y="4877"/>
                      <a:pt x="7618" y="5019"/>
                      <a:pt x="7446" y="5019"/>
                    </a:cubicBezTo>
                    <a:cubicBezTo>
                      <a:pt x="7285" y="5019"/>
                      <a:pt x="7121" y="4895"/>
                      <a:pt x="7037" y="4645"/>
                    </a:cubicBezTo>
                    <a:cubicBezTo>
                      <a:pt x="6443" y="2666"/>
                      <a:pt x="5419" y="1"/>
                      <a:pt x="4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31"/>
            <p:cNvSpPr/>
            <p:nvPr/>
          </p:nvSpPr>
          <p:spPr>
            <a:xfrm>
              <a:off x="6102849" y="3460147"/>
              <a:ext cx="1942961" cy="1707086"/>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6333995" y="3691602"/>
              <a:ext cx="1427389" cy="1465450"/>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31"/>
          <p:cNvGrpSpPr/>
          <p:nvPr/>
        </p:nvGrpSpPr>
        <p:grpSpPr>
          <a:xfrm flipH="1">
            <a:off x="16068323" y="8296197"/>
            <a:ext cx="2384014" cy="2094594"/>
            <a:chOff x="6102849" y="3460147"/>
            <a:chExt cx="1942961" cy="1707086"/>
          </a:xfrm>
        </p:grpSpPr>
        <p:sp>
          <p:nvSpPr>
            <p:cNvPr id="364" name="Google Shape;364;p31"/>
            <p:cNvSpPr/>
            <p:nvPr/>
          </p:nvSpPr>
          <p:spPr>
            <a:xfrm>
              <a:off x="6102849" y="3460147"/>
              <a:ext cx="1942961" cy="1707086"/>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6333995" y="3691602"/>
              <a:ext cx="1427389" cy="1465450"/>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1"/>
          <p:cNvGrpSpPr/>
          <p:nvPr/>
        </p:nvGrpSpPr>
        <p:grpSpPr>
          <a:xfrm>
            <a:off x="2761038" y="8393878"/>
            <a:ext cx="1394672" cy="1628024"/>
            <a:chOff x="7862735" y="208021"/>
            <a:chExt cx="1093002" cy="1275881"/>
          </a:xfrm>
        </p:grpSpPr>
        <p:grpSp>
          <p:nvGrpSpPr>
            <p:cNvPr id="367" name="Google Shape;367;p31"/>
            <p:cNvGrpSpPr/>
            <p:nvPr/>
          </p:nvGrpSpPr>
          <p:grpSpPr>
            <a:xfrm>
              <a:off x="7862735" y="208021"/>
              <a:ext cx="568046" cy="662955"/>
              <a:chOff x="3043650" y="3588975"/>
              <a:chExt cx="585675" cy="683600"/>
            </a:xfrm>
          </p:grpSpPr>
          <p:sp>
            <p:nvSpPr>
              <p:cNvPr id="368" name="Google Shape;368;p31"/>
              <p:cNvSpPr/>
              <p:nvPr/>
            </p:nvSpPr>
            <p:spPr>
              <a:xfrm>
                <a:off x="3043650" y="3588975"/>
                <a:ext cx="585675" cy="683600"/>
              </a:xfrm>
              <a:custGeom>
                <a:avLst/>
                <a:gdLst/>
                <a:ahLst/>
                <a:cxnLst/>
                <a:rect l="l" t="t" r="r" b="b"/>
                <a:pathLst>
                  <a:path w="23427" h="27344" extrusionOk="0">
                    <a:moveTo>
                      <a:pt x="8373" y="1"/>
                    </a:moveTo>
                    <a:cubicBezTo>
                      <a:pt x="8306" y="1"/>
                      <a:pt x="8239" y="4"/>
                      <a:pt x="8172" y="11"/>
                    </a:cubicBezTo>
                    <a:cubicBezTo>
                      <a:pt x="7744" y="11"/>
                      <a:pt x="7355" y="127"/>
                      <a:pt x="7044" y="361"/>
                    </a:cubicBezTo>
                    <a:cubicBezTo>
                      <a:pt x="6460" y="867"/>
                      <a:pt x="6032" y="1528"/>
                      <a:pt x="5760" y="2268"/>
                    </a:cubicBezTo>
                    <a:cubicBezTo>
                      <a:pt x="5448" y="2929"/>
                      <a:pt x="5254" y="3630"/>
                      <a:pt x="5215" y="4369"/>
                    </a:cubicBezTo>
                    <a:cubicBezTo>
                      <a:pt x="5215" y="5069"/>
                      <a:pt x="5371" y="5731"/>
                      <a:pt x="5721" y="6353"/>
                    </a:cubicBezTo>
                    <a:cubicBezTo>
                      <a:pt x="6032" y="6898"/>
                      <a:pt x="6343" y="7404"/>
                      <a:pt x="6733" y="7910"/>
                    </a:cubicBezTo>
                    <a:cubicBezTo>
                      <a:pt x="7083" y="8377"/>
                      <a:pt x="7433" y="8805"/>
                      <a:pt x="7783" y="9155"/>
                    </a:cubicBezTo>
                    <a:cubicBezTo>
                      <a:pt x="8289" y="9739"/>
                      <a:pt x="8873" y="10323"/>
                      <a:pt x="9457" y="10867"/>
                    </a:cubicBezTo>
                    <a:cubicBezTo>
                      <a:pt x="9885" y="11218"/>
                      <a:pt x="10118" y="11412"/>
                      <a:pt x="10118" y="11412"/>
                    </a:cubicBezTo>
                    <a:cubicBezTo>
                      <a:pt x="10313" y="11607"/>
                      <a:pt x="10507" y="11724"/>
                      <a:pt x="10663" y="11840"/>
                    </a:cubicBezTo>
                    <a:lnTo>
                      <a:pt x="10429" y="11762"/>
                    </a:lnTo>
                    <a:cubicBezTo>
                      <a:pt x="10157" y="11685"/>
                      <a:pt x="9924" y="11646"/>
                      <a:pt x="9924" y="11646"/>
                    </a:cubicBezTo>
                    <a:cubicBezTo>
                      <a:pt x="8490" y="11373"/>
                      <a:pt x="7087" y="11249"/>
                      <a:pt x="5661" y="11249"/>
                    </a:cubicBezTo>
                    <a:cubicBezTo>
                      <a:pt x="5461" y="11249"/>
                      <a:pt x="5261" y="11252"/>
                      <a:pt x="5059" y="11257"/>
                    </a:cubicBezTo>
                    <a:cubicBezTo>
                      <a:pt x="4242" y="11257"/>
                      <a:pt x="3425" y="11334"/>
                      <a:pt x="2608" y="11490"/>
                    </a:cubicBezTo>
                    <a:cubicBezTo>
                      <a:pt x="1791" y="11607"/>
                      <a:pt x="1051" y="12035"/>
                      <a:pt x="468" y="12657"/>
                    </a:cubicBezTo>
                    <a:cubicBezTo>
                      <a:pt x="234" y="12969"/>
                      <a:pt x="39" y="13358"/>
                      <a:pt x="39" y="13786"/>
                    </a:cubicBezTo>
                    <a:cubicBezTo>
                      <a:pt x="1" y="14214"/>
                      <a:pt x="78" y="14603"/>
                      <a:pt x="195" y="14992"/>
                    </a:cubicBezTo>
                    <a:cubicBezTo>
                      <a:pt x="468" y="15693"/>
                      <a:pt x="896" y="16354"/>
                      <a:pt x="1440" y="16860"/>
                    </a:cubicBezTo>
                    <a:cubicBezTo>
                      <a:pt x="1985" y="17366"/>
                      <a:pt x="2569" y="17755"/>
                      <a:pt x="3269" y="18028"/>
                    </a:cubicBezTo>
                    <a:cubicBezTo>
                      <a:pt x="3853" y="18300"/>
                      <a:pt x="4515" y="18456"/>
                      <a:pt x="5215" y="18495"/>
                    </a:cubicBezTo>
                    <a:cubicBezTo>
                      <a:pt x="5413" y="18514"/>
                      <a:pt x="5612" y="18524"/>
                      <a:pt x="5809" y="18524"/>
                    </a:cubicBezTo>
                    <a:cubicBezTo>
                      <a:pt x="6776" y="18524"/>
                      <a:pt x="7728" y="18292"/>
                      <a:pt x="8600" y="17872"/>
                    </a:cubicBezTo>
                    <a:lnTo>
                      <a:pt x="10390" y="17094"/>
                    </a:lnTo>
                    <a:lnTo>
                      <a:pt x="10390" y="17094"/>
                    </a:lnTo>
                    <a:cubicBezTo>
                      <a:pt x="9457" y="18378"/>
                      <a:pt x="8834" y="19895"/>
                      <a:pt x="8600" y="21491"/>
                    </a:cubicBezTo>
                    <a:cubicBezTo>
                      <a:pt x="8406" y="22269"/>
                      <a:pt x="8445" y="23086"/>
                      <a:pt x="8639" y="23865"/>
                    </a:cubicBezTo>
                    <a:cubicBezTo>
                      <a:pt x="8756" y="24254"/>
                      <a:pt x="8912" y="24604"/>
                      <a:pt x="9106" y="24954"/>
                    </a:cubicBezTo>
                    <a:cubicBezTo>
                      <a:pt x="9301" y="25304"/>
                      <a:pt x="9495" y="25616"/>
                      <a:pt x="9729" y="25927"/>
                    </a:cubicBezTo>
                    <a:cubicBezTo>
                      <a:pt x="9962" y="26238"/>
                      <a:pt x="10235" y="26511"/>
                      <a:pt x="10546" y="26783"/>
                    </a:cubicBezTo>
                    <a:cubicBezTo>
                      <a:pt x="10857" y="26978"/>
                      <a:pt x="11208" y="27172"/>
                      <a:pt x="11597" y="27250"/>
                    </a:cubicBezTo>
                    <a:cubicBezTo>
                      <a:pt x="11838" y="27313"/>
                      <a:pt x="12083" y="27344"/>
                      <a:pt x="12326" y="27344"/>
                    </a:cubicBezTo>
                    <a:cubicBezTo>
                      <a:pt x="12831" y="27344"/>
                      <a:pt x="13330" y="27214"/>
                      <a:pt x="13776" y="26978"/>
                    </a:cubicBezTo>
                    <a:cubicBezTo>
                      <a:pt x="14399" y="26627"/>
                      <a:pt x="14904" y="26083"/>
                      <a:pt x="15216" y="25421"/>
                    </a:cubicBezTo>
                    <a:cubicBezTo>
                      <a:pt x="15488" y="24837"/>
                      <a:pt x="15644" y="24215"/>
                      <a:pt x="15683" y="23553"/>
                    </a:cubicBezTo>
                    <a:cubicBezTo>
                      <a:pt x="15838" y="21724"/>
                      <a:pt x="15799" y="19857"/>
                      <a:pt x="15527" y="18028"/>
                    </a:cubicBezTo>
                    <a:lnTo>
                      <a:pt x="15527" y="18028"/>
                    </a:lnTo>
                    <a:cubicBezTo>
                      <a:pt x="17045" y="18923"/>
                      <a:pt x="18679" y="19701"/>
                      <a:pt x="20352" y="20323"/>
                    </a:cubicBezTo>
                    <a:cubicBezTo>
                      <a:pt x="20755" y="20485"/>
                      <a:pt x="21195" y="20572"/>
                      <a:pt x="21647" y="20572"/>
                    </a:cubicBezTo>
                    <a:cubicBezTo>
                      <a:pt x="21850" y="20572"/>
                      <a:pt x="22054" y="20554"/>
                      <a:pt x="22259" y="20518"/>
                    </a:cubicBezTo>
                    <a:cubicBezTo>
                      <a:pt x="22609" y="20440"/>
                      <a:pt x="22882" y="20207"/>
                      <a:pt x="23076" y="19934"/>
                    </a:cubicBezTo>
                    <a:cubicBezTo>
                      <a:pt x="23193" y="19623"/>
                      <a:pt x="23193" y="19273"/>
                      <a:pt x="23115" y="18962"/>
                    </a:cubicBezTo>
                    <a:cubicBezTo>
                      <a:pt x="22998" y="18650"/>
                      <a:pt x="22882" y="18378"/>
                      <a:pt x="22726" y="18144"/>
                    </a:cubicBezTo>
                    <a:cubicBezTo>
                      <a:pt x="22570" y="17872"/>
                      <a:pt x="22415" y="17638"/>
                      <a:pt x="22220" y="17405"/>
                    </a:cubicBezTo>
                    <a:cubicBezTo>
                      <a:pt x="21909" y="16977"/>
                      <a:pt x="21520" y="16588"/>
                      <a:pt x="21131" y="16238"/>
                    </a:cubicBezTo>
                    <a:cubicBezTo>
                      <a:pt x="20391" y="15615"/>
                      <a:pt x="19613" y="15109"/>
                      <a:pt x="18757" y="14681"/>
                    </a:cubicBezTo>
                    <a:cubicBezTo>
                      <a:pt x="18134" y="14370"/>
                      <a:pt x="17589" y="14136"/>
                      <a:pt x="17084" y="13942"/>
                    </a:cubicBezTo>
                    <a:lnTo>
                      <a:pt x="17084" y="13942"/>
                    </a:lnTo>
                    <a:cubicBezTo>
                      <a:pt x="17297" y="13956"/>
                      <a:pt x="17511" y="13965"/>
                      <a:pt x="17723" y="13965"/>
                    </a:cubicBezTo>
                    <a:cubicBezTo>
                      <a:pt x="18089" y="13965"/>
                      <a:pt x="18450" y="13938"/>
                      <a:pt x="18796" y="13864"/>
                    </a:cubicBezTo>
                    <a:cubicBezTo>
                      <a:pt x="19496" y="13708"/>
                      <a:pt x="20158" y="13397"/>
                      <a:pt x="20703" y="12930"/>
                    </a:cubicBezTo>
                    <a:cubicBezTo>
                      <a:pt x="21247" y="12502"/>
                      <a:pt x="21714" y="11957"/>
                      <a:pt x="22103" y="11373"/>
                    </a:cubicBezTo>
                    <a:cubicBezTo>
                      <a:pt x="22493" y="10790"/>
                      <a:pt x="22804" y="10206"/>
                      <a:pt x="23076" y="9544"/>
                    </a:cubicBezTo>
                    <a:cubicBezTo>
                      <a:pt x="23310" y="8922"/>
                      <a:pt x="23427" y="8260"/>
                      <a:pt x="23388" y="7560"/>
                    </a:cubicBezTo>
                    <a:cubicBezTo>
                      <a:pt x="23349" y="6898"/>
                      <a:pt x="23115" y="6276"/>
                      <a:pt x="22648" y="5770"/>
                    </a:cubicBezTo>
                    <a:cubicBezTo>
                      <a:pt x="22009" y="5039"/>
                      <a:pt x="21108" y="4619"/>
                      <a:pt x="20169" y="4619"/>
                    </a:cubicBezTo>
                    <a:cubicBezTo>
                      <a:pt x="19907" y="4619"/>
                      <a:pt x="19643" y="4651"/>
                      <a:pt x="19380" y="4719"/>
                    </a:cubicBezTo>
                    <a:cubicBezTo>
                      <a:pt x="18835" y="4875"/>
                      <a:pt x="18368" y="5147"/>
                      <a:pt x="17979" y="5497"/>
                    </a:cubicBezTo>
                    <a:cubicBezTo>
                      <a:pt x="17628" y="5809"/>
                      <a:pt x="17278" y="6120"/>
                      <a:pt x="16967" y="6470"/>
                    </a:cubicBezTo>
                    <a:cubicBezTo>
                      <a:pt x="16344" y="7132"/>
                      <a:pt x="14165" y="9311"/>
                      <a:pt x="14165" y="9311"/>
                    </a:cubicBezTo>
                    <a:cubicBezTo>
                      <a:pt x="14126" y="8688"/>
                      <a:pt x="13815" y="7638"/>
                      <a:pt x="13698" y="6782"/>
                    </a:cubicBezTo>
                    <a:cubicBezTo>
                      <a:pt x="13465" y="5536"/>
                      <a:pt x="13037" y="4330"/>
                      <a:pt x="12453" y="3201"/>
                    </a:cubicBezTo>
                    <a:cubicBezTo>
                      <a:pt x="12064" y="2579"/>
                      <a:pt x="11636" y="1995"/>
                      <a:pt x="11169" y="1489"/>
                    </a:cubicBezTo>
                    <a:cubicBezTo>
                      <a:pt x="10624" y="944"/>
                      <a:pt x="10001" y="516"/>
                      <a:pt x="9301" y="205"/>
                    </a:cubicBezTo>
                    <a:cubicBezTo>
                      <a:pt x="9011" y="76"/>
                      <a:pt x="8694" y="1"/>
                      <a:pt x="8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380250" y="3921525"/>
                <a:ext cx="25325" cy="24525"/>
              </a:xfrm>
              <a:custGeom>
                <a:avLst/>
                <a:gdLst/>
                <a:ahLst/>
                <a:cxnLst/>
                <a:rect l="l" t="t" r="r" b="b"/>
                <a:pathLst>
                  <a:path w="1013" h="981" extrusionOk="0">
                    <a:moveTo>
                      <a:pt x="584" y="406"/>
                    </a:moveTo>
                    <a:cubicBezTo>
                      <a:pt x="623" y="445"/>
                      <a:pt x="623" y="445"/>
                      <a:pt x="623" y="484"/>
                    </a:cubicBezTo>
                    <a:cubicBezTo>
                      <a:pt x="623" y="523"/>
                      <a:pt x="623" y="523"/>
                      <a:pt x="623" y="562"/>
                    </a:cubicBezTo>
                    <a:lnTo>
                      <a:pt x="584" y="562"/>
                    </a:lnTo>
                    <a:cubicBezTo>
                      <a:pt x="545" y="562"/>
                      <a:pt x="507" y="562"/>
                      <a:pt x="468" y="523"/>
                    </a:cubicBezTo>
                    <a:cubicBezTo>
                      <a:pt x="468" y="523"/>
                      <a:pt x="468" y="484"/>
                      <a:pt x="468" y="484"/>
                    </a:cubicBezTo>
                    <a:cubicBezTo>
                      <a:pt x="507" y="445"/>
                      <a:pt x="507" y="406"/>
                      <a:pt x="545" y="406"/>
                    </a:cubicBezTo>
                    <a:close/>
                    <a:moveTo>
                      <a:pt x="614" y="1"/>
                    </a:moveTo>
                    <a:cubicBezTo>
                      <a:pt x="591" y="1"/>
                      <a:pt x="568" y="6"/>
                      <a:pt x="545" y="17"/>
                    </a:cubicBezTo>
                    <a:lnTo>
                      <a:pt x="507" y="17"/>
                    </a:lnTo>
                    <a:cubicBezTo>
                      <a:pt x="429" y="17"/>
                      <a:pt x="351" y="56"/>
                      <a:pt x="312" y="95"/>
                    </a:cubicBezTo>
                    <a:cubicBezTo>
                      <a:pt x="234" y="134"/>
                      <a:pt x="156" y="173"/>
                      <a:pt x="117" y="251"/>
                    </a:cubicBezTo>
                    <a:cubicBezTo>
                      <a:pt x="40" y="367"/>
                      <a:pt x="1" y="523"/>
                      <a:pt x="40" y="679"/>
                    </a:cubicBezTo>
                    <a:cubicBezTo>
                      <a:pt x="78" y="795"/>
                      <a:pt x="195" y="912"/>
                      <a:pt x="312" y="951"/>
                    </a:cubicBezTo>
                    <a:cubicBezTo>
                      <a:pt x="370" y="970"/>
                      <a:pt x="438" y="980"/>
                      <a:pt x="507" y="980"/>
                    </a:cubicBezTo>
                    <a:cubicBezTo>
                      <a:pt x="575" y="980"/>
                      <a:pt x="643" y="970"/>
                      <a:pt x="701" y="951"/>
                    </a:cubicBezTo>
                    <a:cubicBezTo>
                      <a:pt x="779" y="912"/>
                      <a:pt x="896" y="834"/>
                      <a:pt x="935" y="756"/>
                    </a:cubicBezTo>
                    <a:cubicBezTo>
                      <a:pt x="1012" y="679"/>
                      <a:pt x="1012" y="562"/>
                      <a:pt x="1012" y="484"/>
                    </a:cubicBezTo>
                    <a:cubicBezTo>
                      <a:pt x="1012" y="289"/>
                      <a:pt x="935" y="134"/>
                      <a:pt x="779" y="56"/>
                    </a:cubicBezTo>
                    <a:cubicBezTo>
                      <a:pt x="724" y="28"/>
                      <a:pt x="669" y="1"/>
                      <a:pt x="61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414300" y="3988875"/>
                <a:ext cx="27275" cy="28100"/>
              </a:xfrm>
              <a:custGeom>
                <a:avLst/>
                <a:gdLst/>
                <a:ahLst/>
                <a:cxnLst/>
                <a:rect l="l" t="t" r="r" b="b"/>
                <a:pathLst>
                  <a:path w="1091" h="1124" extrusionOk="0">
                    <a:moveTo>
                      <a:pt x="545" y="358"/>
                    </a:moveTo>
                    <a:cubicBezTo>
                      <a:pt x="584" y="358"/>
                      <a:pt x="623" y="397"/>
                      <a:pt x="623" y="436"/>
                    </a:cubicBezTo>
                    <a:cubicBezTo>
                      <a:pt x="623" y="475"/>
                      <a:pt x="584" y="514"/>
                      <a:pt x="545" y="553"/>
                    </a:cubicBezTo>
                    <a:lnTo>
                      <a:pt x="468" y="553"/>
                    </a:lnTo>
                    <a:cubicBezTo>
                      <a:pt x="429" y="514"/>
                      <a:pt x="429" y="475"/>
                      <a:pt x="390" y="475"/>
                    </a:cubicBezTo>
                    <a:cubicBezTo>
                      <a:pt x="390" y="475"/>
                      <a:pt x="429" y="436"/>
                      <a:pt x="429" y="397"/>
                    </a:cubicBezTo>
                    <a:cubicBezTo>
                      <a:pt x="429" y="358"/>
                      <a:pt x="429" y="358"/>
                      <a:pt x="468" y="358"/>
                    </a:cubicBezTo>
                    <a:close/>
                    <a:moveTo>
                      <a:pt x="935" y="592"/>
                    </a:moveTo>
                    <a:cubicBezTo>
                      <a:pt x="935" y="592"/>
                      <a:pt x="935" y="631"/>
                      <a:pt x="935" y="631"/>
                    </a:cubicBezTo>
                    <a:cubicBezTo>
                      <a:pt x="922" y="657"/>
                      <a:pt x="909" y="683"/>
                      <a:pt x="896" y="707"/>
                    </a:cubicBezTo>
                    <a:lnTo>
                      <a:pt x="896" y="707"/>
                    </a:lnTo>
                    <a:cubicBezTo>
                      <a:pt x="897" y="669"/>
                      <a:pt x="935" y="630"/>
                      <a:pt x="935" y="592"/>
                    </a:cubicBezTo>
                    <a:close/>
                    <a:moveTo>
                      <a:pt x="892" y="714"/>
                    </a:moveTo>
                    <a:cubicBezTo>
                      <a:pt x="867" y="760"/>
                      <a:pt x="843" y="801"/>
                      <a:pt x="818" y="825"/>
                    </a:cubicBezTo>
                    <a:cubicBezTo>
                      <a:pt x="763" y="853"/>
                      <a:pt x="688" y="880"/>
                      <a:pt x="622" y="880"/>
                    </a:cubicBezTo>
                    <a:cubicBezTo>
                      <a:pt x="594" y="880"/>
                      <a:pt x="568" y="876"/>
                      <a:pt x="545" y="864"/>
                    </a:cubicBezTo>
                    <a:lnTo>
                      <a:pt x="584" y="864"/>
                    </a:lnTo>
                    <a:cubicBezTo>
                      <a:pt x="699" y="864"/>
                      <a:pt x="814" y="826"/>
                      <a:pt x="892" y="714"/>
                    </a:cubicBezTo>
                    <a:close/>
                    <a:moveTo>
                      <a:pt x="469" y="1"/>
                    </a:moveTo>
                    <a:cubicBezTo>
                      <a:pt x="302" y="1"/>
                      <a:pt x="146" y="106"/>
                      <a:pt x="78" y="242"/>
                    </a:cubicBezTo>
                    <a:cubicBezTo>
                      <a:pt x="1" y="397"/>
                      <a:pt x="1" y="592"/>
                      <a:pt x="78" y="747"/>
                    </a:cubicBezTo>
                    <a:cubicBezTo>
                      <a:pt x="117" y="864"/>
                      <a:pt x="234" y="981"/>
                      <a:pt x="351" y="1059"/>
                    </a:cubicBezTo>
                    <a:cubicBezTo>
                      <a:pt x="419" y="1104"/>
                      <a:pt x="501" y="1123"/>
                      <a:pt x="580" y="1123"/>
                    </a:cubicBezTo>
                    <a:cubicBezTo>
                      <a:pt x="637" y="1123"/>
                      <a:pt x="692" y="1114"/>
                      <a:pt x="740" y="1098"/>
                    </a:cubicBezTo>
                    <a:cubicBezTo>
                      <a:pt x="857" y="1020"/>
                      <a:pt x="935" y="942"/>
                      <a:pt x="1012" y="864"/>
                    </a:cubicBezTo>
                    <a:cubicBezTo>
                      <a:pt x="1051" y="786"/>
                      <a:pt x="1090" y="670"/>
                      <a:pt x="1090" y="592"/>
                    </a:cubicBezTo>
                    <a:cubicBezTo>
                      <a:pt x="1090" y="475"/>
                      <a:pt x="1051" y="397"/>
                      <a:pt x="1012" y="358"/>
                    </a:cubicBezTo>
                    <a:cubicBezTo>
                      <a:pt x="973" y="242"/>
                      <a:pt x="896" y="164"/>
                      <a:pt x="818" y="86"/>
                    </a:cubicBezTo>
                    <a:cubicBezTo>
                      <a:pt x="779" y="86"/>
                      <a:pt x="740" y="47"/>
                      <a:pt x="701" y="47"/>
                    </a:cubicBezTo>
                    <a:lnTo>
                      <a:pt x="740" y="86"/>
                    </a:lnTo>
                    <a:cubicBezTo>
                      <a:pt x="701" y="47"/>
                      <a:pt x="623" y="8"/>
                      <a:pt x="545" y="8"/>
                    </a:cubicBezTo>
                    <a:cubicBezTo>
                      <a:pt x="520" y="3"/>
                      <a:pt x="494" y="1"/>
                      <a:pt x="469"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328700" y="3978600"/>
                <a:ext cx="24350" cy="25075"/>
              </a:xfrm>
              <a:custGeom>
                <a:avLst/>
                <a:gdLst/>
                <a:ahLst/>
                <a:cxnLst/>
                <a:rect l="l" t="t" r="r" b="b"/>
                <a:pathLst>
                  <a:path w="974" h="1003" extrusionOk="0">
                    <a:moveTo>
                      <a:pt x="545" y="302"/>
                    </a:moveTo>
                    <a:cubicBezTo>
                      <a:pt x="584" y="302"/>
                      <a:pt x="662" y="341"/>
                      <a:pt x="662" y="419"/>
                    </a:cubicBezTo>
                    <a:cubicBezTo>
                      <a:pt x="701" y="458"/>
                      <a:pt x="662" y="536"/>
                      <a:pt x="584" y="536"/>
                    </a:cubicBezTo>
                    <a:lnTo>
                      <a:pt x="467" y="536"/>
                    </a:lnTo>
                    <a:cubicBezTo>
                      <a:pt x="467" y="536"/>
                      <a:pt x="428" y="497"/>
                      <a:pt x="428" y="497"/>
                    </a:cubicBezTo>
                    <a:cubicBezTo>
                      <a:pt x="428" y="419"/>
                      <a:pt x="467" y="341"/>
                      <a:pt x="545" y="302"/>
                    </a:cubicBezTo>
                    <a:close/>
                    <a:moveTo>
                      <a:pt x="564" y="1"/>
                    </a:moveTo>
                    <a:cubicBezTo>
                      <a:pt x="516" y="1"/>
                      <a:pt x="467" y="10"/>
                      <a:pt x="428" y="30"/>
                    </a:cubicBezTo>
                    <a:cubicBezTo>
                      <a:pt x="0" y="225"/>
                      <a:pt x="39" y="808"/>
                      <a:pt x="467" y="1003"/>
                    </a:cubicBezTo>
                    <a:cubicBezTo>
                      <a:pt x="545" y="1003"/>
                      <a:pt x="623" y="1003"/>
                      <a:pt x="701" y="964"/>
                    </a:cubicBezTo>
                    <a:cubicBezTo>
                      <a:pt x="740" y="925"/>
                      <a:pt x="740" y="886"/>
                      <a:pt x="779" y="808"/>
                    </a:cubicBezTo>
                    <a:cubicBezTo>
                      <a:pt x="779" y="808"/>
                      <a:pt x="779" y="808"/>
                      <a:pt x="779" y="769"/>
                    </a:cubicBezTo>
                    <a:lnTo>
                      <a:pt x="817" y="769"/>
                    </a:lnTo>
                    <a:cubicBezTo>
                      <a:pt x="895" y="691"/>
                      <a:pt x="934" y="614"/>
                      <a:pt x="973" y="497"/>
                    </a:cubicBezTo>
                    <a:cubicBezTo>
                      <a:pt x="973" y="419"/>
                      <a:pt x="973" y="302"/>
                      <a:pt x="934" y="225"/>
                    </a:cubicBezTo>
                    <a:cubicBezTo>
                      <a:pt x="856" y="147"/>
                      <a:pt x="779" y="69"/>
                      <a:pt x="701" y="30"/>
                    </a:cubicBezTo>
                    <a:cubicBezTo>
                      <a:pt x="662" y="10"/>
                      <a:pt x="613" y="1"/>
                      <a:pt x="56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368575" y="3864550"/>
                <a:ext cx="23375" cy="22825"/>
              </a:xfrm>
              <a:custGeom>
                <a:avLst/>
                <a:gdLst/>
                <a:ahLst/>
                <a:cxnLst/>
                <a:rect l="l" t="t" r="r" b="b"/>
                <a:pathLst>
                  <a:path w="935" h="913" extrusionOk="0">
                    <a:moveTo>
                      <a:pt x="584" y="311"/>
                    </a:moveTo>
                    <a:cubicBezTo>
                      <a:pt x="584" y="350"/>
                      <a:pt x="623" y="350"/>
                      <a:pt x="623" y="389"/>
                    </a:cubicBezTo>
                    <a:cubicBezTo>
                      <a:pt x="623" y="428"/>
                      <a:pt x="623" y="506"/>
                      <a:pt x="584" y="584"/>
                    </a:cubicBezTo>
                    <a:lnTo>
                      <a:pt x="507" y="584"/>
                    </a:lnTo>
                    <a:cubicBezTo>
                      <a:pt x="468" y="545"/>
                      <a:pt x="429" y="506"/>
                      <a:pt x="429" y="467"/>
                    </a:cubicBezTo>
                    <a:cubicBezTo>
                      <a:pt x="429" y="428"/>
                      <a:pt x="429" y="389"/>
                      <a:pt x="468" y="350"/>
                    </a:cubicBezTo>
                    <a:cubicBezTo>
                      <a:pt x="468" y="350"/>
                      <a:pt x="468" y="350"/>
                      <a:pt x="507" y="311"/>
                    </a:cubicBezTo>
                    <a:close/>
                    <a:moveTo>
                      <a:pt x="584" y="0"/>
                    </a:moveTo>
                    <a:cubicBezTo>
                      <a:pt x="390" y="0"/>
                      <a:pt x="234" y="39"/>
                      <a:pt x="117" y="195"/>
                    </a:cubicBezTo>
                    <a:cubicBezTo>
                      <a:pt x="40" y="311"/>
                      <a:pt x="1" y="467"/>
                      <a:pt x="40" y="623"/>
                    </a:cubicBezTo>
                    <a:cubicBezTo>
                      <a:pt x="79" y="739"/>
                      <a:pt x="195" y="856"/>
                      <a:pt x="312" y="895"/>
                    </a:cubicBezTo>
                    <a:cubicBezTo>
                      <a:pt x="338" y="908"/>
                      <a:pt x="364" y="912"/>
                      <a:pt x="388" y="912"/>
                    </a:cubicBezTo>
                    <a:cubicBezTo>
                      <a:pt x="437" y="912"/>
                      <a:pt x="481" y="895"/>
                      <a:pt x="507" y="895"/>
                    </a:cubicBezTo>
                    <a:lnTo>
                      <a:pt x="507" y="856"/>
                    </a:lnTo>
                    <a:lnTo>
                      <a:pt x="584" y="856"/>
                    </a:lnTo>
                    <a:cubicBezTo>
                      <a:pt x="662" y="856"/>
                      <a:pt x="779" y="778"/>
                      <a:pt x="818" y="701"/>
                    </a:cubicBezTo>
                    <a:cubicBezTo>
                      <a:pt x="896" y="623"/>
                      <a:pt x="935" y="545"/>
                      <a:pt x="935" y="428"/>
                    </a:cubicBezTo>
                    <a:cubicBezTo>
                      <a:pt x="935" y="350"/>
                      <a:pt x="896" y="311"/>
                      <a:pt x="896" y="273"/>
                    </a:cubicBezTo>
                    <a:cubicBezTo>
                      <a:pt x="818" y="156"/>
                      <a:pt x="701" y="39"/>
                      <a:pt x="584"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3441550" y="3907600"/>
                <a:ext cx="23375" cy="22150"/>
              </a:xfrm>
              <a:custGeom>
                <a:avLst/>
                <a:gdLst/>
                <a:ahLst/>
                <a:cxnLst/>
                <a:rect l="l" t="t" r="r" b="b"/>
                <a:pathLst>
                  <a:path w="935" h="886" extrusionOk="0">
                    <a:moveTo>
                      <a:pt x="448" y="0"/>
                    </a:moveTo>
                    <a:cubicBezTo>
                      <a:pt x="389" y="0"/>
                      <a:pt x="331" y="10"/>
                      <a:pt x="273" y="29"/>
                    </a:cubicBezTo>
                    <a:cubicBezTo>
                      <a:pt x="195" y="68"/>
                      <a:pt x="117" y="107"/>
                      <a:pt x="39" y="185"/>
                    </a:cubicBezTo>
                    <a:cubicBezTo>
                      <a:pt x="0" y="263"/>
                      <a:pt x="0" y="341"/>
                      <a:pt x="0" y="457"/>
                    </a:cubicBezTo>
                    <a:cubicBezTo>
                      <a:pt x="0" y="535"/>
                      <a:pt x="39" y="613"/>
                      <a:pt x="78" y="691"/>
                    </a:cubicBezTo>
                    <a:cubicBezTo>
                      <a:pt x="156" y="808"/>
                      <a:pt x="312" y="846"/>
                      <a:pt x="467" y="885"/>
                    </a:cubicBezTo>
                    <a:cubicBezTo>
                      <a:pt x="584" y="846"/>
                      <a:pt x="701" y="808"/>
                      <a:pt x="778" y="730"/>
                    </a:cubicBezTo>
                    <a:cubicBezTo>
                      <a:pt x="895" y="652"/>
                      <a:pt x="934" y="496"/>
                      <a:pt x="895" y="379"/>
                    </a:cubicBezTo>
                    <a:cubicBezTo>
                      <a:pt x="895" y="302"/>
                      <a:pt x="817" y="224"/>
                      <a:pt x="740" y="185"/>
                    </a:cubicBezTo>
                    <a:cubicBezTo>
                      <a:pt x="701" y="107"/>
                      <a:pt x="662" y="68"/>
                      <a:pt x="623" y="29"/>
                    </a:cubicBezTo>
                    <a:cubicBezTo>
                      <a:pt x="564" y="10"/>
                      <a:pt x="506" y="0"/>
                      <a:pt x="448"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3309225" y="3908200"/>
                <a:ext cx="22400" cy="21550"/>
              </a:xfrm>
              <a:custGeom>
                <a:avLst/>
                <a:gdLst/>
                <a:ahLst/>
                <a:cxnLst/>
                <a:rect l="l" t="t" r="r" b="b"/>
                <a:pathLst>
                  <a:path w="896" h="862" extrusionOk="0">
                    <a:moveTo>
                      <a:pt x="448" y="287"/>
                    </a:moveTo>
                    <a:cubicBezTo>
                      <a:pt x="478" y="287"/>
                      <a:pt x="507" y="297"/>
                      <a:pt x="546" y="317"/>
                    </a:cubicBezTo>
                    <a:cubicBezTo>
                      <a:pt x="546" y="355"/>
                      <a:pt x="546" y="394"/>
                      <a:pt x="546" y="433"/>
                    </a:cubicBezTo>
                    <a:cubicBezTo>
                      <a:pt x="507" y="472"/>
                      <a:pt x="468" y="472"/>
                      <a:pt x="468" y="511"/>
                    </a:cubicBezTo>
                    <a:lnTo>
                      <a:pt x="351" y="511"/>
                    </a:lnTo>
                    <a:cubicBezTo>
                      <a:pt x="312" y="472"/>
                      <a:pt x="273" y="433"/>
                      <a:pt x="273" y="394"/>
                    </a:cubicBezTo>
                    <a:cubicBezTo>
                      <a:pt x="273" y="355"/>
                      <a:pt x="312" y="317"/>
                      <a:pt x="351" y="317"/>
                    </a:cubicBezTo>
                    <a:cubicBezTo>
                      <a:pt x="390" y="297"/>
                      <a:pt x="419" y="287"/>
                      <a:pt x="448" y="287"/>
                    </a:cubicBezTo>
                    <a:close/>
                    <a:moveTo>
                      <a:pt x="369" y="0"/>
                    </a:moveTo>
                    <a:cubicBezTo>
                      <a:pt x="163" y="0"/>
                      <a:pt x="1" y="181"/>
                      <a:pt x="1" y="394"/>
                    </a:cubicBezTo>
                    <a:cubicBezTo>
                      <a:pt x="1" y="433"/>
                      <a:pt x="1" y="472"/>
                      <a:pt x="1" y="511"/>
                    </a:cubicBezTo>
                    <a:cubicBezTo>
                      <a:pt x="1" y="628"/>
                      <a:pt x="79" y="784"/>
                      <a:pt x="234" y="861"/>
                    </a:cubicBezTo>
                    <a:lnTo>
                      <a:pt x="468" y="861"/>
                    </a:lnTo>
                    <a:lnTo>
                      <a:pt x="468" y="822"/>
                    </a:lnTo>
                    <a:lnTo>
                      <a:pt x="585" y="822"/>
                    </a:lnTo>
                    <a:lnTo>
                      <a:pt x="701" y="784"/>
                    </a:lnTo>
                    <a:cubicBezTo>
                      <a:pt x="818" y="706"/>
                      <a:pt x="896" y="589"/>
                      <a:pt x="896" y="433"/>
                    </a:cubicBezTo>
                    <a:cubicBezTo>
                      <a:pt x="896" y="355"/>
                      <a:pt x="857" y="239"/>
                      <a:pt x="779" y="161"/>
                    </a:cubicBezTo>
                    <a:cubicBezTo>
                      <a:pt x="740" y="161"/>
                      <a:pt x="740" y="122"/>
                      <a:pt x="701" y="83"/>
                    </a:cubicBezTo>
                    <a:cubicBezTo>
                      <a:pt x="624" y="44"/>
                      <a:pt x="546" y="5"/>
                      <a:pt x="429" y="5"/>
                    </a:cubicBezTo>
                    <a:cubicBezTo>
                      <a:pt x="409" y="2"/>
                      <a:pt x="389" y="0"/>
                      <a:pt x="369"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31"/>
            <p:cNvGrpSpPr/>
            <p:nvPr/>
          </p:nvGrpSpPr>
          <p:grpSpPr>
            <a:xfrm>
              <a:off x="8319889" y="870976"/>
              <a:ext cx="635848" cy="612926"/>
              <a:chOff x="3762575" y="3653050"/>
              <a:chExt cx="496175" cy="478325"/>
            </a:xfrm>
          </p:grpSpPr>
          <p:sp>
            <p:nvSpPr>
              <p:cNvPr id="376" name="Google Shape;376;p31"/>
              <p:cNvSpPr/>
              <p:nvPr/>
            </p:nvSpPr>
            <p:spPr>
              <a:xfrm>
                <a:off x="3762575" y="3653050"/>
                <a:ext cx="496175" cy="478325"/>
              </a:xfrm>
              <a:custGeom>
                <a:avLst/>
                <a:gdLst/>
                <a:ahLst/>
                <a:cxnLst/>
                <a:rect l="l" t="t" r="r" b="b"/>
                <a:pathLst>
                  <a:path w="19847" h="19133" extrusionOk="0">
                    <a:moveTo>
                      <a:pt x="7519" y="1"/>
                    </a:moveTo>
                    <a:cubicBezTo>
                      <a:pt x="7371" y="1"/>
                      <a:pt x="7223" y="20"/>
                      <a:pt x="7083" y="55"/>
                    </a:cubicBezTo>
                    <a:cubicBezTo>
                      <a:pt x="6772" y="172"/>
                      <a:pt x="6460" y="327"/>
                      <a:pt x="6227" y="522"/>
                    </a:cubicBezTo>
                    <a:cubicBezTo>
                      <a:pt x="5760" y="911"/>
                      <a:pt x="5371" y="1417"/>
                      <a:pt x="5137" y="1962"/>
                    </a:cubicBezTo>
                    <a:cubicBezTo>
                      <a:pt x="4904" y="2506"/>
                      <a:pt x="4787" y="3090"/>
                      <a:pt x="4748" y="3635"/>
                    </a:cubicBezTo>
                    <a:cubicBezTo>
                      <a:pt x="4748" y="4180"/>
                      <a:pt x="4787" y="4724"/>
                      <a:pt x="4943" y="5230"/>
                    </a:cubicBezTo>
                    <a:cubicBezTo>
                      <a:pt x="5176" y="6164"/>
                      <a:pt x="5643" y="7020"/>
                      <a:pt x="6344" y="7682"/>
                    </a:cubicBezTo>
                    <a:lnTo>
                      <a:pt x="7394" y="8810"/>
                    </a:lnTo>
                    <a:cubicBezTo>
                      <a:pt x="6627" y="8595"/>
                      <a:pt x="5846" y="8482"/>
                      <a:pt x="5068" y="8482"/>
                    </a:cubicBezTo>
                    <a:cubicBezTo>
                      <a:pt x="4582" y="8482"/>
                      <a:pt x="4098" y="8526"/>
                      <a:pt x="3620" y="8616"/>
                    </a:cubicBezTo>
                    <a:cubicBezTo>
                      <a:pt x="2958" y="8733"/>
                      <a:pt x="2374" y="8966"/>
                      <a:pt x="1830" y="9316"/>
                    </a:cubicBezTo>
                    <a:cubicBezTo>
                      <a:pt x="1557" y="9511"/>
                      <a:pt x="1324" y="9705"/>
                      <a:pt x="1129" y="9978"/>
                    </a:cubicBezTo>
                    <a:cubicBezTo>
                      <a:pt x="935" y="10211"/>
                      <a:pt x="740" y="10445"/>
                      <a:pt x="545" y="10678"/>
                    </a:cubicBezTo>
                    <a:cubicBezTo>
                      <a:pt x="390" y="10951"/>
                      <a:pt x="234" y="11223"/>
                      <a:pt x="156" y="11534"/>
                    </a:cubicBezTo>
                    <a:cubicBezTo>
                      <a:pt x="40" y="11846"/>
                      <a:pt x="1" y="12157"/>
                      <a:pt x="40" y="12468"/>
                    </a:cubicBezTo>
                    <a:cubicBezTo>
                      <a:pt x="117" y="13052"/>
                      <a:pt x="390" y="13636"/>
                      <a:pt x="857" y="14064"/>
                    </a:cubicBezTo>
                    <a:cubicBezTo>
                      <a:pt x="1285" y="14414"/>
                      <a:pt x="1830" y="14647"/>
                      <a:pt x="2413" y="14686"/>
                    </a:cubicBezTo>
                    <a:cubicBezTo>
                      <a:pt x="2540" y="14696"/>
                      <a:pt x="2669" y="14701"/>
                      <a:pt x="2799" y="14701"/>
                    </a:cubicBezTo>
                    <a:cubicBezTo>
                      <a:pt x="3189" y="14701"/>
                      <a:pt x="3590" y="14657"/>
                      <a:pt x="3970" y="14570"/>
                    </a:cubicBezTo>
                    <a:cubicBezTo>
                      <a:pt x="5371" y="14180"/>
                      <a:pt x="6733" y="13636"/>
                      <a:pt x="8056" y="12935"/>
                    </a:cubicBezTo>
                    <a:lnTo>
                      <a:pt x="8056" y="12935"/>
                    </a:lnTo>
                    <a:cubicBezTo>
                      <a:pt x="7783" y="14336"/>
                      <a:pt x="7628" y="15737"/>
                      <a:pt x="7628" y="17177"/>
                    </a:cubicBezTo>
                    <a:cubicBezTo>
                      <a:pt x="7589" y="17722"/>
                      <a:pt x="7744" y="18227"/>
                      <a:pt x="8017" y="18694"/>
                    </a:cubicBezTo>
                    <a:cubicBezTo>
                      <a:pt x="8134" y="18928"/>
                      <a:pt x="8406" y="19084"/>
                      <a:pt x="8678" y="19122"/>
                    </a:cubicBezTo>
                    <a:cubicBezTo>
                      <a:pt x="8724" y="19129"/>
                      <a:pt x="8769" y="19132"/>
                      <a:pt x="8814" y="19132"/>
                    </a:cubicBezTo>
                    <a:cubicBezTo>
                      <a:pt x="9039" y="19132"/>
                      <a:pt x="9256" y="19051"/>
                      <a:pt x="9418" y="18889"/>
                    </a:cubicBezTo>
                    <a:cubicBezTo>
                      <a:pt x="9612" y="18733"/>
                      <a:pt x="9768" y="18578"/>
                      <a:pt x="9924" y="18422"/>
                    </a:cubicBezTo>
                    <a:cubicBezTo>
                      <a:pt x="10079" y="18227"/>
                      <a:pt x="10196" y="18033"/>
                      <a:pt x="10352" y="17838"/>
                    </a:cubicBezTo>
                    <a:cubicBezTo>
                      <a:pt x="10585" y="17488"/>
                      <a:pt x="10780" y="17099"/>
                      <a:pt x="10935" y="16710"/>
                    </a:cubicBezTo>
                    <a:cubicBezTo>
                      <a:pt x="11208" y="15970"/>
                      <a:pt x="11363" y="15270"/>
                      <a:pt x="11480" y="14492"/>
                    </a:cubicBezTo>
                    <a:cubicBezTo>
                      <a:pt x="11519" y="14025"/>
                      <a:pt x="11558" y="13519"/>
                      <a:pt x="11558" y="13052"/>
                    </a:cubicBezTo>
                    <a:cubicBezTo>
                      <a:pt x="11675" y="13480"/>
                      <a:pt x="11869" y="13908"/>
                      <a:pt x="12103" y="14297"/>
                    </a:cubicBezTo>
                    <a:cubicBezTo>
                      <a:pt x="12414" y="14803"/>
                      <a:pt x="12803" y="15192"/>
                      <a:pt x="13309" y="15503"/>
                    </a:cubicBezTo>
                    <a:cubicBezTo>
                      <a:pt x="13815" y="15776"/>
                      <a:pt x="14321" y="16009"/>
                      <a:pt x="14866" y="16126"/>
                    </a:cubicBezTo>
                    <a:cubicBezTo>
                      <a:pt x="15410" y="16243"/>
                      <a:pt x="15955" y="16321"/>
                      <a:pt x="16500" y="16360"/>
                    </a:cubicBezTo>
                    <a:cubicBezTo>
                      <a:pt x="17045" y="16360"/>
                      <a:pt x="17590" y="16282"/>
                      <a:pt x="18095" y="16048"/>
                    </a:cubicBezTo>
                    <a:cubicBezTo>
                      <a:pt x="18601" y="15854"/>
                      <a:pt x="18990" y="15465"/>
                      <a:pt x="19263" y="14998"/>
                    </a:cubicBezTo>
                    <a:cubicBezTo>
                      <a:pt x="19769" y="14142"/>
                      <a:pt x="19730" y="13013"/>
                      <a:pt x="19146" y="12196"/>
                    </a:cubicBezTo>
                    <a:cubicBezTo>
                      <a:pt x="18874" y="11846"/>
                      <a:pt x="18524" y="11573"/>
                      <a:pt x="18173" y="11379"/>
                    </a:cubicBezTo>
                    <a:cubicBezTo>
                      <a:pt x="17823" y="11184"/>
                      <a:pt x="17473" y="11028"/>
                      <a:pt x="17123" y="10873"/>
                    </a:cubicBezTo>
                    <a:cubicBezTo>
                      <a:pt x="16500" y="10600"/>
                      <a:pt x="14204" y="9550"/>
                      <a:pt x="14204" y="9550"/>
                    </a:cubicBezTo>
                    <a:cubicBezTo>
                      <a:pt x="14710" y="9355"/>
                      <a:pt x="15410" y="8810"/>
                      <a:pt x="15994" y="8499"/>
                    </a:cubicBezTo>
                    <a:cubicBezTo>
                      <a:pt x="16889" y="7993"/>
                      <a:pt x="17706" y="7332"/>
                      <a:pt x="18407" y="6553"/>
                    </a:cubicBezTo>
                    <a:cubicBezTo>
                      <a:pt x="18757" y="6125"/>
                      <a:pt x="19068" y="5619"/>
                      <a:pt x="19341" y="5114"/>
                    </a:cubicBezTo>
                    <a:cubicBezTo>
                      <a:pt x="19613" y="4569"/>
                      <a:pt x="19769" y="3985"/>
                      <a:pt x="19808" y="3362"/>
                    </a:cubicBezTo>
                    <a:cubicBezTo>
                      <a:pt x="19847" y="3051"/>
                      <a:pt x="19769" y="2740"/>
                      <a:pt x="19691" y="2467"/>
                    </a:cubicBezTo>
                    <a:cubicBezTo>
                      <a:pt x="19535" y="2156"/>
                      <a:pt x="19341" y="1884"/>
                      <a:pt x="19068" y="1689"/>
                    </a:cubicBezTo>
                    <a:cubicBezTo>
                      <a:pt x="18524" y="1417"/>
                      <a:pt x="17940" y="1261"/>
                      <a:pt x="17317" y="1261"/>
                    </a:cubicBezTo>
                    <a:cubicBezTo>
                      <a:pt x="17161" y="1240"/>
                      <a:pt x="17004" y="1231"/>
                      <a:pt x="16848" y="1231"/>
                    </a:cubicBezTo>
                    <a:cubicBezTo>
                      <a:pt x="16421" y="1231"/>
                      <a:pt x="15993" y="1303"/>
                      <a:pt x="15566" y="1417"/>
                    </a:cubicBezTo>
                    <a:cubicBezTo>
                      <a:pt x="15060" y="1572"/>
                      <a:pt x="14593" y="1923"/>
                      <a:pt x="14204" y="2312"/>
                    </a:cubicBezTo>
                    <a:cubicBezTo>
                      <a:pt x="13893" y="2701"/>
                      <a:pt x="13582" y="3090"/>
                      <a:pt x="13309" y="3518"/>
                    </a:cubicBezTo>
                    <a:cubicBezTo>
                      <a:pt x="13076" y="3907"/>
                      <a:pt x="12842" y="4296"/>
                      <a:pt x="12648" y="4647"/>
                    </a:cubicBezTo>
                    <a:cubicBezTo>
                      <a:pt x="12336" y="5191"/>
                      <a:pt x="12064" y="5775"/>
                      <a:pt x="11830" y="6359"/>
                    </a:cubicBezTo>
                    <a:cubicBezTo>
                      <a:pt x="11636" y="6787"/>
                      <a:pt x="11558" y="7020"/>
                      <a:pt x="11558" y="7020"/>
                    </a:cubicBezTo>
                    <a:cubicBezTo>
                      <a:pt x="11519" y="7215"/>
                      <a:pt x="11441" y="7409"/>
                      <a:pt x="11402" y="7565"/>
                    </a:cubicBezTo>
                    <a:lnTo>
                      <a:pt x="11402" y="7332"/>
                    </a:lnTo>
                    <a:cubicBezTo>
                      <a:pt x="11402" y="7098"/>
                      <a:pt x="11363" y="6904"/>
                      <a:pt x="11363" y="6904"/>
                    </a:cubicBezTo>
                    <a:cubicBezTo>
                      <a:pt x="11169" y="5619"/>
                      <a:pt x="10819" y="4374"/>
                      <a:pt x="10352" y="3168"/>
                    </a:cubicBezTo>
                    <a:cubicBezTo>
                      <a:pt x="10118" y="2545"/>
                      <a:pt x="9846" y="1962"/>
                      <a:pt x="9496" y="1378"/>
                    </a:cubicBezTo>
                    <a:cubicBezTo>
                      <a:pt x="9184" y="794"/>
                      <a:pt x="8678" y="366"/>
                      <a:pt x="8056" y="94"/>
                    </a:cubicBezTo>
                    <a:cubicBezTo>
                      <a:pt x="7884" y="29"/>
                      <a:pt x="7701" y="1"/>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023300" y="3908650"/>
                <a:ext cx="20450" cy="19575"/>
              </a:xfrm>
              <a:custGeom>
                <a:avLst/>
                <a:gdLst/>
                <a:ahLst/>
                <a:cxnLst/>
                <a:rect l="l" t="t" r="r" b="b"/>
                <a:pathLst>
                  <a:path w="818" h="783" extrusionOk="0">
                    <a:moveTo>
                      <a:pt x="351" y="337"/>
                    </a:moveTo>
                    <a:cubicBezTo>
                      <a:pt x="390" y="337"/>
                      <a:pt x="390" y="337"/>
                      <a:pt x="429" y="376"/>
                    </a:cubicBezTo>
                    <a:cubicBezTo>
                      <a:pt x="429" y="376"/>
                      <a:pt x="429" y="415"/>
                      <a:pt x="429" y="415"/>
                    </a:cubicBezTo>
                    <a:cubicBezTo>
                      <a:pt x="429" y="454"/>
                      <a:pt x="390" y="454"/>
                      <a:pt x="390" y="454"/>
                    </a:cubicBezTo>
                    <a:lnTo>
                      <a:pt x="312" y="454"/>
                    </a:lnTo>
                    <a:lnTo>
                      <a:pt x="351" y="415"/>
                    </a:lnTo>
                    <a:cubicBezTo>
                      <a:pt x="351" y="415"/>
                      <a:pt x="351" y="376"/>
                      <a:pt x="351" y="337"/>
                    </a:cubicBezTo>
                    <a:close/>
                    <a:moveTo>
                      <a:pt x="361" y="1"/>
                    </a:moveTo>
                    <a:cubicBezTo>
                      <a:pt x="293" y="1"/>
                      <a:pt x="225" y="19"/>
                      <a:pt x="156" y="65"/>
                    </a:cubicBezTo>
                    <a:cubicBezTo>
                      <a:pt x="78" y="143"/>
                      <a:pt x="1" y="260"/>
                      <a:pt x="1" y="376"/>
                    </a:cubicBezTo>
                    <a:cubicBezTo>
                      <a:pt x="1" y="454"/>
                      <a:pt x="39" y="532"/>
                      <a:pt x="78" y="649"/>
                    </a:cubicBezTo>
                    <a:cubicBezTo>
                      <a:pt x="156" y="688"/>
                      <a:pt x="234" y="766"/>
                      <a:pt x="312" y="766"/>
                    </a:cubicBezTo>
                    <a:cubicBezTo>
                      <a:pt x="338" y="778"/>
                      <a:pt x="364" y="783"/>
                      <a:pt x="390" y="783"/>
                    </a:cubicBezTo>
                    <a:cubicBezTo>
                      <a:pt x="442" y="783"/>
                      <a:pt x="493" y="766"/>
                      <a:pt x="545" y="766"/>
                    </a:cubicBezTo>
                    <a:cubicBezTo>
                      <a:pt x="701" y="688"/>
                      <a:pt x="779" y="571"/>
                      <a:pt x="818" y="454"/>
                    </a:cubicBezTo>
                    <a:cubicBezTo>
                      <a:pt x="818" y="376"/>
                      <a:pt x="818" y="337"/>
                      <a:pt x="779" y="299"/>
                    </a:cubicBezTo>
                    <a:lnTo>
                      <a:pt x="740" y="260"/>
                    </a:lnTo>
                    <a:cubicBezTo>
                      <a:pt x="740" y="182"/>
                      <a:pt x="701" y="143"/>
                      <a:pt x="662" y="104"/>
                    </a:cubicBezTo>
                    <a:cubicBezTo>
                      <a:pt x="623" y="65"/>
                      <a:pt x="545" y="26"/>
                      <a:pt x="506" y="26"/>
                    </a:cubicBezTo>
                    <a:cubicBezTo>
                      <a:pt x="458" y="10"/>
                      <a:pt x="410" y="1"/>
                      <a:pt x="36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3979525" y="3952675"/>
                <a:ext cx="22400" cy="21575"/>
              </a:xfrm>
              <a:custGeom>
                <a:avLst/>
                <a:gdLst/>
                <a:ahLst/>
                <a:cxnLst/>
                <a:rect l="l" t="t" r="r" b="b"/>
                <a:pathLst>
                  <a:path w="896" h="863" extrusionOk="0">
                    <a:moveTo>
                      <a:pt x="545" y="250"/>
                    </a:moveTo>
                    <a:cubicBezTo>
                      <a:pt x="584" y="289"/>
                      <a:pt x="584" y="289"/>
                      <a:pt x="584" y="328"/>
                    </a:cubicBezTo>
                    <a:cubicBezTo>
                      <a:pt x="584" y="366"/>
                      <a:pt x="584" y="405"/>
                      <a:pt x="545" y="405"/>
                    </a:cubicBezTo>
                    <a:lnTo>
                      <a:pt x="467" y="405"/>
                    </a:lnTo>
                    <a:cubicBezTo>
                      <a:pt x="428" y="366"/>
                      <a:pt x="428" y="328"/>
                      <a:pt x="467" y="328"/>
                    </a:cubicBezTo>
                    <a:cubicBezTo>
                      <a:pt x="467" y="289"/>
                      <a:pt x="467" y="289"/>
                      <a:pt x="506" y="250"/>
                    </a:cubicBezTo>
                    <a:close/>
                    <a:moveTo>
                      <a:pt x="203" y="537"/>
                    </a:moveTo>
                    <a:cubicBezTo>
                      <a:pt x="214" y="557"/>
                      <a:pt x="227" y="576"/>
                      <a:pt x="242" y="594"/>
                    </a:cubicBezTo>
                    <a:lnTo>
                      <a:pt x="242" y="594"/>
                    </a:lnTo>
                    <a:cubicBezTo>
                      <a:pt x="224" y="578"/>
                      <a:pt x="211" y="560"/>
                      <a:pt x="203" y="537"/>
                    </a:cubicBezTo>
                    <a:close/>
                    <a:moveTo>
                      <a:pt x="451" y="1"/>
                    </a:moveTo>
                    <a:cubicBezTo>
                      <a:pt x="366" y="1"/>
                      <a:pt x="280" y="37"/>
                      <a:pt x="195" y="94"/>
                    </a:cubicBezTo>
                    <a:cubicBezTo>
                      <a:pt x="117" y="172"/>
                      <a:pt x="39" y="289"/>
                      <a:pt x="39" y="405"/>
                    </a:cubicBezTo>
                    <a:cubicBezTo>
                      <a:pt x="0" y="522"/>
                      <a:pt x="39" y="600"/>
                      <a:pt x="117" y="678"/>
                    </a:cubicBezTo>
                    <a:cubicBezTo>
                      <a:pt x="156" y="756"/>
                      <a:pt x="234" y="795"/>
                      <a:pt x="351" y="833"/>
                    </a:cubicBezTo>
                    <a:cubicBezTo>
                      <a:pt x="390" y="853"/>
                      <a:pt x="428" y="863"/>
                      <a:pt x="467" y="863"/>
                    </a:cubicBezTo>
                    <a:cubicBezTo>
                      <a:pt x="506" y="863"/>
                      <a:pt x="545" y="853"/>
                      <a:pt x="584" y="833"/>
                    </a:cubicBezTo>
                    <a:cubicBezTo>
                      <a:pt x="623" y="795"/>
                      <a:pt x="701" y="756"/>
                      <a:pt x="740" y="717"/>
                    </a:cubicBezTo>
                    <a:cubicBezTo>
                      <a:pt x="818" y="678"/>
                      <a:pt x="857" y="600"/>
                      <a:pt x="857" y="483"/>
                    </a:cubicBezTo>
                    <a:cubicBezTo>
                      <a:pt x="857" y="483"/>
                      <a:pt x="857" y="467"/>
                      <a:pt x="857" y="444"/>
                    </a:cubicBezTo>
                    <a:cubicBezTo>
                      <a:pt x="895" y="405"/>
                      <a:pt x="895" y="328"/>
                      <a:pt x="857" y="289"/>
                    </a:cubicBezTo>
                    <a:cubicBezTo>
                      <a:pt x="818" y="133"/>
                      <a:pt x="701" y="16"/>
                      <a:pt x="545" y="16"/>
                    </a:cubicBezTo>
                    <a:cubicBezTo>
                      <a:pt x="514" y="6"/>
                      <a:pt x="483" y="1"/>
                      <a:pt x="45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3964925" y="3885675"/>
                <a:ext cx="21425" cy="17225"/>
              </a:xfrm>
              <a:custGeom>
                <a:avLst/>
                <a:gdLst/>
                <a:ahLst/>
                <a:cxnLst/>
                <a:rect l="l" t="t" r="r" b="b"/>
                <a:pathLst>
                  <a:path w="857" h="689" extrusionOk="0">
                    <a:moveTo>
                      <a:pt x="468" y="284"/>
                    </a:moveTo>
                    <a:cubicBezTo>
                      <a:pt x="507" y="284"/>
                      <a:pt x="545" y="284"/>
                      <a:pt x="584" y="323"/>
                    </a:cubicBezTo>
                    <a:cubicBezTo>
                      <a:pt x="623" y="323"/>
                      <a:pt x="584" y="400"/>
                      <a:pt x="545" y="439"/>
                    </a:cubicBezTo>
                    <a:cubicBezTo>
                      <a:pt x="526" y="459"/>
                      <a:pt x="507" y="468"/>
                      <a:pt x="487" y="468"/>
                    </a:cubicBezTo>
                    <a:cubicBezTo>
                      <a:pt x="468" y="468"/>
                      <a:pt x="448" y="459"/>
                      <a:pt x="429" y="439"/>
                    </a:cubicBezTo>
                    <a:cubicBezTo>
                      <a:pt x="429" y="439"/>
                      <a:pt x="429" y="400"/>
                      <a:pt x="429" y="400"/>
                    </a:cubicBezTo>
                    <a:lnTo>
                      <a:pt x="429" y="361"/>
                    </a:lnTo>
                    <a:cubicBezTo>
                      <a:pt x="429" y="323"/>
                      <a:pt x="468" y="323"/>
                      <a:pt x="468" y="284"/>
                    </a:cubicBezTo>
                    <a:close/>
                    <a:moveTo>
                      <a:pt x="472" y="1"/>
                    </a:moveTo>
                    <a:cubicBezTo>
                      <a:pt x="446" y="1"/>
                      <a:pt x="418" y="4"/>
                      <a:pt x="390" y="11"/>
                    </a:cubicBezTo>
                    <a:cubicBezTo>
                      <a:pt x="195" y="11"/>
                      <a:pt x="1" y="206"/>
                      <a:pt x="1" y="439"/>
                    </a:cubicBezTo>
                    <a:cubicBezTo>
                      <a:pt x="40" y="517"/>
                      <a:pt x="79" y="556"/>
                      <a:pt x="156" y="595"/>
                    </a:cubicBezTo>
                    <a:cubicBezTo>
                      <a:pt x="195" y="634"/>
                      <a:pt x="234" y="634"/>
                      <a:pt x="273" y="634"/>
                    </a:cubicBezTo>
                    <a:lnTo>
                      <a:pt x="312" y="634"/>
                    </a:lnTo>
                    <a:cubicBezTo>
                      <a:pt x="367" y="661"/>
                      <a:pt x="422" y="689"/>
                      <a:pt x="477" y="689"/>
                    </a:cubicBezTo>
                    <a:cubicBezTo>
                      <a:pt x="500" y="689"/>
                      <a:pt x="523" y="684"/>
                      <a:pt x="545" y="673"/>
                    </a:cubicBezTo>
                    <a:cubicBezTo>
                      <a:pt x="623" y="673"/>
                      <a:pt x="701" y="634"/>
                      <a:pt x="740" y="556"/>
                    </a:cubicBezTo>
                    <a:cubicBezTo>
                      <a:pt x="857" y="439"/>
                      <a:pt x="857" y="245"/>
                      <a:pt x="740" y="128"/>
                    </a:cubicBezTo>
                    <a:cubicBezTo>
                      <a:pt x="677" y="64"/>
                      <a:pt x="587" y="1"/>
                      <a:pt x="472"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4063175" y="3883625"/>
                <a:ext cx="19500" cy="17900"/>
              </a:xfrm>
              <a:custGeom>
                <a:avLst/>
                <a:gdLst/>
                <a:ahLst/>
                <a:cxnLst/>
                <a:rect l="l" t="t" r="r" b="b"/>
                <a:pathLst>
                  <a:path w="780" h="716" extrusionOk="0">
                    <a:moveTo>
                      <a:pt x="487" y="298"/>
                    </a:moveTo>
                    <a:cubicBezTo>
                      <a:pt x="497" y="298"/>
                      <a:pt x="507" y="307"/>
                      <a:pt x="507" y="327"/>
                    </a:cubicBezTo>
                    <a:lnTo>
                      <a:pt x="546" y="327"/>
                    </a:lnTo>
                    <a:cubicBezTo>
                      <a:pt x="546" y="366"/>
                      <a:pt x="546" y="366"/>
                      <a:pt x="546" y="366"/>
                    </a:cubicBezTo>
                    <a:cubicBezTo>
                      <a:pt x="546" y="366"/>
                      <a:pt x="546" y="405"/>
                      <a:pt x="546" y="405"/>
                    </a:cubicBezTo>
                    <a:cubicBezTo>
                      <a:pt x="468" y="443"/>
                      <a:pt x="429" y="443"/>
                      <a:pt x="351" y="443"/>
                    </a:cubicBezTo>
                    <a:cubicBezTo>
                      <a:pt x="351" y="443"/>
                      <a:pt x="312" y="405"/>
                      <a:pt x="312" y="405"/>
                    </a:cubicBezTo>
                    <a:cubicBezTo>
                      <a:pt x="312" y="366"/>
                      <a:pt x="351" y="327"/>
                      <a:pt x="390" y="327"/>
                    </a:cubicBezTo>
                    <a:cubicBezTo>
                      <a:pt x="390" y="307"/>
                      <a:pt x="400" y="298"/>
                      <a:pt x="414" y="298"/>
                    </a:cubicBezTo>
                    <a:cubicBezTo>
                      <a:pt x="429" y="298"/>
                      <a:pt x="448" y="307"/>
                      <a:pt x="468" y="327"/>
                    </a:cubicBezTo>
                    <a:cubicBezTo>
                      <a:pt x="468" y="307"/>
                      <a:pt x="478" y="298"/>
                      <a:pt x="487" y="298"/>
                    </a:cubicBezTo>
                    <a:close/>
                    <a:moveTo>
                      <a:pt x="413" y="0"/>
                    </a:moveTo>
                    <a:cubicBezTo>
                      <a:pt x="328" y="0"/>
                      <a:pt x="242" y="36"/>
                      <a:pt x="157" y="93"/>
                    </a:cubicBezTo>
                    <a:cubicBezTo>
                      <a:pt x="79" y="132"/>
                      <a:pt x="1" y="249"/>
                      <a:pt x="40" y="366"/>
                    </a:cubicBezTo>
                    <a:cubicBezTo>
                      <a:pt x="40" y="443"/>
                      <a:pt x="40" y="482"/>
                      <a:pt x="79" y="521"/>
                    </a:cubicBezTo>
                    <a:lnTo>
                      <a:pt x="118" y="521"/>
                    </a:lnTo>
                    <a:cubicBezTo>
                      <a:pt x="157" y="599"/>
                      <a:pt x="234" y="677"/>
                      <a:pt x="312" y="716"/>
                    </a:cubicBezTo>
                    <a:lnTo>
                      <a:pt x="546" y="716"/>
                    </a:lnTo>
                    <a:cubicBezTo>
                      <a:pt x="585" y="677"/>
                      <a:pt x="624" y="677"/>
                      <a:pt x="663" y="638"/>
                    </a:cubicBezTo>
                    <a:cubicBezTo>
                      <a:pt x="740" y="560"/>
                      <a:pt x="779" y="443"/>
                      <a:pt x="779" y="327"/>
                    </a:cubicBezTo>
                    <a:cubicBezTo>
                      <a:pt x="740" y="171"/>
                      <a:pt x="624" y="54"/>
                      <a:pt x="507" y="15"/>
                    </a:cubicBezTo>
                    <a:cubicBezTo>
                      <a:pt x="476" y="5"/>
                      <a:pt x="444" y="0"/>
                      <a:pt x="413"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4051525" y="3949775"/>
                <a:ext cx="18500" cy="18400"/>
              </a:xfrm>
              <a:custGeom>
                <a:avLst/>
                <a:gdLst/>
                <a:ahLst/>
                <a:cxnLst/>
                <a:rect l="l" t="t" r="r" b="b"/>
                <a:pathLst>
                  <a:path w="740" h="736" extrusionOk="0">
                    <a:moveTo>
                      <a:pt x="358" y="1"/>
                    </a:moveTo>
                    <a:cubicBezTo>
                      <a:pt x="255" y="1"/>
                      <a:pt x="175" y="45"/>
                      <a:pt x="117" y="132"/>
                    </a:cubicBezTo>
                    <a:cubicBezTo>
                      <a:pt x="0" y="327"/>
                      <a:pt x="39" y="599"/>
                      <a:pt x="272" y="716"/>
                    </a:cubicBezTo>
                    <a:lnTo>
                      <a:pt x="272" y="677"/>
                    </a:lnTo>
                    <a:cubicBezTo>
                      <a:pt x="311" y="716"/>
                      <a:pt x="360" y="735"/>
                      <a:pt x="409" y="735"/>
                    </a:cubicBezTo>
                    <a:cubicBezTo>
                      <a:pt x="457" y="735"/>
                      <a:pt x="506" y="716"/>
                      <a:pt x="545" y="677"/>
                    </a:cubicBezTo>
                    <a:cubicBezTo>
                      <a:pt x="584" y="638"/>
                      <a:pt x="623" y="599"/>
                      <a:pt x="662" y="521"/>
                    </a:cubicBezTo>
                    <a:cubicBezTo>
                      <a:pt x="700" y="482"/>
                      <a:pt x="700" y="444"/>
                      <a:pt x="739" y="366"/>
                    </a:cubicBezTo>
                    <a:cubicBezTo>
                      <a:pt x="739" y="288"/>
                      <a:pt x="739" y="210"/>
                      <a:pt x="662" y="132"/>
                    </a:cubicBezTo>
                    <a:cubicBezTo>
                      <a:pt x="623" y="54"/>
                      <a:pt x="545" y="16"/>
                      <a:pt x="467" y="16"/>
                    </a:cubicBezTo>
                    <a:cubicBezTo>
                      <a:pt x="428" y="6"/>
                      <a:pt x="392" y="1"/>
                      <a:pt x="358"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4015525" y="3849950"/>
                <a:ext cx="18500" cy="17925"/>
              </a:xfrm>
              <a:custGeom>
                <a:avLst/>
                <a:gdLst/>
                <a:ahLst/>
                <a:cxnLst/>
                <a:rect l="l" t="t" r="r" b="b"/>
                <a:pathLst>
                  <a:path w="740" h="717" extrusionOk="0">
                    <a:moveTo>
                      <a:pt x="379" y="179"/>
                    </a:moveTo>
                    <a:cubicBezTo>
                      <a:pt x="432" y="179"/>
                      <a:pt x="479" y="206"/>
                      <a:pt x="506" y="234"/>
                    </a:cubicBezTo>
                    <a:lnTo>
                      <a:pt x="467" y="234"/>
                    </a:lnTo>
                    <a:cubicBezTo>
                      <a:pt x="467" y="273"/>
                      <a:pt x="467" y="351"/>
                      <a:pt x="467" y="390"/>
                    </a:cubicBezTo>
                    <a:cubicBezTo>
                      <a:pt x="428" y="390"/>
                      <a:pt x="389" y="428"/>
                      <a:pt x="350" y="428"/>
                    </a:cubicBezTo>
                    <a:cubicBezTo>
                      <a:pt x="350" y="390"/>
                      <a:pt x="312" y="390"/>
                      <a:pt x="273" y="390"/>
                    </a:cubicBezTo>
                    <a:cubicBezTo>
                      <a:pt x="273" y="351"/>
                      <a:pt x="273" y="312"/>
                      <a:pt x="273" y="312"/>
                    </a:cubicBezTo>
                    <a:cubicBezTo>
                      <a:pt x="312" y="273"/>
                      <a:pt x="312" y="234"/>
                      <a:pt x="312" y="195"/>
                    </a:cubicBezTo>
                    <a:cubicBezTo>
                      <a:pt x="334" y="184"/>
                      <a:pt x="357" y="179"/>
                      <a:pt x="379" y="179"/>
                    </a:cubicBezTo>
                    <a:close/>
                    <a:moveTo>
                      <a:pt x="273" y="0"/>
                    </a:moveTo>
                    <a:cubicBezTo>
                      <a:pt x="273" y="0"/>
                      <a:pt x="234" y="39"/>
                      <a:pt x="195" y="39"/>
                    </a:cubicBezTo>
                    <a:cubicBezTo>
                      <a:pt x="78" y="78"/>
                      <a:pt x="0" y="195"/>
                      <a:pt x="0" y="312"/>
                    </a:cubicBezTo>
                    <a:cubicBezTo>
                      <a:pt x="0" y="390"/>
                      <a:pt x="39" y="428"/>
                      <a:pt x="78" y="467"/>
                    </a:cubicBezTo>
                    <a:lnTo>
                      <a:pt x="78" y="506"/>
                    </a:lnTo>
                    <a:cubicBezTo>
                      <a:pt x="78" y="506"/>
                      <a:pt x="117" y="545"/>
                      <a:pt x="117" y="584"/>
                    </a:cubicBezTo>
                    <a:cubicBezTo>
                      <a:pt x="156" y="584"/>
                      <a:pt x="156" y="623"/>
                      <a:pt x="195" y="623"/>
                    </a:cubicBezTo>
                    <a:cubicBezTo>
                      <a:pt x="252" y="680"/>
                      <a:pt x="330" y="716"/>
                      <a:pt x="413" y="716"/>
                    </a:cubicBezTo>
                    <a:cubicBezTo>
                      <a:pt x="444" y="716"/>
                      <a:pt x="475" y="711"/>
                      <a:pt x="506" y="701"/>
                    </a:cubicBezTo>
                    <a:cubicBezTo>
                      <a:pt x="545" y="662"/>
                      <a:pt x="623" y="584"/>
                      <a:pt x="662" y="506"/>
                    </a:cubicBezTo>
                    <a:cubicBezTo>
                      <a:pt x="662" y="506"/>
                      <a:pt x="701" y="467"/>
                      <a:pt x="701" y="467"/>
                    </a:cubicBezTo>
                    <a:cubicBezTo>
                      <a:pt x="740" y="390"/>
                      <a:pt x="740" y="312"/>
                      <a:pt x="701" y="234"/>
                    </a:cubicBezTo>
                    <a:cubicBezTo>
                      <a:pt x="662" y="117"/>
                      <a:pt x="623" y="39"/>
                      <a:pt x="506"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3" name="Google Shape;383;p31"/>
          <p:cNvSpPr/>
          <p:nvPr/>
        </p:nvSpPr>
        <p:spPr>
          <a:xfrm rot="-5846059" flipH="1">
            <a:off x="2025088" y="-2901494"/>
            <a:ext cx="2001244" cy="7990436"/>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84" name="Google Shape;384;p31"/>
          <p:cNvSpPr/>
          <p:nvPr/>
        </p:nvSpPr>
        <p:spPr>
          <a:xfrm rot="5846015">
            <a:off x="2035453" y="861819"/>
            <a:ext cx="896722" cy="3580694"/>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grpSp>
        <p:nvGrpSpPr>
          <p:cNvPr id="91" name="Google Shape;91;p9"/>
          <p:cNvGrpSpPr/>
          <p:nvPr/>
        </p:nvGrpSpPr>
        <p:grpSpPr>
          <a:xfrm>
            <a:off x="-720932" y="537099"/>
            <a:ext cx="17479104" cy="9802230"/>
            <a:chOff x="-360466" y="268549"/>
            <a:chExt cx="8739552" cy="4901115"/>
          </a:xfrm>
        </p:grpSpPr>
        <p:grpSp>
          <p:nvGrpSpPr>
            <p:cNvPr id="92" name="Google Shape;92;p9"/>
            <p:cNvGrpSpPr/>
            <p:nvPr/>
          </p:nvGrpSpPr>
          <p:grpSpPr>
            <a:xfrm>
              <a:off x="-360466" y="821442"/>
              <a:ext cx="4276906" cy="1880793"/>
              <a:chOff x="-342999" y="700890"/>
              <a:chExt cx="3148256" cy="1384565"/>
            </a:xfrm>
          </p:grpSpPr>
          <p:sp>
            <p:nvSpPr>
              <p:cNvPr id="93" name="Google Shape;93;p9"/>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rot="5845884">
                <a:off x="1073821" y="1178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9"/>
            <p:cNvGrpSpPr/>
            <p:nvPr/>
          </p:nvGrpSpPr>
          <p:grpSpPr>
            <a:xfrm rot="-273256">
              <a:off x="5115608" y="393814"/>
              <a:ext cx="3211892" cy="1427039"/>
              <a:chOff x="6686475" y="613813"/>
              <a:chExt cx="3212029" cy="1427100"/>
            </a:xfrm>
          </p:grpSpPr>
          <p:sp>
            <p:nvSpPr>
              <p:cNvPr id="96" name="Google Shape;96;p9"/>
              <p:cNvSpPr/>
              <p:nvPr/>
            </p:nvSpPr>
            <p:spPr>
              <a:xfrm rot="-5400000" flipH="1">
                <a:off x="7715872" y="-415584"/>
                <a:ext cx="687931" cy="274672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rot="5400000" flipH="1">
                <a:off x="8696088" y="838497"/>
                <a:ext cx="481666" cy="192316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9"/>
            <p:cNvSpPr/>
            <p:nvPr/>
          </p:nvSpPr>
          <p:spPr>
            <a:xfrm rot="5126635" flipH="1">
              <a:off x="877644" y="2721247"/>
              <a:ext cx="343728" cy="1372270"/>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9"/>
            <p:cNvGrpSpPr/>
            <p:nvPr/>
          </p:nvGrpSpPr>
          <p:grpSpPr>
            <a:xfrm>
              <a:off x="1657324" y="3752577"/>
              <a:ext cx="2539625" cy="1417087"/>
              <a:chOff x="-61526" y="3752577"/>
              <a:chExt cx="2539625" cy="1417087"/>
            </a:xfrm>
          </p:grpSpPr>
          <p:grpSp>
            <p:nvGrpSpPr>
              <p:cNvPr id="100" name="Google Shape;100;p9"/>
              <p:cNvGrpSpPr/>
              <p:nvPr/>
            </p:nvGrpSpPr>
            <p:grpSpPr>
              <a:xfrm flipH="1">
                <a:off x="955125" y="3752577"/>
                <a:ext cx="1522974" cy="1417087"/>
                <a:chOff x="-61526" y="3752577"/>
                <a:chExt cx="1522974" cy="1417087"/>
              </a:xfrm>
            </p:grpSpPr>
            <p:sp>
              <p:nvSpPr>
                <p:cNvPr id="101" name="Google Shape;101;p9"/>
                <p:cNvSpPr/>
                <p:nvPr/>
              </p:nvSpPr>
              <p:spPr>
                <a:xfrm>
                  <a:off x="-61526" y="3752577"/>
                  <a:ext cx="1522974" cy="1417087"/>
                </a:xfrm>
                <a:custGeom>
                  <a:avLst/>
                  <a:gdLst/>
                  <a:ahLst/>
                  <a:cxnLst/>
                  <a:rect l="l" t="t" r="r" b="b"/>
                  <a:pathLst>
                    <a:path w="15284" h="14221" fill="none" extrusionOk="0">
                      <a:moveTo>
                        <a:pt x="14246" y="14196"/>
                      </a:moveTo>
                      <a:cubicBezTo>
                        <a:pt x="14246" y="14196"/>
                        <a:pt x="15283" y="9258"/>
                        <a:pt x="13629" y="7506"/>
                      </a:cubicBezTo>
                      <a:cubicBezTo>
                        <a:pt x="12839" y="6666"/>
                        <a:pt x="12024" y="6888"/>
                        <a:pt x="11407" y="7333"/>
                      </a:cubicBezTo>
                      <a:cubicBezTo>
                        <a:pt x="10987" y="7678"/>
                        <a:pt x="10345" y="7382"/>
                        <a:pt x="10370" y="6839"/>
                      </a:cubicBezTo>
                      <a:cubicBezTo>
                        <a:pt x="10444" y="4889"/>
                        <a:pt x="10345" y="1951"/>
                        <a:pt x="9210" y="1235"/>
                      </a:cubicBezTo>
                      <a:cubicBezTo>
                        <a:pt x="7259" y="0"/>
                        <a:pt x="6000" y="1037"/>
                        <a:pt x="5531" y="6567"/>
                      </a:cubicBezTo>
                      <a:cubicBezTo>
                        <a:pt x="5531" y="6592"/>
                        <a:pt x="5012" y="9110"/>
                        <a:pt x="3655" y="7333"/>
                      </a:cubicBezTo>
                      <a:cubicBezTo>
                        <a:pt x="50" y="2592"/>
                        <a:pt x="1" y="14221"/>
                        <a:pt x="1" y="14221"/>
                      </a:cubicBezTo>
                    </a:path>
                  </a:pathLst>
                </a:custGeom>
                <a:noFill/>
                <a:ln w="19050" cap="rnd" cmpd="sng">
                  <a:solidFill>
                    <a:schemeClr val="lt2"/>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118036" y="4079423"/>
                  <a:ext cx="1119512" cy="1080478"/>
                </a:xfrm>
                <a:custGeom>
                  <a:avLst/>
                  <a:gdLst/>
                  <a:ahLst/>
                  <a:cxnLst/>
                  <a:rect l="l" t="t" r="r" b="b"/>
                  <a:pathLst>
                    <a:path w="11235" h="10843" extrusionOk="0">
                      <a:moveTo>
                        <a:pt x="4225" y="1"/>
                      </a:moveTo>
                      <a:cubicBezTo>
                        <a:pt x="4078" y="1"/>
                        <a:pt x="3929" y="41"/>
                        <a:pt x="3778" y="127"/>
                      </a:cubicBezTo>
                      <a:cubicBezTo>
                        <a:pt x="2149" y="1090"/>
                        <a:pt x="3754" y="6127"/>
                        <a:pt x="4519" y="8225"/>
                      </a:cubicBezTo>
                      <a:cubicBezTo>
                        <a:pt x="4622" y="8492"/>
                        <a:pt x="4468" y="8810"/>
                        <a:pt x="4286" y="8810"/>
                      </a:cubicBezTo>
                      <a:cubicBezTo>
                        <a:pt x="4249" y="8810"/>
                        <a:pt x="4211" y="8797"/>
                        <a:pt x="4173" y="8768"/>
                      </a:cubicBezTo>
                      <a:cubicBezTo>
                        <a:pt x="3219" y="8072"/>
                        <a:pt x="2089" y="6912"/>
                        <a:pt x="1324" y="6912"/>
                      </a:cubicBezTo>
                      <a:cubicBezTo>
                        <a:pt x="1139" y="6912"/>
                        <a:pt x="975" y="6980"/>
                        <a:pt x="840" y="7139"/>
                      </a:cubicBezTo>
                      <a:cubicBezTo>
                        <a:pt x="1" y="8102"/>
                        <a:pt x="1063" y="9929"/>
                        <a:pt x="1630" y="10842"/>
                      </a:cubicBezTo>
                      <a:lnTo>
                        <a:pt x="11210" y="10842"/>
                      </a:lnTo>
                      <a:cubicBezTo>
                        <a:pt x="11234" y="8991"/>
                        <a:pt x="11185" y="3510"/>
                        <a:pt x="9605" y="2349"/>
                      </a:cubicBezTo>
                      <a:cubicBezTo>
                        <a:pt x="9505" y="2271"/>
                        <a:pt x="9385" y="2234"/>
                        <a:pt x="9265" y="2234"/>
                      </a:cubicBezTo>
                      <a:cubicBezTo>
                        <a:pt x="9119" y="2234"/>
                        <a:pt x="8973" y="2290"/>
                        <a:pt x="8864" y="2399"/>
                      </a:cubicBezTo>
                      <a:cubicBezTo>
                        <a:pt x="8568" y="2695"/>
                        <a:pt x="8124" y="3287"/>
                        <a:pt x="7852" y="4596"/>
                      </a:cubicBezTo>
                      <a:cubicBezTo>
                        <a:pt x="7788" y="4877"/>
                        <a:pt x="7618" y="5019"/>
                        <a:pt x="7446" y="5019"/>
                      </a:cubicBezTo>
                      <a:cubicBezTo>
                        <a:pt x="7285" y="5019"/>
                        <a:pt x="7121" y="4895"/>
                        <a:pt x="7037" y="4645"/>
                      </a:cubicBezTo>
                      <a:cubicBezTo>
                        <a:pt x="6443" y="2666"/>
                        <a:pt x="5419" y="1"/>
                        <a:pt x="4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a:off x="-61526" y="3948098"/>
                <a:ext cx="1380429" cy="1212846"/>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102697" y="4112540"/>
                <a:ext cx="1014127" cy="1041169"/>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 name="Google Shape;105;p9"/>
          <p:cNvSpPr txBox="1">
            <a:spLocks noGrp="1"/>
          </p:cNvSpPr>
          <p:nvPr>
            <p:ph type="title"/>
          </p:nvPr>
        </p:nvSpPr>
        <p:spPr>
          <a:xfrm>
            <a:off x="5848050" y="3555376"/>
            <a:ext cx="9682200" cy="1359600"/>
          </a:xfrm>
          <a:prstGeom prst="rect">
            <a:avLst/>
          </a:prstGeom>
        </p:spPr>
        <p:txBody>
          <a:bodyPr spcFirstLastPara="1" wrap="square" lIns="182850" tIns="182850" rIns="182850" bIns="182850" anchor="b" anchorCtr="0">
            <a:noAutofit/>
          </a:bodyPr>
          <a:lstStyle>
            <a:lvl1pPr lvl="0">
              <a:spcBef>
                <a:spcPts val="0"/>
              </a:spcBef>
              <a:spcAft>
                <a:spcPts val="0"/>
              </a:spcAft>
              <a:buSzPts val="4200"/>
              <a:buNone/>
              <a:defRPr sz="72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106" name="Google Shape;106;p9"/>
          <p:cNvSpPr txBox="1">
            <a:spLocks noGrp="1"/>
          </p:cNvSpPr>
          <p:nvPr>
            <p:ph type="subTitle" idx="1"/>
          </p:nvPr>
        </p:nvSpPr>
        <p:spPr>
          <a:xfrm>
            <a:off x="5848050" y="4786226"/>
            <a:ext cx="9682200" cy="1132800"/>
          </a:xfrm>
          <a:prstGeom prst="rect">
            <a:avLst/>
          </a:prstGeom>
        </p:spPr>
        <p:txBody>
          <a:bodyPr spcFirstLastPara="1" wrap="square" lIns="182850" tIns="182850" rIns="182850" bIns="182850"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107" name="Google Shape;107;p9"/>
          <p:cNvSpPr txBox="1">
            <a:spLocks noGrp="1"/>
          </p:cNvSpPr>
          <p:nvPr>
            <p:ph type="title" idx="2" hasCustomPrompt="1"/>
          </p:nvPr>
        </p:nvSpPr>
        <p:spPr>
          <a:xfrm>
            <a:off x="1426452" y="2763750"/>
            <a:ext cx="3380400" cy="3510600"/>
          </a:xfrm>
          <a:prstGeom prst="rect">
            <a:avLst/>
          </a:prstGeom>
        </p:spPr>
        <p:txBody>
          <a:bodyPr spcFirstLastPara="1" wrap="square" lIns="182850" tIns="182850" rIns="182850" bIns="182850" anchor="b" anchorCtr="0">
            <a:noAutofit/>
          </a:bodyPr>
          <a:lstStyle>
            <a:lvl1pPr lvl="0" algn="r" rtl="0">
              <a:spcBef>
                <a:spcPts val="0"/>
              </a:spcBef>
              <a:spcAft>
                <a:spcPts val="0"/>
              </a:spcAft>
              <a:buSzPts val="12000"/>
              <a:buNone/>
              <a:defRPr sz="24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1426450" y="777600"/>
            <a:ext cx="15435000" cy="1145400"/>
          </a:xfrm>
          <a:prstGeom prst="rect">
            <a:avLst/>
          </a:prstGeom>
        </p:spPr>
        <p:txBody>
          <a:bodyPr spcFirstLastPara="1" wrap="square" lIns="182850" tIns="182850" rIns="182850" bIns="18285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4"/>
          <p:cNvSpPr txBox="1">
            <a:spLocks noGrp="1"/>
          </p:cNvSpPr>
          <p:nvPr>
            <p:ph type="title" idx="2"/>
          </p:nvPr>
        </p:nvSpPr>
        <p:spPr>
          <a:xfrm>
            <a:off x="1426550" y="5023382"/>
            <a:ext cx="4842000" cy="753600"/>
          </a:xfrm>
          <a:prstGeom prst="rect">
            <a:avLst/>
          </a:prstGeom>
        </p:spPr>
        <p:txBody>
          <a:bodyPr spcFirstLastPara="1" wrap="square" lIns="182850" tIns="182850" rIns="182850" bIns="182850" anchor="b" anchorCtr="0">
            <a:noAutofit/>
          </a:bodyPr>
          <a:lstStyle>
            <a:lvl1pPr lvl="0" algn="ctr" rtl="0">
              <a:spcBef>
                <a:spcPts val="0"/>
              </a:spcBef>
              <a:spcAft>
                <a:spcPts val="0"/>
              </a:spcAft>
              <a:buSzPts val="2000"/>
              <a:buNone/>
              <a:defRPr sz="4800"/>
            </a:lvl1pPr>
            <a:lvl2pPr lvl="1" algn="ctr" rtl="0">
              <a:spcBef>
                <a:spcPts val="0"/>
              </a:spcBef>
              <a:spcAft>
                <a:spcPts val="0"/>
              </a:spcAft>
              <a:buSzPts val="2000"/>
              <a:buFont typeface="Indie Flower"/>
              <a:buNone/>
              <a:defRPr sz="4000">
                <a:latin typeface="Indie Flower"/>
                <a:ea typeface="Indie Flower"/>
                <a:cs typeface="Indie Flower"/>
                <a:sym typeface="Indie Flower"/>
              </a:defRPr>
            </a:lvl2pPr>
            <a:lvl3pPr lvl="2" algn="ctr" rtl="0">
              <a:spcBef>
                <a:spcPts val="0"/>
              </a:spcBef>
              <a:spcAft>
                <a:spcPts val="0"/>
              </a:spcAft>
              <a:buSzPts val="2000"/>
              <a:buFont typeface="Indie Flower"/>
              <a:buNone/>
              <a:defRPr sz="4000">
                <a:latin typeface="Indie Flower"/>
                <a:ea typeface="Indie Flower"/>
                <a:cs typeface="Indie Flower"/>
                <a:sym typeface="Indie Flower"/>
              </a:defRPr>
            </a:lvl3pPr>
            <a:lvl4pPr lvl="3" algn="ctr" rtl="0">
              <a:spcBef>
                <a:spcPts val="0"/>
              </a:spcBef>
              <a:spcAft>
                <a:spcPts val="0"/>
              </a:spcAft>
              <a:buSzPts val="2000"/>
              <a:buFont typeface="Indie Flower"/>
              <a:buNone/>
              <a:defRPr sz="4000">
                <a:latin typeface="Indie Flower"/>
                <a:ea typeface="Indie Flower"/>
                <a:cs typeface="Indie Flower"/>
                <a:sym typeface="Indie Flower"/>
              </a:defRPr>
            </a:lvl4pPr>
            <a:lvl5pPr lvl="4" algn="ctr" rtl="0">
              <a:spcBef>
                <a:spcPts val="0"/>
              </a:spcBef>
              <a:spcAft>
                <a:spcPts val="0"/>
              </a:spcAft>
              <a:buSzPts val="2000"/>
              <a:buFont typeface="Indie Flower"/>
              <a:buNone/>
              <a:defRPr sz="4000">
                <a:latin typeface="Indie Flower"/>
                <a:ea typeface="Indie Flower"/>
                <a:cs typeface="Indie Flower"/>
                <a:sym typeface="Indie Flower"/>
              </a:defRPr>
            </a:lvl5pPr>
            <a:lvl6pPr lvl="5" algn="ctr" rtl="0">
              <a:spcBef>
                <a:spcPts val="0"/>
              </a:spcBef>
              <a:spcAft>
                <a:spcPts val="0"/>
              </a:spcAft>
              <a:buSzPts val="2000"/>
              <a:buFont typeface="Indie Flower"/>
              <a:buNone/>
              <a:defRPr sz="4000">
                <a:latin typeface="Indie Flower"/>
                <a:ea typeface="Indie Flower"/>
                <a:cs typeface="Indie Flower"/>
                <a:sym typeface="Indie Flower"/>
              </a:defRPr>
            </a:lvl6pPr>
            <a:lvl7pPr lvl="6" algn="ctr" rtl="0">
              <a:spcBef>
                <a:spcPts val="0"/>
              </a:spcBef>
              <a:spcAft>
                <a:spcPts val="0"/>
              </a:spcAft>
              <a:buSzPts val="2000"/>
              <a:buFont typeface="Indie Flower"/>
              <a:buNone/>
              <a:defRPr sz="4000">
                <a:latin typeface="Indie Flower"/>
                <a:ea typeface="Indie Flower"/>
                <a:cs typeface="Indie Flower"/>
                <a:sym typeface="Indie Flower"/>
              </a:defRPr>
            </a:lvl7pPr>
            <a:lvl8pPr lvl="7" algn="ctr" rtl="0">
              <a:spcBef>
                <a:spcPts val="0"/>
              </a:spcBef>
              <a:spcAft>
                <a:spcPts val="0"/>
              </a:spcAft>
              <a:buSzPts val="2000"/>
              <a:buFont typeface="Indie Flower"/>
              <a:buNone/>
              <a:defRPr sz="4000">
                <a:latin typeface="Indie Flower"/>
                <a:ea typeface="Indie Flower"/>
                <a:cs typeface="Indie Flower"/>
                <a:sym typeface="Indie Flower"/>
              </a:defRPr>
            </a:lvl8pPr>
            <a:lvl9pPr lvl="8" algn="ctr" rtl="0">
              <a:spcBef>
                <a:spcPts val="0"/>
              </a:spcBef>
              <a:spcAft>
                <a:spcPts val="0"/>
              </a:spcAft>
              <a:buSzPts val="2000"/>
              <a:buFont typeface="Indie Flower"/>
              <a:buNone/>
              <a:defRPr sz="4000">
                <a:latin typeface="Indie Flower"/>
                <a:ea typeface="Indie Flower"/>
                <a:cs typeface="Indie Flower"/>
                <a:sym typeface="Indie Flower"/>
              </a:defRPr>
            </a:lvl9pPr>
          </a:lstStyle>
          <a:p>
            <a:endParaRPr/>
          </a:p>
        </p:txBody>
      </p:sp>
      <p:sp>
        <p:nvSpPr>
          <p:cNvPr id="146" name="Google Shape;146;p14"/>
          <p:cNvSpPr txBox="1">
            <a:spLocks noGrp="1"/>
          </p:cNvSpPr>
          <p:nvPr>
            <p:ph type="subTitle" idx="1"/>
          </p:nvPr>
        </p:nvSpPr>
        <p:spPr>
          <a:xfrm>
            <a:off x="1426550" y="5559096"/>
            <a:ext cx="4842000" cy="1789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7" name="Google Shape;147;p14"/>
          <p:cNvSpPr txBox="1">
            <a:spLocks noGrp="1"/>
          </p:cNvSpPr>
          <p:nvPr>
            <p:ph type="title" idx="3"/>
          </p:nvPr>
        </p:nvSpPr>
        <p:spPr>
          <a:xfrm>
            <a:off x="6722866" y="5023382"/>
            <a:ext cx="4842000" cy="753600"/>
          </a:xfrm>
          <a:prstGeom prst="rect">
            <a:avLst/>
          </a:prstGeom>
        </p:spPr>
        <p:txBody>
          <a:bodyPr spcFirstLastPara="1" wrap="square" lIns="182850" tIns="182850" rIns="182850" bIns="182850" anchor="b" anchorCtr="0">
            <a:noAutofit/>
          </a:bodyPr>
          <a:lstStyle>
            <a:lvl1pPr lvl="0" algn="ctr" rtl="0">
              <a:spcBef>
                <a:spcPts val="0"/>
              </a:spcBef>
              <a:spcAft>
                <a:spcPts val="0"/>
              </a:spcAft>
              <a:buSzPts val="2000"/>
              <a:buNone/>
              <a:defRPr sz="4800"/>
            </a:lvl1pPr>
            <a:lvl2pPr lvl="1" algn="ctr" rtl="0">
              <a:spcBef>
                <a:spcPts val="0"/>
              </a:spcBef>
              <a:spcAft>
                <a:spcPts val="0"/>
              </a:spcAft>
              <a:buSzPts val="2000"/>
              <a:buFont typeface="Indie Flower"/>
              <a:buNone/>
              <a:defRPr sz="4000">
                <a:latin typeface="Indie Flower"/>
                <a:ea typeface="Indie Flower"/>
                <a:cs typeface="Indie Flower"/>
                <a:sym typeface="Indie Flower"/>
              </a:defRPr>
            </a:lvl2pPr>
            <a:lvl3pPr lvl="2" algn="ctr" rtl="0">
              <a:spcBef>
                <a:spcPts val="0"/>
              </a:spcBef>
              <a:spcAft>
                <a:spcPts val="0"/>
              </a:spcAft>
              <a:buSzPts val="2000"/>
              <a:buFont typeface="Indie Flower"/>
              <a:buNone/>
              <a:defRPr sz="4000">
                <a:latin typeface="Indie Flower"/>
                <a:ea typeface="Indie Flower"/>
                <a:cs typeface="Indie Flower"/>
                <a:sym typeface="Indie Flower"/>
              </a:defRPr>
            </a:lvl3pPr>
            <a:lvl4pPr lvl="3" algn="ctr" rtl="0">
              <a:spcBef>
                <a:spcPts val="0"/>
              </a:spcBef>
              <a:spcAft>
                <a:spcPts val="0"/>
              </a:spcAft>
              <a:buSzPts val="2000"/>
              <a:buFont typeface="Indie Flower"/>
              <a:buNone/>
              <a:defRPr sz="4000">
                <a:latin typeface="Indie Flower"/>
                <a:ea typeface="Indie Flower"/>
                <a:cs typeface="Indie Flower"/>
                <a:sym typeface="Indie Flower"/>
              </a:defRPr>
            </a:lvl4pPr>
            <a:lvl5pPr lvl="4" algn="ctr" rtl="0">
              <a:spcBef>
                <a:spcPts val="0"/>
              </a:spcBef>
              <a:spcAft>
                <a:spcPts val="0"/>
              </a:spcAft>
              <a:buSzPts val="2000"/>
              <a:buFont typeface="Indie Flower"/>
              <a:buNone/>
              <a:defRPr sz="4000">
                <a:latin typeface="Indie Flower"/>
                <a:ea typeface="Indie Flower"/>
                <a:cs typeface="Indie Flower"/>
                <a:sym typeface="Indie Flower"/>
              </a:defRPr>
            </a:lvl5pPr>
            <a:lvl6pPr lvl="5" algn="ctr" rtl="0">
              <a:spcBef>
                <a:spcPts val="0"/>
              </a:spcBef>
              <a:spcAft>
                <a:spcPts val="0"/>
              </a:spcAft>
              <a:buSzPts val="2000"/>
              <a:buFont typeface="Indie Flower"/>
              <a:buNone/>
              <a:defRPr sz="4000">
                <a:latin typeface="Indie Flower"/>
                <a:ea typeface="Indie Flower"/>
                <a:cs typeface="Indie Flower"/>
                <a:sym typeface="Indie Flower"/>
              </a:defRPr>
            </a:lvl6pPr>
            <a:lvl7pPr lvl="6" algn="ctr" rtl="0">
              <a:spcBef>
                <a:spcPts val="0"/>
              </a:spcBef>
              <a:spcAft>
                <a:spcPts val="0"/>
              </a:spcAft>
              <a:buSzPts val="2000"/>
              <a:buFont typeface="Indie Flower"/>
              <a:buNone/>
              <a:defRPr sz="4000">
                <a:latin typeface="Indie Flower"/>
                <a:ea typeface="Indie Flower"/>
                <a:cs typeface="Indie Flower"/>
                <a:sym typeface="Indie Flower"/>
              </a:defRPr>
            </a:lvl7pPr>
            <a:lvl8pPr lvl="7" algn="ctr" rtl="0">
              <a:spcBef>
                <a:spcPts val="0"/>
              </a:spcBef>
              <a:spcAft>
                <a:spcPts val="0"/>
              </a:spcAft>
              <a:buSzPts val="2000"/>
              <a:buFont typeface="Indie Flower"/>
              <a:buNone/>
              <a:defRPr sz="4000">
                <a:latin typeface="Indie Flower"/>
                <a:ea typeface="Indie Flower"/>
                <a:cs typeface="Indie Flower"/>
                <a:sym typeface="Indie Flower"/>
              </a:defRPr>
            </a:lvl8pPr>
            <a:lvl9pPr lvl="8" algn="ctr" rtl="0">
              <a:spcBef>
                <a:spcPts val="0"/>
              </a:spcBef>
              <a:spcAft>
                <a:spcPts val="0"/>
              </a:spcAft>
              <a:buSzPts val="2000"/>
              <a:buFont typeface="Indie Flower"/>
              <a:buNone/>
              <a:defRPr sz="4000">
                <a:latin typeface="Indie Flower"/>
                <a:ea typeface="Indie Flower"/>
                <a:cs typeface="Indie Flower"/>
                <a:sym typeface="Indie Flower"/>
              </a:defRPr>
            </a:lvl9pPr>
          </a:lstStyle>
          <a:p>
            <a:endParaRPr/>
          </a:p>
        </p:txBody>
      </p:sp>
      <p:sp>
        <p:nvSpPr>
          <p:cNvPr id="148" name="Google Shape;148;p14"/>
          <p:cNvSpPr txBox="1">
            <a:spLocks noGrp="1"/>
          </p:cNvSpPr>
          <p:nvPr>
            <p:ph type="subTitle" idx="4"/>
          </p:nvPr>
        </p:nvSpPr>
        <p:spPr>
          <a:xfrm>
            <a:off x="6722872" y="5559096"/>
            <a:ext cx="4842000" cy="1789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9" name="Google Shape;149;p14"/>
          <p:cNvSpPr txBox="1">
            <a:spLocks noGrp="1"/>
          </p:cNvSpPr>
          <p:nvPr>
            <p:ph type="title" idx="5"/>
          </p:nvPr>
        </p:nvSpPr>
        <p:spPr>
          <a:xfrm>
            <a:off x="12019184" y="5023382"/>
            <a:ext cx="4842000" cy="753600"/>
          </a:xfrm>
          <a:prstGeom prst="rect">
            <a:avLst/>
          </a:prstGeom>
        </p:spPr>
        <p:txBody>
          <a:bodyPr spcFirstLastPara="1" wrap="square" lIns="182850" tIns="182850" rIns="182850" bIns="182850" anchor="b" anchorCtr="0">
            <a:noAutofit/>
          </a:bodyPr>
          <a:lstStyle>
            <a:lvl1pPr lvl="0" algn="ctr" rtl="0">
              <a:spcBef>
                <a:spcPts val="0"/>
              </a:spcBef>
              <a:spcAft>
                <a:spcPts val="0"/>
              </a:spcAft>
              <a:buSzPts val="2000"/>
              <a:buNone/>
              <a:defRPr sz="4800"/>
            </a:lvl1pPr>
            <a:lvl2pPr lvl="1" algn="ctr" rtl="0">
              <a:spcBef>
                <a:spcPts val="0"/>
              </a:spcBef>
              <a:spcAft>
                <a:spcPts val="0"/>
              </a:spcAft>
              <a:buSzPts val="2000"/>
              <a:buFont typeface="Indie Flower"/>
              <a:buNone/>
              <a:defRPr sz="4000">
                <a:latin typeface="Indie Flower"/>
                <a:ea typeface="Indie Flower"/>
                <a:cs typeface="Indie Flower"/>
                <a:sym typeface="Indie Flower"/>
              </a:defRPr>
            </a:lvl2pPr>
            <a:lvl3pPr lvl="2" algn="ctr" rtl="0">
              <a:spcBef>
                <a:spcPts val="0"/>
              </a:spcBef>
              <a:spcAft>
                <a:spcPts val="0"/>
              </a:spcAft>
              <a:buSzPts val="2000"/>
              <a:buFont typeface="Indie Flower"/>
              <a:buNone/>
              <a:defRPr sz="4000">
                <a:latin typeface="Indie Flower"/>
                <a:ea typeface="Indie Flower"/>
                <a:cs typeface="Indie Flower"/>
                <a:sym typeface="Indie Flower"/>
              </a:defRPr>
            </a:lvl3pPr>
            <a:lvl4pPr lvl="3" algn="ctr" rtl="0">
              <a:spcBef>
                <a:spcPts val="0"/>
              </a:spcBef>
              <a:spcAft>
                <a:spcPts val="0"/>
              </a:spcAft>
              <a:buSzPts val="2000"/>
              <a:buFont typeface="Indie Flower"/>
              <a:buNone/>
              <a:defRPr sz="4000">
                <a:latin typeface="Indie Flower"/>
                <a:ea typeface="Indie Flower"/>
                <a:cs typeface="Indie Flower"/>
                <a:sym typeface="Indie Flower"/>
              </a:defRPr>
            </a:lvl4pPr>
            <a:lvl5pPr lvl="4" algn="ctr" rtl="0">
              <a:spcBef>
                <a:spcPts val="0"/>
              </a:spcBef>
              <a:spcAft>
                <a:spcPts val="0"/>
              </a:spcAft>
              <a:buSzPts val="2000"/>
              <a:buFont typeface="Indie Flower"/>
              <a:buNone/>
              <a:defRPr sz="4000">
                <a:latin typeface="Indie Flower"/>
                <a:ea typeface="Indie Flower"/>
                <a:cs typeface="Indie Flower"/>
                <a:sym typeface="Indie Flower"/>
              </a:defRPr>
            </a:lvl5pPr>
            <a:lvl6pPr lvl="5" algn="ctr" rtl="0">
              <a:spcBef>
                <a:spcPts val="0"/>
              </a:spcBef>
              <a:spcAft>
                <a:spcPts val="0"/>
              </a:spcAft>
              <a:buSzPts val="2000"/>
              <a:buFont typeface="Indie Flower"/>
              <a:buNone/>
              <a:defRPr sz="4000">
                <a:latin typeface="Indie Flower"/>
                <a:ea typeface="Indie Flower"/>
                <a:cs typeface="Indie Flower"/>
                <a:sym typeface="Indie Flower"/>
              </a:defRPr>
            </a:lvl6pPr>
            <a:lvl7pPr lvl="6" algn="ctr" rtl="0">
              <a:spcBef>
                <a:spcPts val="0"/>
              </a:spcBef>
              <a:spcAft>
                <a:spcPts val="0"/>
              </a:spcAft>
              <a:buSzPts val="2000"/>
              <a:buFont typeface="Indie Flower"/>
              <a:buNone/>
              <a:defRPr sz="4000">
                <a:latin typeface="Indie Flower"/>
                <a:ea typeface="Indie Flower"/>
                <a:cs typeface="Indie Flower"/>
                <a:sym typeface="Indie Flower"/>
              </a:defRPr>
            </a:lvl7pPr>
            <a:lvl8pPr lvl="7" algn="ctr" rtl="0">
              <a:spcBef>
                <a:spcPts val="0"/>
              </a:spcBef>
              <a:spcAft>
                <a:spcPts val="0"/>
              </a:spcAft>
              <a:buSzPts val="2000"/>
              <a:buFont typeface="Indie Flower"/>
              <a:buNone/>
              <a:defRPr sz="4000">
                <a:latin typeface="Indie Flower"/>
                <a:ea typeface="Indie Flower"/>
                <a:cs typeface="Indie Flower"/>
                <a:sym typeface="Indie Flower"/>
              </a:defRPr>
            </a:lvl8pPr>
            <a:lvl9pPr lvl="8" algn="ctr" rtl="0">
              <a:spcBef>
                <a:spcPts val="0"/>
              </a:spcBef>
              <a:spcAft>
                <a:spcPts val="0"/>
              </a:spcAft>
              <a:buSzPts val="2000"/>
              <a:buFont typeface="Indie Flower"/>
              <a:buNone/>
              <a:defRPr sz="4000">
                <a:latin typeface="Indie Flower"/>
                <a:ea typeface="Indie Flower"/>
                <a:cs typeface="Indie Flower"/>
                <a:sym typeface="Indie Flower"/>
              </a:defRPr>
            </a:lvl9pPr>
          </a:lstStyle>
          <a:p>
            <a:endParaRPr/>
          </a:p>
        </p:txBody>
      </p:sp>
      <p:sp>
        <p:nvSpPr>
          <p:cNvPr id="150" name="Google Shape;150;p14"/>
          <p:cNvSpPr txBox="1">
            <a:spLocks noGrp="1"/>
          </p:cNvSpPr>
          <p:nvPr>
            <p:ph type="subTitle" idx="6"/>
          </p:nvPr>
        </p:nvSpPr>
        <p:spPr>
          <a:xfrm>
            <a:off x="12019194" y="5559096"/>
            <a:ext cx="4842000" cy="1789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151" name="Google Shape;151;p14"/>
          <p:cNvGrpSpPr/>
          <p:nvPr/>
        </p:nvGrpSpPr>
        <p:grpSpPr>
          <a:xfrm rot="10800000">
            <a:off x="14659800" y="8104270"/>
            <a:ext cx="4516488" cy="2182728"/>
            <a:chOff x="-342999" y="340725"/>
            <a:chExt cx="3148256" cy="1521488"/>
          </a:xfrm>
        </p:grpSpPr>
        <p:sp>
          <p:nvSpPr>
            <p:cNvPr id="152" name="Google Shape;152;p14"/>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rot="5845884">
              <a:off x="614424" y="-68667"/>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4"/>
          <p:cNvGrpSpPr/>
          <p:nvPr/>
        </p:nvGrpSpPr>
        <p:grpSpPr>
          <a:xfrm rot="10800000" flipH="1">
            <a:off x="-1909750" y="2543071"/>
            <a:ext cx="4516488" cy="2055378"/>
            <a:chOff x="-342999" y="429495"/>
            <a:chExt cx="3148256" cy="1432718"/>
          </a:xfrm>
        </p:grpSpPr>
        <p:sp>
          <p:nvSpPr>
            <p:cNvPr id="155" name="Google Shape;155;p14"/>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rot="5845884">
              <a:off x="1689533" y="20104"/>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CUSTOM_6">
    <p:spTree>
      <p:nvGrpSpPr>
        <p:cNvPr id="1" name="Shape 223"/>
        <p:cNvGrpSpPr/>
        <p:nvPr/>
      </p:nvGrpSpPr>
      <p:grpSpPr>
        <a:xfrm>
          <a:off x="0" y="0"/>
          <a:ext cx="0" cy="0"/>
          <a:chOff x="0" y="0"/>
          <a:chExt cx="0" cy="0"/>
        </a:xfrm>
      </p:grpSpPr>
      <p:grpSp>
        <p:nvGrpSpPr>
          <p:cNvPr id="224" name="Google Shape;224;p22"/>
          <p:cNvGrpSpPr/>
          <p:nvPr/>
        </p:nvGrpSpPr>
        <p:grpSpPr>
          <a:xfrm>
            <a:off x="518963" y="1430669"/>
            <a:ext cx="11602750" cy="3689034"/>
            <a:chOff x="411881" y="715334"/>
            <a:chExt cx="5801375" cy="1844517"/>
          </a:xfrm>
        </p:grpSpPr>
        <p:grpSp>
          <p:nvGrpSpPr>
            <p:cNvPr id="225" name="Google Shape;225;p22"/>
            <p:cNvGrpSpPr/>
            <p:nvPr/>
          </p:nvGrpSpPr>
          <p:grpSpPr>
            <a:xfrm>
              <a:off x="2019150" y="715334"/>
              <a:ext cx="4194107" cy="1844517"/>
              <a:chOff x="-342999" y="700890"/>
              <a:chExt cx="3148256" cy="1384565"/>
            </a:xfrm>
          </p:grpSpPr>
          <p:sp>
            <p:nvSpPr>
              <p:cNvPr id="226" name="Google Shape;226;p22"/>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2"/>
              <p:cNvSpPr/>
              <p:nvPr/>
            </p:nvSpPr>
            <p:spPr>
              <a:xfrm rot="5845884">
                <a:off x="1073821" y="1178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2"/>
            <p:cNvSpPr/>
            <p:nvPr/>
          </p:nvSpPr>
          <p:spPr>
            <a:xfrm rot="4954116" flipH="1">
              <a:off x="920821" y="3775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2"/>
          <p:cNvSpPr txBox="1">
            <a:spLocks noGrp="1"/>
          </p:cNvSpPr>
          <p:nvPr>
            <p:ph type="title"/>
          </p:nvPr>
        </p:nvSpPr>
        <p:spPr>
          <a:xfrm>
            <a:off x="3606900" y="3555376"/>
            <a:ext cx="9682200" cy="1359600"/>
          </a:xfrm>
          <a:prstGeom prst="rect">
            <a:avLst/>
          </a:prstGeom>
        </p:spPr>
        <p:txBody>
          <a:bodyPr spcFirstLastPara="1" wrap="square" lIns="182850" tIns="182850" rIns="182850" bIns="182850" anchor="b" anchorCtr="0">
            <a:noAutofit/>
          </a:bodyPr>
          <a:lstStyle>
            <a:lvl1pPr lvl="0" algn="r" rtl="0">
              <a:spcBef>
                <a:spcPts val="0"/>
              </a:spcBef>
              <a:spcAft>
                <a:spcPts val="0"/>
              </a:spcAft>
              <a:buSzPts val="4200"/>
              <a:buNone/>
              <a:defRPr sz="7200"/>
            </a:lvl1pPr>
            <a:lvl2pPr lvl="1" algn="ctr" rtl="0">
              <a:spcBef>
                <a:spcPts val="0"/>
              </a:spcBef>
              <a:spcAft>
                <a:spcPts val="0"/>
              </a:spcAft>
              <a:buSzPts val="4200"/>
              <a:buNone/>
              <a:defRPr sz="8400"/>
            </a:lvl2pPr>
            <a:lvl3pPr lvl="2" algn="ctr" rtl="0">
              <a:spcBef>
                <a:spcPts val="0"/>
              </a:spcBef>
              <a:spcAft>
                <a:spcPts val="0"/>
              </a:spcAft>
              <a:buSzPts val="4200"/>
              <a:buNone/>
              <a:defRPr sz="8400"/>
            </a:lvl3pPr>
            <a:lvl4pPr lvl="3" algn="ctr" rtl="0">
              <a:spcBef>
                <a:spcPts val="0"/>
              </a:spcBef>
              <a:spcAft>
                <a:spcPts val="0"/>
              </a:spcAft>
              <a:buSzPts val="4200"/>
              <a:buNone/>
              <a:defRPr sz="8400"/>
            </a:lvl4pPr>
            <a:lvl5pPr lvl="4" algn="ctr" rtl="0">
              <a:spcBef>
                <a:spcPts val="0"/>
              </a:spcBef>
              <a:spcAft>
                <a:spcPts val="0"/>
              </a:spcAft>
              <a:buSzPts val="4200"/>
              <a:buNone/>
              <a:defRPr sz="8400"/>
            </a:lvl5pPr>
            <a:lvl6pPr lvl="5" algn="ctr" rtl="0">
              <a:spcBef>
                <a:spcPts val="0"/>
              </a:spcBef>
              <a:spcAft>
                <a:spcPts val="0"/>
              </a:spcAft>
              <a:buSzPts val="4200"/>
              <a:buNone/>
              <a:defRPr sz="8400"/>
            </a:lvl6pPr>
            <a:lvl7pPr lvl="6" algn="ctr" rtl="0">
              <a:spcBef>
                <a:spcPts val="0"/>
              </a:spcBef>
              <a:spcAft>
                <a:spcPts val="0"/>
              </a:spcAft>
              <a:buSzPts val="4200"/>
              <a:buNone/>
              <a:defRPr sz="8400"/>
            </a:lvl7pPr>
            <a:lvl8pPr lvl="7" algn="ctr" rtl="0">
              <a:spcBef>
                <a:spcPts val="0"/>
              </a:spcBef>
              <a:spcAft>
                <a:spcPts val="0"/>
              </a:spcAft>
              <a:buSzPts val="4200"/>
              <a:buNone/>
              <a:defRPr sz="8400"/>
            </a:lvl8pPr>
            <a:lvl9pPr lvl="8" algn="ctr" rtl="0">
              <a:spcBef>
                <a:spcPts val="0"/>
              </a:spcBef>
              <a:spcAft>
                <a:spcPts val="0"/>
              </a:spcAft>
              <a:buSzPts val="4200"/>
              <a:buNone/>
              <a:defRPr sz="8400"/>
            </a:lvl9pPr>
          </a:lstStyle>
          <a:p>
            <a:endParaRPr/>
          </a:p>
        </p:txBody>
      </p:sp>
      <p:sp>
        <p:nvSpPr>
          <p:cNvPr id="230" name="Google Shape;230;p22"/>
          <p:cNvSpPr txBox="1">
            <a:spLocks noGrp="1"/>
          </p:cNvSpPr>
          <p:nvPr>
            <p:ph type="subTitle" idx="1"/>
          </p:nvPr>
        </p:nvSpPr>
        <p:spPr>
          <a:xfrm>
            <a:off x="3606900" y="4786226"/>
            <a:ext cx="9682200" cy="1132800"/>
          </a:xfrm>
          <a:prstGeom prst="rect">
            <a:avLst/>
          </a:prstGeom>
        </p:spPr>
        <p:txBody>
          <a:bodyPr spcFirstLastPara="1" wrap="square" lIns="182850" tIns="182850" rIns="182850" bIns="182850"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endParaRPr/>
          </a:p>
        </p:txBody>
      </p:sp>
      <p:sp>
        <p:nvSpPr>
          <p:cNvPr id="231" name="Google Shape;231;p22"/>
          <p:cNvSpPr txBox="1">
            <a:spLocks noGrp="1"/>
          </p:cNvSpPr>
          <p:nvPr>
            <p:ph type="title" idx="2" hasCustomPrompt="1"/>
          </p:nvPr>
        </p:nvSpPr>
        <p:spPr>
          <a:xfrm>
            <a:off x="13481056" y="2763750"/>
            <a:ext cx="3380400" cy="3510600"/>
          </a:xfrm>
          <a:prstGeom prst="rect">
            <a:avLst/>
          </a:prstGeom>
        </p:spPr>
        <p:txBody>
          <a:bodyPr spcFirstLastPara="1" wrap="square" lIns="182850" tIns="182850" rIns="182850" bIns="182850" anchor="b" anchorCtr="0">
            <a:noAutofit/>
          </a:bodyPr>
          <a:lstStyle>
            <a:lvl1pPr lvl="0" rtl="0">
              <a:spcBef>
                <a:spcPts val="0"/>
              </a:spcBef>
              <a:spcAft>
                <a:spcPts val="0"/>
              </a:spcAft>
              <a:buSzPts val="12000"/>
              <a:buNone/>
              <a:defRPr sz="24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column text 3">
  <p:cSld name="CUSTOM_3_1">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5509450" y="2371450"/>
            <a:ext cx="7269000" cy="2854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800"/>
              <a:buNone/>
              <a:defRPr sz="2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3" name="Google Shape;243;p24"/>
          <p:cNvSpPr txBox="1">
            <a:spLocks noGrp="1"/>
          </p:cNvSpPr>
          <p:nvPr>
            <p:ph type="subTitle" idx="1"/>
          </p:nvPr>
        </p:nvSpPr>
        <p:spPr>
          <a:xfrm>
            <a:off x="5509550" y="5407400"/>
            <a:ext cx="7269000" cy="18810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4" name="Google Shape;244;p24"/>
          <p:cNvGrpSpPr/>
          <p:nvPr/>
        </p:nvGrpSpPr>
        <p:grpSpPr>
          <a:xfrm>
            <a:off x="13372951" y="1837226"/>
            <a:ext cx="6424058" cy="2854200"/>
            <a:chOff x="6686475" y="613813"/>
            <a:chExt cx="3212029" cy="1427100"/>
          </a:xfrm>
        </p:grpSpPr>
        <p:sp>
          <p:nvSpPr>
            <p:cNvPr id="245" name="Google Shape;245;p24"/>
            <p:cNvSpPr/>
            <p:nvPr/>
          </p:nvSpPr>
          <p:spPr>
            <a:xfrm rot="-5400000" flipH="1">
              <a:off x="7715872" y="-415584"/>
              <a:ext cx="687931" cy="274672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rot="5400000" flipH="1">
              <a:off x="8696088" y="838497"/>
              <a:ext cx="481666" cy="192316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4"/>
          <p:cNvGrpSpPr/>
          <p:nvPr/>
        </p:nvGrpSpPr>
        <p:grpSpPr>
          <a:xfrm>
            <a:off x="-685998" y="182581"/>
            <a:ext cx="6296512" cy="2769130"/>
            <a:chOff x="-342999" y="700890"/>
            <a:chExt cx="3148256" cy="1384565"/>
          </a:xfrm>
        </p:grpSpPr>
        <p:sp>
          <p:nvSpPr>
            <p:cNvPr id="248" name="Google Shape;248;p24"/>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rot="5845884">
              <a:off x="1073821" y="1178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24"/>
          <p:cNvSpPr/>
          <p:nvPr/>
        </p:nvSpPr>
        <p:spPr>
          <a:xfrm rot="5845884">
            <a:off x="15042843" y="7151797"/>
            <a:ext cx="659042" cy="2631698"/>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90"/>
        <p:cNvGrpSpPr/>
        <p:nvPr/>
      </p:nvGrpSpPr>
      <p:grpSpPr>
        <a:xfrm>
          <a:off x="0" y="0"/>
          <a:ext cx="0" cy="0"/>
          <a:chOff x="0" y="0"/>
          <a:chExt cx="0" cy="0"/>
        </a:xfrm>
      </p:grpSpPr>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7_1">
    <p:spTree>
      <p:nvGrpSpPr>
        <p:cNvPr id="1" name="Shape 291"/>
        <p:cNvGrpSpPr/>
        <p:nvPr/>
      </p:nvGrpSpPr>
      <p:grpSpPr>
        <a:xfrm>
          <a:off x="0" y="0"/>
          <a:ext cx="0" cy="0"/>
          <a:chOff x="0" y="0"/>
          <a:chExt cx="0" cy="0"/>
        </a:xfrm>
      </p:grpSpPr>
      <p:grpSp>
        <p:nvGrpSpPr>
          <p:cNvPr id="292" name="Google Shape;292;p29"/>
          <p:cNvGrpSpPr/>
          <p:nvPr/>
        </p:nvGrpSpPr>
        <p:grpSpPr>
          <a:xfrm>
            <a:off x="1426458" y="414556"/>
            <a:ext cx="5623976" cy="2953824"/>
            <a:chOff x="-612524" y="1414514"/>
            <a:chExt cx="3202355" cy="1681941"/>
          </a:xfrm>
        </p:grpSpPr>
        <p:sp>
          <p:nvSpPr>
            <p:cNvPr id="293" name="Google Shape;293;p29"/>
            <p:cNvSpPr/>
            <p:nvPr/>
          </p:nvSpPr>
          <p:spPr>
            <a:xfrm rot="5846029">
              <a:off x="576596" y="755316"/>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rot="5845884">
              <a:off x="804296" y="2189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rot="4954116" flipH="1">
              <a:off x="1751371" y="1005123"/>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9"/>
          <p:cNvGrpSpPr/>
          <p:nvPr/>
        </p:nvGrpSpPr>
        <p:grpSpPr>
          <a:xfrm flipH="1">
            <a:off x="11322117" y="6070906"/>
            <a:ext cx="5930794" cy="3902340"/>
            <a:chOff x="-841329" y="1414514"/>
            <a:chExt cx="3377061" cy="2222037"/>
          </a:xfrm>
        </p:grpSpPr>
        <p:sp>
          <p:nvSpPr>
            <p:cNvPr id="297" name="Google Shape;297;p29"/>
            <p:cNvSpPr/>
            <p:nvPr/>
          </p:nvSpPr>
          <p:spPr>
            <a:xfrm rot="5846029">
              <a:off x="576596" y="755316"/>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rot="-5845884" flipH="1">
              <a:off x="21454" y="2099866"/>
              <a:ext cx="558608" cy="2230694"/>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rot="4954116" flipH="1">
              <a:off x="917069" y="1005123"/>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7_1_1">
    <p:spTree>
      <p:nvGrpSpPr>
        <p:cNvPr id="1" name="Shape 300"/>
        <p:cNvGrpSpPr/>
        <p:nvPr/>
      </p:nvGrpSpPr>
      <p:grpSpPr>
        <a:xfrm>
          <a:off x="0" y="0"/>
          <a:ext cx="0" cy="0"/>
          <a:chOff x="0" y="0"/>
          <a:chExt cx="0" cy="0"/>
        </a:xfrm>
      </p:grpSpPr>
      <p:grpSp>
        <p:nvGrpSpPr>
          <p:cNvPr id="301" name="Google Shape;301;p30"/>
          <p:cNvGrpSpPr/>
          <p:nvPr/>
        </p:nvGrpSpPr>
        <p:grpSpPr>
          <a:xfrm rot="10800000" flipH="1">
            <a:off x="10895953" y="340129"/>
            <a:ext cx="6404710" cy="3363882"/>
            <a:chOff x="-612524" y="1414514"/>
            <a:chExt cx="3202355" cy="1681941"/>
          </a:xfrm>
        </p:grpSpPr>
        <p:sp>
          <p:nvSpPr>
            <p:cNvPr id="302" name="Google Shape;302;p30"/>
            <p:cNvSpPr/>
            <p:nvPr/>
          </p:nvSpPr>
          <p:spPr>
            <a:xfrm rot="5846029">
              <a:off x="576596" y="755316"/>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rot="5845884">
              <a:off x="804296" y="2189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rot="4954116" flipH="1">
              <a:off x="1751371" y="1005123"/>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0"/>
          <p:cNvGrpSpPr/>
          <p:nvPr/>
        </p:nvGrpSpPr>
        <p:grpSpPr>
          <a:xfrm>
            <a:off x="285463" y="7240047"/>
            <a:ext cx="1768478" cy="2064374"/>
            <a:chOff x="7862735" y="208021"/>
            <a:chExt cx="1093002" cy="1275881"/>
          </a:xfrm>
        </p:grpSpPr>
        <p:grpSp>
          <p:nvGrpSpPr>
            <p:cNvPr id="306" name="Google Shape;306;p30"/>
            <p:cNvGrpSpPr/>
            <p:nvPr/>
          </p:nvGrpSpPr>
          <p:grpSpPr>
            <a:xfrm>
              <a:off x="7862735" y="208021"/>
              <a:ext cx="568046" cy="662955"/>
              <a:chOff x="3043650" y="3588975"/>
              <a:chExt cx="585675" cy="683600"/>
            </a:xfrm>
          </p:grpSpPr>
          <p:sp>
            <p:nvSpPr>
              <p:cNvPr id="307" name="Google Shape;307;p30"/>
              <p:cNvSpPr/>
              <p:nvPr/>
            </p:nvSpPr>
            <p:spPr>
              <a:xfrm>
                <a:off x="3043650" y="3588975"/>
                <a:ext cx="585675" cy="683600"/>
              </a:xfrm>
              <a:custGeom>
                <a:avLst/>
                <a:gdLst/>
                <a:ahLst/>
                <a:cxnLst/>
                <a:rect l="l" t="t" r="r" b="b"/>
                <a:pathLst>
                  <a:path w="23427" h="27344" extrusionOk="0">
                    <a:moveTo>
                      <a:pt x="8373" y="1"/>
                    </a:moveTo>
                    <a:cubicBezTo>
                      <a:pt x="8306" y="1"/>
                      <a:pt x="8239" y="4"/>
                      <a:pt x="8172" y="11"/>
                    </a:cubicBezTo>
                    <a:cubicBezTo>
                      <a:pt x="7744" y="11"/>
                      <a:pt x="7355" y="127"/>
                      <a:pt x="7044" y="361"/>
                    </a:cubicBezTo>
                    <a:cubicBezTo>
                      <a:pt x="6460" y="867"/>
                      <a:pt x="6032" y="1528"/>
                      <a:pt x="5760" y="2268"/>
                    </a:cubicBezTo>
                    <a:cubicBezTo>
                      <a:pt x="5448" y="2929"/>
                      <a:pt x="5254" y="3630"/>
                      <a:pt x="5215" y="4369"/>
                    </a:cubicBezTo>
                    <a:cubicBezTo>
                      <a:pt x="5215" y="5069"/>
                      <a:pt x="5371" y="5731"/>
                      <a:pt x="5721" y="6353"/>
                    </a:cubicBezTo>
                    <a:cubicBezTo>
                      <a:pt x="6032" y="6898"/>
                      <a:pt x="6343" y="7404"/>
                      <a:pt x="6733" y="7910"/>
                    </a:cubicBezTo>
                    <a:cubicBezTo>
                      <a:pt x="7083" y="8377"/>
                      <a:pt x="7433" y="8805"/>
                      <a:pt x="7783" y="9155"/>
                    </a:cubicBezTo>
                    <a:cubicBezTo>
                      <a:pt x="8289" y="9739"/>
                      <a:pt x="8873" y="10323"/>
                      <a:pt x="9457" y="10867"/>
                    </a:cubicBezTo>
                    <a:cubicBezTo>
                      <a:pt x="9885" y="11218"/>
                      <a:pt x="10118" y="11412"/>
                      <a:pt x="10118" y="11412"/>
                    </a:cubicBezTo>
                    <a:cubicBezTo>
                      <a:pt x="10313" y="11607"/>
                      <a:pt x="10507" y="11724"/>
                      <a:pt x="10663" y="11840"/>
                    </a:cubicBezTo>
                    <a:lnTo>
                      <a:pt x="10429" y="11762"/>
                    </a:lnTo>
                    <a:cubicBezTo>
                      <a:pt x="10157" y="11685"/>
                      <a:pt x="9924" y="11646"/>
                      <a:pt x="9924" y="11646"/>
                    </a:cubicBezTo>
                    <a:cubicBezTo>
                      <a:pt x="8490" y="11373"/>
                      <a:pt x="7087" y="11249"/>
                      <a:pt x="5661" y="11249"/>
                    </a:cubicBezTo>
                    <a:cubicBezTo>
                      <a:pt x="5461" y="11249"/>
                      <a:pt x="5261" y="11252"/>
                      <a:pt x="5059" y="11257"/>
                    </a:cubicBezTo>
                    <a:cubicBezTo>
                      <a:pt x="4242" y="11257"/>
                      <a:pt x="3425" y="11334"/>
                      <a:pt x="2608" y="11490"/>
                    </a:cubicBezTo>
                    <a:cubicBezTo>
                      <a:pt x="1791" y="11607"/>
                      <a:pt x="1051" y="12035"/>
                      <a:pt x="468" y="12657"/>
                    </a:cubicBezTo>
                    <a:cubicBezTo>
                      <a:pt x="234" y="12969"/>
                      <a:pt x="39" y="13358"/>
                      <a:pt x="39" y="13786"/>
                    </a:cubicBezTo>
                    <a:cubicBezTo>
                      <a:pt x="1" y="14214"/>
                      <a:pt x="78" y="14603"/>
                      <a:pt x="195" y="14992"/>
                    </a:cubicBezTo>
                    <a:cubicBezTo>
                      <a:pt x="468" y="15693"/>
                      <a:pt x="896" y="16354"/>
                      <a:pt x="1440" y="16860"/>
                    </a:cubicBezTo>
                    <a:cubicBezTo>
                      <a:pt x="1985" y="17366"/>
                      <a:pt x="2569" y="17755"/>
                      <a:pt x="3269" y="18028"/>
                    </a:cubicBezTo>
                    <a:cubicBezTo>
                      <a:pt x="3853" y="18300"/>
                      <a:pt x="4515" y="18456"/>
                      <a:pt x="5215" y="18495"/>
                    </a:cubicBezTo>
                    <a:cubicBezTo>
                      <a:pt x="5413" y="18514"/>
                      <a:pt x="5612" y="18524"/>
                      <a:pt x="5809" y="18524"/>
                    </a:cubicBezTo>
                    <a:cubicBezTo>
                      <a:pt x="6776" y="18524"/>
                      <a:pt x="7728" y="18292"/>
                      <a:pt x="8600" y="17872"/>
                    </a:cubicBezTo>
                    <a:lnTo>
                      <a:pt x="10390" y="17094"/>
                    </a:lnTo>
                    <a:lnTo>
                      <a:pt x="10390" y="17094"/>
                    </a:lnTo>
                    <a:cubicBezTo>
                      <a:pt x="9457" y="18378"/>
                      <a:pt x="8834" y="19895"/>
                      <a:pt x="8600" y="21491"/>
                    </a:cubicBezTo>
                    <a:cubicBezTo>
                      <a:pt x="8406" y="22269"/>
                      <a:pt x="8445" y="23086"/>
                      <a:pt x="8639" y="23865"/>
                    </a:cubicBezTo>
                    <a:cubicBezTo>
                      <a:pt x="8756" y="24254"/>
                      <a:pt x="8912" y="24604"/>
                      <a:pt x="9106" y="24954"/>
                    </a:cubicBezTo>
                    <a:cubicBezTo>
                      <a:pt x="9301" y="25304"/>
                      <a:pt x="9495" y="25616"/>
                      <a:pt x="9729" y="25927"/>
                    </a:cubicBezTo>
                    <a:cubicBezTo>
                      <a:pt x="9962" y="26238"/>
                      <a:pt x="10235" y="26511"/>
                      <a:pt x="10546" y="26783"/>
                    </a:cubicBezTo>
                    <a:cubicBezTo>
                      <a:pt x="10857" y="26978"/>
                      <a:pt x="11208" y="27172"/>
                      <a:pt x="11597" y="27250"/>
                    </a:cubicBezTo>
                    <a:cubicBezTo>
                      <a:pt x="11838" y="27313"/>
                      <a:pt x="12083" y="27344"/>
                      <a:pt x="12326" y="27344"/>
                    </a:cubicBezTo>
                    <a:cubicBezTo>
                      <a:pt x="12831" y="27344"/>
                      <a:pt x="13330" y="27214"/>
                      <a:pt x="13776" y="26978"/>
                    </a:cubicBezTo>
                    <a:cubicBezTo>
                      <a:pt x="14399" y="26627"/>
                      <a:pt x="14904" y="26083"/>
                      <a:pt x="15216" y="25421"/>
                    </a:cubicBezTo>
                    <a:cubicBezTo>
                      <a:pt x="15488" y="24837"/>
                      <a:pt x="15644" y="24215"/>
                      <a:pt x="15683" y="23553"/>
                    </a:cubicBezTo>
                    <a:cubicBezTo>
                      <a:pt x="15838" y="21724"/>
                      <a:pt x="15799" y="19857"/>
                      <a:pt x="15527" y="18028"/>
                    </a:cubicBezTo>
                    <a:lnTo>
                      <a:pt x="15527" y="18028"/>
                    </a:lnTo>
                    <a:cubicBezTo>
                      <a:pt x="17045" y="18923"/>
                      <a:pt x="18679" y="19701"/>
                      <a:pt x="20352" y="20323"/>
                    </a:cubicBezTo>
                    <a:cubicBezTo>
                      <a:pt x="20755" y="20485"/>
                      <a:pt x="21195" y="20572"/>
                      <a:pt x="21647" y="20572"/>
                    </a:cubicBezTo>
                    <a:cubicBezTo>
                      <a:pt x="21850" y="20572"/>
                      <a:pt x="22054" y="20554"/>
                      <a:pt x="22259" y="20518"/>
                    </a:cubicBezTo>
                    <a:cubicBezTo>
                      <a:pt x="22609" y="20440"/>
                      <a:pt x="22882" y="20207"/>
                      <a:pt x="23076" y="19934"/>
                    </a:cubicBezTo>
                    <a:cubicBezTo>
                      <a:pt x="23193" y="19623"/>
                      <a:pt x="23193" y="19273"/>
                      <a:pt x="23115" y="18962"/>
                    </a:cubicBezTo>
                    <a:cubicBezTo>
                      <a:pt x="22998" y="18650"/>
                      <a:pt x="22882" y="18378"/>
                      <a:pt x="22726" y="18144"/>
                    </a:cubicBezTo>
                    <a:cubicBezTo>
                      <a:pt x="22570" y="17872"/>
                      <a:pt x="22415" y="17638"/>
                      <a:pt x="22220" y="17405"/>
                    </a:cubicBezTo>
                    <a:cubicBezTo>
                      <a:pt x="21909" y="16977"/>
                      <a:pt x="21520" y="16588"/>
                      <a:pt x="21131" y="16238"/>
                    </a:cubicBezTo>
                    <a:cubicBezTo>
                      <a:pt x="20391" y="15615"/>
                      <a:pt x="19613" y="15109"/>
                      <a:pt x="18757" y="14681"/>
                    </a:cubicBezTo>
                    <a:cubicBezTo>
                      <a:pt x="18134" y="14370"/>
                      <a:pt x="17589" y="14136"/>
                      <a:pt x="17084" y="13942"/>
                    </a:cubicBezTo>
                    <a:lnTo>
                      <a:pt x="17084" y="13942"/>
                    </a:lnTo>
                    <a:cubicBezTo>
                      <a:pt x="17297" y="13956"/>
                      <a:pt x="17511" y="13965"/>
                      <a:pt x="17723" y="13965"/>
                    </a:cubicBezTo>
                    <a:cubicBezTo>
                      <a:pt x="18089" y="13965"/>
                      <a:pt x="18450" y="13938"/>
                      <a:pt x="18796" y="13864"/>
                    </a:cubicBezTo>
                    <a:cubicBezTo>
                      <a:pt x="19496" y="13708"/>
                      <a:pt x="20158" y="13397"/>
                      <a:pt x="20703" y="12930"/>
                    </a:cubicBezTo>
                    <a:cubicBezTo>
                      <a:pt x="21247" y="12502"/>
                      <a:pt x="21714" y="11957"/>
                      <a:pt x="22103" y="11373"/>
                    </a:cubicBezTo>
                    <a:cubicBezTo>
                      <a:pt x="22493" y="10790"/>
                      <a:pt x="22804" y="10206"/>
                      <a:pt x="23076" y="9544"/>
                    </a:cubicBezTo>
                    <a:cubicBezTo>
                      <a:pt x="23310" y="8922"/>
                      <a:pt x="23427" y="8260"/>
                      <a:pt x="23388" y="7560"/>
                    </a:cubicBezTo>
                    <a:cubicBezTo>
                      <a:pt x="23349" y="6898"/>
                      <a:pt x="23115" y="6276"/>
                      <a:pt x="22648" y="5770"/>
                    </a:cubicBezTo>
                    <a:cubicBezTo>
                      <a:pt x="22009" y="5039"/>
                      <a:pt x="21108" y="4619"/>
                      <a:pt x="20169" y="4619"/>
                    </a:cubicBezTo>
                    <a:cubicBezTo>
                      <a:pt x="19907" y="4619"/>
                      <a:pt x="19643" y="4651"/>
                      <a:pt x="19380" y="4719"/>
                    </a:cubicBezTo>
                    <a:cubicBezTo>
                      <a:pt x="18835" y="4875"/>
                      <a:pt x="18368" y="5147"/>
                      <a:pt x="17979" y="5497"/>
                    </a:cubicBezTo>
                    <a:cubicBezTo>
                      <a:pt x="17628" y="5809"/>
                      <a:pt x="17278" y="6120"/>
                      <a:pt x="16967" y="6470"/>
                    </a:cubicBezTo>
                    <a:cubicBezTo>
                      <a:pt x="16344" y="7132"/>
                      <a:pt x="14165" y="9311"/>
                      <a:pt x="14165" y="9311"/>
                    </a:cubicBezTo>
                    <a:cubicBezTo>
                      <a:pt x="14126" y="8688"/>
                      <a:pt x="13815" y="7638"/>
                      <a:pt x="13698" y="6782"/>
                    </a:cubicBezTo>
                    <a:cubicBezTo>
                      <a:pt x="13465" y="5536"/>
                      <a:pt x="13037" y="4330"/>
                      <a:pt x="12453" y="3201"/>
                    </a:cubicBezTo>
                    <a:cubicBezTo>
                      <a:pt x="12064" y="2579"/>
                      <a:pt x="11636" y="1995"/>
                      <a:pt x="11169" y="1489"/>
                    </a:cubicBezTo>
                    <a:cubicBezTo>
                      <a:pt x="10624" y="944"/>
                      <a:pt x="10001" y="516"/>
                      <a:pt x="9301" y="205"/>
                    </a:cubicBezTo>
                    <a:cubicBezTo>
                      <a:pt x="9011" y="76"/>
                      <a:pt x="8694" y="1"/>
                      <a:pt x="8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3380250" y="3921525"/>
                <a:ext cx="25325" cy="24525"/>
              </a:xfrm>
              <a:custGeom>
                <a:avLst/>
                <a:gdLst/>
                <a:ahLst/>
                <a:cxnLst/>
                <a:rect l="l" t="t" r="r" b="b"/>
                <a:pathLst>
                  <a:path w="1013" h="981" extrusionOk="0">
                    <a:moveTo>
                      <a:pt x="584" y="406"/>
                    </a:moveTo>
                    <a:cubicBezTo>
                      <a:pt x="623" y="445"/>
                      <a:pt x="623" y="445"/>
                      <a:pt x="623" y="484"/>
                    </a:cubicBezTo>
                    <a:cubicBezTo>
                      <a:pt x="623" y="523"/>
                      <a:pt x="623" y="523"/>
                      <a:pt x="623" y="562"/>
                    </a:cubicBezTo>
                    <a:lnTo>
                      <a:pt x="584" y="562"/>
                    </a:lnTo>
                    <a:cubicBezTo>
                      <a:pt x="545" y="562"/>
                      <a:pt x="507" y="562"/>
                      <a:pt x="468" y="523"/>
                    </a:cubicBezTo>
                    <a:cubicBezTo>
                      <a:pt x="468" y="523"/>
                      <a:pt x="468" y="484"/>
                      <a:pt x="468" y="484"/>
                    </a:cubicBezTo>
                    <a:cubicBezTo>
                      <a:pt x="507" y="445"/>
                      <a:pt x="507" y="406"/>
                      <a:pt x="545" y="406"/>
                    </a:cubicBezTo>
                    <a:close/>
                    <a:moveTo>
                      <a:pt x="614" y="1"/>
                    </a:moveTo>
                    <a:cubicBezTo>
                      <a:pt x="591" y="1"/>
                      <a:pt x="568" y="6"/>
                      <a:pt x="545" y="17"/>
                    </a:cubicBezTo>
                    <a:lnTo>
                      <a:pt x="507" y="17"/>
                    </a:lnTo>
                    <a:cubicBezTo>
                      <a:pt x="429" y="17"/>
                      <a:pt x="351" y="56"/>
                      <a:pt x="312" y="95"/>
                    </a:cubicBezTo>
                    <a:cubicBezTo>
                      <a:pt x="234" y="134"/>
                      <a:pt x="156" y="173"/>
                      <a:pt x="117" y="251"/>
                    </a:cubicBezTo>
                    <a:cubicBezTo>
                      <a:pt x="40" y="367"/>
                      <a:pt x="1" y="523"/>
                      <a:pt x="40" y="679"/>
                    </a:cubicBezTo>
                    <a:cubicBezTo>
                      <a:pt x="78" y="795"/>
                      <a:pt x="195" y="912"/>
                      <a:pt x="312" y="951"/>
                    </a:cubicBezTo>
                    <a:cubicBezTo>
                      <a:pt x="370" y="970"/>
                      <a:pt x="438" y="980"/>
                      <a:pt x="507" y="980"/>
                    </a:cubicBezTo>
                    <a:cubicBezTo>
                      <a:pt x="575" y="980"/>
                      <a:pt x="643" y="970"/>
                      <a:pt x="701" y="951"/>
                    </a:cubicBezTo>
                    <a:cubicBezTo>
                      <a:pt x="779" y="912"/>
                      <a:pt x="896" y="834"/>
                      <a:pt x="935" y="756"/>
                    </a:cubicBezTo>
                    <a:cubicBezTo>
                      <a:pt x="1012" y="679"/>
                      <a:pt x="1012" y="562"/>
                      <a:pt x="1012" y="484"/>
                    </a:cubicBezTo>
                    <a:cubicBezTo>
                      <a:pt x="1012" y="289"/>
                      <a:pt x="935" y="134"/>
                      <a:pt x="779" y="56"/>
                    </a:cubicBezTo>
                    <a:cubicBezTo>
                      <a:pt x="724" y="28"/>
                      <a:pt x="669" y="1"/>
                      <a:pt x="61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3414300" y="3988875"/>
                <a:ext cx="27275" cy="28100"/>
              </a:xfrm>
              <a:custGeom>
                <a:avLst/>
                <a:gdLst/>
                <a:ahLst/>
                <a:cxnLst/>
                <a:rect l="l" t="t" r="r" b="b"/>
                <a:pathLst>
                  <a:path w="1091" h="1124" extrusionOk="0">
                    <a:moveTo>
                      <a:pt x="545" y="358"/>
                    </a:moveTo>
                    <a:cubicBezTo>
                      <a:pt x="584" y="358"/>
                      <a:pt x="623" y="397"/>
                      <a:pt x="623" y="436"/>
                    </a:cubicBezTo>
                    <a:cubicBezTo>
                      <a:pt x="623" y="475"/>
                      <a:pt x="584" y="514"/>
                      <a:pt x="545" y="553"/>
                    </a:cubicBezTo>
                    <a:lnTo>
                      <a:pt x="468" y="553"/>
                    </a:lnTo>
                    <a:cubicBezTo>
                      <a:pt x="429" y="514"/>
                      <a:pt x="429" y="475"/>
                      <a:pt x="390" y="475"/>
                    </a:cubicBezTo>
                    <a:cubicBezTo>
                      <a:pt x="390" y="475"/>
                      <a:pt x="429" y="436"/>
                      <a:pt x="429" y="397"/>
                    </a:cubicBezTo>
                    <a:cubicBezTo>
                      <a:pt x="429" y="358"/>
                      <a:pt x="429" y="358"/>
                      <a:pt x="468" y="358"/>
                    </a:cubicBezTo>
                    <a:close/>
                    <a:moveTo>
                      <a:pt x="935" y="592"/>
                    </a:moveTo>
                    <a:cubicBezTo>
                      <a:pt x="935" y="592"/>
                      <a:pt x="935" y="631"/>
                      <a:pt x="935" y="631"/>
                    </a:cubicBezTo>
                    <a:cubicBezTo>
                      <a:pt x="922" y="657"/>
                      <a:pt x="909" y="683"/>
                      <a:pt x="896" y="707"/>
                    </a:cubicBezTo>
                    <a:lnTo>
                      <a:pt x="896" y="707"/>
                    </a:lnTo>
                    <a:cubicBezTo>
                      <a:pt x="897" y="669"/>
                      <a:pt x="935" y="630"/>
                      <a:pt x="935" y="592"/>
                    </a:cubicBezTo>
                    <a:close/>
                    <a:moveTo>
                      <a:pt x="892" y="714"/>
                    </a:moveTo>
                    <a:cubicBezTo>
                      <a:pt x="867" y="760"/>
                      <a:pt x="843" y="801"/>
                      <a:pt x="818" y="825"/>
                    </a:cubicBezTo>
                    <a:cubicBezTo>
                      <a:pt x="763" y="853"/>
                      <a:pt x="688" y="880"/>
                      <a:pt x="622" y="880"/>
                    </a:cubicBezTo>
                    <a:cubicBezTo>
                      <a:pt x="594" y="880"/>
                      <a:pt x="568" y="876"/>
                      <a:pt x="545" y="864"/>
                    </a:cubicBezTo>
                    <a:lnTo>
                      <a:pt x="584" y="864"/>
                    </a:lnTo>
                    <a:cubicBezTo>
                      <a:pt x="699" y="864"/>
                      <a:pt x="814" y="826"/>
                      <a:pt x="892" y="714"/>
                    </a:cubicBezTo>
                    <a:close/>
                    <a:moveTo>
                      <a:pt x="469" y="1"/>
                    </a:moveTo>
                    <a:cubicBezTo>
                      <a:pt x="302" y="1"/>
                      <a:pt x="146" y="106"/>
                      <a:pt x="78" y="242"/>
                    </a:cubicBezTo>
                    <a:cubicBezTo>
                      <a:pt x="1" y="397"/>
                      <a:pt x="1" y="592"/>
                      <a:pt x="78" y="747"/>
                    </a:cubicBezTo>
                    <a:cubicBezTo>
                      <a:pt x="117" y="864"/>
                      <a:pt x="234" y="981"/>
                      <a:pt x="351" y="1059"/>
                    </a:cubicBezTo>
                    <a:cubicBezTo>
                      <a:pt x="419" y="1104"/>
                      <a:pt x="501" y="1123"/>
                      <a:pt x="580" y="1123"/>
                    </a:cubicBezTo>
                    <a:cubicBezTo>
                      <a:pt x="637" y="1123"/>
                      <a:pt x="692" y="1114"/>
                      <a:pt x="740" y="1098"/>
                    </a:cubicBezTo>
                    <a:cubicBezTo>
                      <a:pt x="857" y="1020"/>
                      <a:pt x="935" y="942"/>
                      <a:pt x="1012" y="864"/>
                    </a:cubicBezTo>
                    <a:cubicBezTo>
                      <a:pt x="1051" y="786"/>
                      <a:pt x="1090" y="670"/>
                      <a:pt x="1090" y="592"/>
                    </a:cubicBezTo>
                    <a:cubicBezTo>
                      <a:pt x="1090" y="475"/>
                      <a:pt x="1051" y="397"/>
                      <a:pt x="1012" y="358"/>
                    </a:cubicBezTo>
                    <a:cubicBezTo>
                      <a:pt x="973" y="242"/>
                      <a:pt x="896" y="164"/>
                      <a:pt x="818" y="86"/>
                    </a:cubicBezTo>
                    <a:cubicBezTo>
                      <a:pt x="779" y="86"/>
                      <a:pt x="740" y="47"/>
                      <a:pt x="701" y="47"/>
                    </a:cubicBezTo>
                    <a:lnTo>
                      <a:pt x="740" y="86"/>
                    </a:lnTo>
                    <a:cubicBezTo>
                      <a:pt x="701" y="47"/>
                      <a:pt x="623" y="8"/>
                      <a:pt x="545" y="8"/>
                    </a:cubicBezTo>
                    <a:cubicBezTo>
                      <a:pt x="520" y="3"/>
                      <a:pt x="494" y="1"/>
                      <a:pt x="469"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3328700" y="3978600"/>
                <a:ext cx="24350" cy="25075"/>
              </a:xfrm>
              <a:custGeom>
                <a:avLst/>
                <a:gdLst/>
                <a:ahLst/>
                <a:cxnLst/>
                <a:rect l="l" t="t" r="r" b="b"/>
                <a:pathLst>
                  <a:path w="974" h="1003" extrusionOk="0">
                    <a:moveTo>
                      <a:pt x="545" y="302"/>
                    </a:moveTo>
                    <a:cubicBezTo>
                      <a:pt x="584" y="302"/>
                      <a:pt x="662" y="341"/>
                      <a:pt x="662" y="419"/>
                    </a:cubicBezTo>
                    <a:cubicBezTo>
                      <a:pt x="701" y="458"/>
                      <a:pt x="662" y="536"/>
                      <a:pt x="584" y="536"/>
                    </a:cubicBezTo>
                    <a:lnTo>
                      <a:pt x="467" y="536"/>
                    </a:lnTo>
                    <a:cubicBezTo>
                      <a:pt x="467" y="536"/>
                      <a:pt x="428" y="497"/>
                      <a:pt x="428" y="497"/>
                    </a:cubicBezTo>
                    <a:cubicBezTo>
                      <a:pt x="428" y="419"/>
                      <a:pt x="467" y="341"/>
                      <a:pt x="545" y="302"/>
                    </a:cubicBezTo>
                    <a:close/>
                    <a:moveTo>
                      <a:pt x="564" y="1"/>
                    </a:moveTo>
                    <a:cubicBezTo>
                      <a:pt x="516" y="1"/>
                      <a:pt x="467" y="10"/>
                      <a:pt x="428" y="30"/>
                    </a:cubicBezTo>
                    <a:cubicBezTo>
                      <a:pt x="0" y="225"/>
                      <a:pt x="39" y="808"/>
                      <a:pt x="467" y="1003"/>
                    </a:cubicBezTo>
                    <a:cubicBezTo>
                      <a:pt x="545" y="1003"/>
                      <a:pt x="623" y="1003"/>
                      <a:pt x="701" y="964"/>
                    </a:cubicBezTo>
                    <a:cubicBezTo>
                      <a:pt x="740" y="925"/>
                      <a:pt x="740" y="886"/>
                      <a:pt x="779" y="808"/>
                    </a:cubicBezTo>
                    <a:cubicBezTo>
                      <a:pt x="779" y="808"/>
                      <a:pt x="779" y="808"/>
                      <a:pt x="779" y="769"/>
                    </a:cubicBezTo>
                    <a:lnTo>
                      <a:pt x="817" y="769"/>
                    </a:lnTo>
                    <a:cubicBezTo>
                      <a:pt x="895" y="691"/>
                      <a:pt x="934" y="614"/>
                      <a:pt x="973" y="497"/>
                    </a:cubicBezTo>
                    <a:cubicBezTo>
                      <a:pt x="973" y="419"/>
                      <a:pt x="973" y="302"/>
                      <a:pt x="934" y="225"/>
                    </a:cubicBezTo>
                    <a:cubicBezTo>
                      <a:pt x="856" y="147"/>
                      <a:pt x="779" y="69"/>
                      <a:pt x="701" y="30"/>
                    </a:cubicBezTo>
                    <a:cubicBezTo>
                      <a:pt x="662" y="10"/>
                      <a:pt x="613" y="1"/>
                      <a:pt x="56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3368575" y="3864550"/>
                <a:ext cx="23375" cy="22825"/>
              </a:xfrm>
              <a:custGeom>
                <a:avLst/>
                <a:gdLst/>
                <a:ahLst/>
                <a:cxnLst/>
                <a:rect l="l" t="t" r="r" b="b"/>
                <a:pathLst>
                  <a:path w="935" h="913" extrusionOk="0">
                    <a:moveTo>
                      <a:pt x="584" y="311"/>
                    </a:moveTo>
                    <a:cubicBezTo>
                      <a:pt x="584" y="350"/>
                      <a:pt x="623" y="350"/>
                      <a:pt x="623" y="389"/>
                    </a:cubicBezTo>
                    <a:cubicBezTo>
                      <a:pt x="623" y="428"/>
                      <a:pt x="623" y="506"/>
                      <a:pt x="584" y="584"/>
                    </a:cubicBezTo>
                    <a:lnTo>
                      <a:pt x="507" y="584"/>
                    </a:lnTo>
                    <a:cubicBezTo>
                      <a:pt x="468" y="545"/>
                      <a:pt x="429" y="506"/>
                      <a:pt x="429" y="467"/>
                    </a:cubicBezTo>
                    <a:cubicBezTo>
                      <a:pt x="429" y="428"/>
                      <a:pt x="429" y="389"/>
                      <a:pt x="468" y="350"/>
                    </a:cubicBezTo>
                    <a:cubicBezTo>
                      <a:pt x="468" y="350"/>
                      <a:pt x="468" y="350"/>
                      <a:pt x="507" y="311"/>
                    </a:cubicBezTo>
                    <a:close/>
                    <a:moveTo>
                      <a:pt x="584" y="0"/>
                    </a:moveTo>
                    <a:cubicBezTo>
                      <a:pt x="390" y="0"/>
                      <a:pt x="234" y="39"/>
                      <a:pt x="117" y="195"/>
                    </a:cubicBezTo>
                    <a:cubicBezTo>
                      <a:pt x="40" y="311"/>
                      <a:pt x="1" y="467"/>
                      <a:pt x="40" y="623"/>
                    </a:cubicBezTo>
                    <a:cubicBezTo>
                      <a:pt x="79" y="739"/>
                      <a:pt x="195" y="856"/>
                      <a:pt x="312" y="895"/>
                    </a:cubicBezTo>
                    <a:cubicBezTo>
                      <a:pt x="338" y="908"/>
                      <a:pt x="364" y="912"/>
                      <a:pt x="388" y="912"/>
                    </a:cubicBezTo>
                    <a:cubicBezTo>
                      <a:pt x="437" y="912"/>
                      <a:pt x="481" y="895"/>
                      <a:pt x="507" y="895"/>
                    </a:cubicBezTo>
                    <a:lnTo>
                      <a:pt x="507" y="856"/>
                    </a:lnTo>
                    <a:lnTo>
                      <a:pt x="584" y="856"/>
                    </a:lnTo>
                    <a:cubicBezTo>
                      <a:pt x="662" y="856"/>
                      <a:pt x="779" y="778"/>
                      <a:pt x="818" y="701"/>
                    </a:cubicBezTo>
                    <a:cubicBezTo>
                      <a:pt x="896" y="623"/>
                      <a:pt x="935" y="545"/>
                      <a:pt x="935" y="428"/>
                    </a:cubicBezTo>
                    <a:cubicBezTo>
                      <a:pt x="935" y="350"/>
                      <a:pt x="896" y="311"/>
                      <a:pt x="896" y="273"/>
                    </a:cubicBezTo>
                    <a:cubicBezTo>
                      <a:pt x="818" y="156"/>
                      <a:pt x="701" y="39"/>
                      <a:pt x="584"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3441550" y="3907600"/>
                <a:ext cx="23375" cy="22150"/>
              </a:xfrm>
              <a:custGeom>
                <a:avLst/>
                <a:gdLst/>
                <a:ahLst/>
                <a:cxnLst/>
                <a:rect l="l" t="t" r="r" b="b"/>
                <a:pathLst>
                  <a:path w="935" h="886" extrusionOk="0">
                    <a:moveTo>
                      <a:pt x="448" y="0"/>
                    </a:moveTo>
                    <a:cubicBezTo>
                      <a:pt x="389" y="0"/>
                      <a:pt x="331" y="10"/>
                      <a:pt x="273" y="29"/>
                    </a:cubicBezTo>
                    <a:cubicBezTo>
                      <a:pt x="195" y="68"/>
                      <a:pt x="117" y="107"/>
                      <a:pt x="39" y="185"/>
                    </a:cubicBezTo>
                    <a:cubicBezTo>
                      <a:pt x="0" y="263"/>
                      <a:pt x="0" y="341"/>
                      <a:pt x="0" y="457"/>
                    </a:cubicBezTo>
                    <a:cubicBezTo>
                      <a:pt x="0" y="535"/>
                      <a:pt x="39" y="613"/>
                      <a:pt x="78" y="691"/>
                    </a:cubicBezTo>
                    <a:cubicBezTo>
                      <a:pt x="156" y="808"/>
                      <a:pt x="312" y="846"/>
                      <a:pt x="467" y="885"/>
                    </a:cubicBezTo>
                    <a:cubicBezTo>
                      <a:pt x="584" y="846"/>
                      <a:pt x="701" y="808"/>
                      <a:pt x="778" y="730"/>
                    </a:cubicBezTo>
                    <a:cubicBezTo>
                      <a:pt x="895" y="652"/>
                      <a:pt x="934" y="496"/>
                      <a:pt x="895" y="379"/>
                    </a:cubicBezTo>
                    <a:cubicBezTo>
                      <a:pt x="895" y="302"/>
                      <a:pt x="817" y="224"/>
                      <a:pt x="740" y="185"/>
                    </a:cubicBezTo>
                    <a:cubicBezTo>
                      <a:pt x="701" y="107"/>
                      <a:pt x="662" y="68"/>
                      <a:pt x="623" y="29"/>
                    </a:cubicBezTo>
                    <a:cubicBezTo>
                      <a:pt x="564" y="10"/>
                      <a:pt x="506" y="0"/>
                      <a:pt x="448"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3309225" y="3908200"/>
                <a:ext cx="22400" cy="21550"/>
              </a:xfrm>
              <a:custGeom>
                <a:avLst/>
                <a:gdLst/>
                <a:ahLst/>
                <a:cxnLst/>
                <a:rect l="l" t="t" r="r" b="b"/>
                <a:pathLst>
                  <a:path w="896" h="862" extrusionOk="0">
                    <a:moveTo>
                      <a:pt x="448" y="287"/>
                    </a:moveTo>
                    <a:cubicBezTo>
                      <a:pt x="478" y="287"/>
                      <a:pt x="507" y="297"/>
                      <a:pt x="546" y="317"/>
                    </a:cubicBezTo>
                    <a:cubicBezTo>
                      <a:pt x="546" y="355"/>
                      <a:pt x="546" y="394"/>
                      <a:pt x="546" y="433"/>
                    </a:cubicBezTo>
                    <a:cubicBezTo>
                      <a:pt x="507" y="472"/>
                      <a:pt x="468" y="472"/>
                      <a:pt x="468" y="511"/>
                    </a:cubicBezTo>
                    <a:lnTo>
                      <a:pt x="351" y="511"/>
                    </a:lnTo>
                    <a:cubicBezTo>
                      <a:pt x="312" y="472"/>
                      <a:pt x="273" y="433"/>
                      <a:pt x="273" y="394"/>
                    </a:cubicBezTo>
                    <a:cubicBezTo>
                      <a:pt x="273" y="355"/>
                      <a:pt x="312" y="317"/>
                      <a:pt x="351" y="317"/>
                    </a:cubicBezTo>
                    <a:cubicBezTo>
                      <a:pt x="390" y="297"/>
                      <a:pt x="419" y="287"/>
                      <a:pt x="448" y="287"/>
                    </a:cubicBezTo>
                    <a:close/>
                    <a:moveTo>
                      <a:pt x="369" y="0"/>
                    </a:moveTo>
                    <a:cubicBezTo>
                      <a:pt x="163" y="0"/>
                      <a:pt x="1" y="181"/>
                      <a:pt x="1" y="394"/>
                    </a:cubicBezTo>
                    <a:cubicBezTo>
                      <a:pt x="1" y="433"/>
                      <a:pt x="1" y="472"/>
                      <a:pt x="1" y="511"/>
                    </a:cubicBezTo>
                    <a:cubicBezTo>
                      <a:pt x="1" y="628"/>
                      <a:pt x="79" y="784"/>
                      <a:pt x="234" y="861"/>
                    </a:cubicBezTo>
                    <a:lnTo>
                      <a:pt x="468" y="861"/>
                    </a:lnTo>
                    <a:lnTo>
                      <a:pt x="468" y="822"/>
                    </a:lnTo>
                    <a:lnTo>
                      <a:pt x="585" y="822"/>
                    </a:lnTo>
                    <a:lnTo>
                      <a:pt x="701" y="784"/>
                    </a:lnTo>
                    <a:cubicBezTo>
                      <a:pt x="818" y="706"/>
                      <a:pt x="896" y="589"/>
                      <a:pt x="896" y="433"/>
                    </a:cubicBezTo>
                    <a:cubicBezTo>
                      <a:pt x="896" y="355"/>
                      <a:pt x="857" y="239"/>
                      <a:pt x="779" y="161"/>
                    </a:cubicBezTo>
                    <a:cubicBezTo>
                      <a:pt x="740" y="161"/>
                      <a:pt x="740" y="122"/>
                      <a:pt x="701" y="83"/>
                    </a:cubicBezTo>
                    <a:cubicBezTo>
                      <a:pt x="624" y="44"/>
                      <a:pt x="546" y="5"/>
                      <a:pt x="429" y="5"/>
                    </a:cubicBezTo>
                    <a:cubicBezTo>
                      <a:pt x="409" y="2"/>
                      <a:pt x="389" y="0"/>
                      <a:pt x="369"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0"/>
            <p:cNvGrpSpPr/>
            <p:nvPr/>
          </p:nvGrpSpPr>
          <p:grpSpPr>
            <a:xfrm>
              <a:off x="8319889" y="870976"/>
              <a:ext cx="635848" cy="612926"/>
              <a:chOff x="3762575" y="3653050"/>
              <a:chExt cx="496175" cy="478325"/>
            </a:xfrm>
          </p:grpSpPr>
          <p:sp>
            <p:nvSpPr>
              <p:cNvPr id="315" name="Google Shape;315;p30"/>
              <p:cNvSpPr/>
              <p:nvPr/>
            </p:nvSpPr>
            <p:spPr>
              <a:xfrm>
                <a:off x="3762575" y="3653050"/>
                <a:ext cx="496175" cy="478325"/>
              </a:xfrm>
              <a:custGeom>
                <a:avLst/>
                <a:gdLst/>
                <a:ahLst/>
                <a:cxnLst/>
                <a:rect l="l" t="t" r="r" b="b"/>
                <a:pathLst>
                  <a:path w="19847" h="19133" extrusionOk="0">
                    <a:moveTo>
                      <a:pt x="7519" y="1"/>
                    </a:moveTo>
                    <a:cubicBezTo>
                      <a:pt x="7371" y="1"/>
                      <a:pt x="7223" y="20"/>
                      <a:pt x="7083" y="55"/>
                    </a:cubicBezTo>
                    <a:cubicBezTo>
                      <a:pt x="6772" y="172"/>
                      <a:pt x="6460" y="327"/>
                      <a:pt x="6227" y="522"/>
                    </a:cubicBezTo>
                    <a:cubicBezTo>
                      <a:pt x="5760" y="911"/>
                      <a:pt x="5371" y="1417"/>
                      <a:pt x="5137" y="1962"/>
                    </a:cubicBezTo>
                    <a:cubicBezTo>
                      <a:pt x="4904" y="2506"/>
                      <a:pt x="4787" y="3090"/>
                      <a:pt x="4748" y="3635"/>
                    </a:cubicBezTo>
                    <a:cubicBezTo>
                      <a:pt x="4748" y="4180"/>
                      <a:pt x="4787" y="4724"/>
                      <a:pt x="4943" y="5230"/>
                    </a:cubicBezTo>
                    <a:cubicBezTo>
                      <a:pt x="5176" y="6164"/>
                      <a:pt x="5643" y="7020"/>
                      <a:pt x="6344" y="7682"/>
                    </a:cubicBezTo>
                    <a:lnTo>
                      <a:pt x="7394" y="8810"/>
                    </a:lnTo>
                    <a:cubicBezTo>
                      <a:pt x="6627" y="8595"/>
                      <a:pt x="5846" y="8482"/>
                      <a:pt x="5068" y="8482"/>
                    </a:cubicBezTo>
                    <a:cubicBezTo>
                      <a:pt x="4582" y="8482"/>
                      <a:pt x="4098" y="8526"/>
                      <a:pt x="3620" y="8616"/>
                    </a:cubicBezTo>
                    <a:cubicBezTo>
                      <a:pt x="2958" y="8733"/>
                      <a:pt x="2374" y="8966"/>
                      <a:pt x="1830" y="9316"/>
                    </a:cubicBezTo>
                    <a:cubicBezTo>
                      <a:pt x="1557" y="9511"/>
                      <a:pt x="1324" y="9705"/>
                      <a:pt x="1129" y="9978"/>
                    </a:cubicBezTo>
                    <a:cubicBezTo>
                      <a:pt x="935" y="10211"/>
                      <a:pt x="740" y="10445"/>
                      <a:pt x="545" y="10678"/>
                    </a:cubicBezTo>
                    <a:cubicBezTo>
                      <a:pt x="390" y="10951"/>
                      <a:pt x="234" y="11223"/>
                      <a:pt x="156" y="11534"/>
                    </a:cubicBezTo>
                    <a:cubicBezTo>
                      <a:pt x="40" y="11846"/>
                      <a:pt x="1" y="12157"/>
                      <a:pt x="40" y="12468"/>
                    </a:cubicBezTo>
                    <a:cubicBezTo>
                      <a:pt x="117" y="13052"/>
                      <a:pt x="390" y="13636"/>
                      <a:pt x="857" y="14064"/>
                    </a:cubicBezTo>
                    <a:cubicBezTo>
                      <a:pt x="1285" y="14414"/>
                      <a:pt x="1830" y="14647"/>
                      <a:pt x="2413" y="14686"/>
                    </a:cubicBezTo>
                    <a:cubicBezTo>
                      <a:pt x="2540" y="14696"/>
                      <a:pt x="2669" y="14701"/>
                      <a:pt x="2799" y="14701"/>
                    </a:cubicBezTo>
                    <a:cubicBezTo>
                      <a:pt x="3189" y="14701"/>
                      <a:pt x="3590" y="14657"/>
                      <a:pt x="3970" y="14570"/>
                    </a:cubicBezTo>
                    <a:cubicBezTo>
                      <a:pt x="5371" y="14180"/>
                      <a:pt x="6733" y="13636"/>
                      <a:pt x="8056" y="12935"/>
                    </a:cubicBezTo>
                    <a:lnTo>
                      <a:pt x="8056" y="12935"/>
                    </a:lnTo>
                    <a:cubicBezTo>
                      <a:pt x="7783" y="14336"/>
                      <a:pt x="7628" y="15737"/>
                      <a:pt x="7628" y="17177"/>
                    </a:cubicBezTo>
                    <a:cubicBezTo>
                      <a:pt x="7589" y="17722"/>
                      <a:pt x="7744" y="18227"/>
                      <a:pt x="8017" y="18694"/>
                    </a:cubicBezTo>
                    <a:cubicBezTo>
                      <a:pt x="8134" y="18928"/>
                      <a:pt x="8406" y="19084"/>
                      <a:pt x="8678" y="19122"/>
                    </a:cubicBezTo>
                    <a:cubicBezTo>
                      <a:pt x="8724" y="19129"/>
                      <a:pt x="8769" y="19132"/>
                      <a:pt x="8814" y="19132"/>
                    </a:cubicBezTo>
                    <a:cubicBezTo>
                      <a:pt x="9039" y="19132"/>
                      <a:pt x="9256" y="19051"/>
                      <a:pt x="9418" y="18889"/>
                    </a:cubicBezTo>
                    <a:cubicBezTo>
                      <a:pt x="9612" y="18733"/>
                      <a:pt x="9768" y="18578"/>
                      <a:pt x="9924" y="18422"/>
                    </a:cubicBezTo>
                    <a:cubicBezTo>
                      <a:pt x="10079" y="18227"/>
                      <a:pt x="10196" y="18033"/>
                      <a:pt x="10352" y="17838"/>
                    </a:cubicBezTo>
                    <a:cubicBezTo>
                      <a:pt x="10585" y="17488"/>
                      <a:pt x="10780" y="17099"/>
                      <a:pt x="10935" y="16710"/>
                    </a:cubicBezTo>
                    <a:cubicBezTo>
                      <a:pt x="11208" y="15970"/>
                      <a:pt x="11363" y="15270"/>
                      <a:pt x="11480" y="14492"/>
                    </a:cubicBezTo>
                    <a:cubicBezTo>
                      <a:pt x="11519" y="14025"/>
                      <a:pt x="11558" y="13519"/>
                      <a:pt x="11558" y="13052"/>
                    </a:cubicBezTo>
                    <a:cubicBezTo>
                      <a:pt x="11675" y="13480"/>
                      <a:pt x="11869" y="13908"/>
                      <a:pt x="12103" y="14297"/>
                    </a:cubicBezTo>
                    <a:cubicBezTo>
                      <a:pt x="12414" y="14803"/>
                      <a:pt x="12803" y="15192"/>
                      <a:pt x="13309" y="15503"/>
                    </a:cubicBezTo>
                    <a:cubicBezTo>
                      <a:pt x="13815" y="15776"/>
                      <a:pt x="14321" y="16009"/>
                      <a:pt x="14866" y="16126"/>
                    </a:cubicBezTo>
                    <a:cubicBezTo>
                      <a:pt x="15410" y="16243"/>
                      <a:pt x="15955" y="16321"/>
                      <a:pt x="16500" y="16360"/>
                    </a:cubicBezTo>
                    <a:cubicBezTo>
                      <a:pt x="17045" y="16360"/>
                      <a:pt x="17590" y="16282"/>
                      <a:pt x="18095" y="16048"/>
                    </a:cubicBezTo>
                    <a:cubicBezTo>
                      <a:pt x="18601" y="15854"/>
                      <a:pt x="18990" y="15465"/>
                      <a:pt x="19263" y="14998"/>
                    </a:cubicBezTo>
                    <a:cubicBezTo>
                      <a:pt x="19769" y="14142"/>
                      <a:pt x="19730" y="13013"/>
                      <a:pt x="19146" y="12196"/>
                    </a:cubicBezTo>
                    <a:cubicBezTo>
                      <a:pt x="18874" y="11846"/>
                      <a:pt x="18524" y="11573"/>
                      <a:pt x="18173" y="11379"/>
                    </a:cubicBezTo>
                    <a:cubicBezTo>
                      <a:pt x="17823" y="11184"/>
                      <a:pt x="17473" y="11028"/>
                      <a:pt x="17123" y="10873"/>
                    </a:cubicBezTo>
                    <a:cubicBezTo>
                      <a:pt x="16500" y="10600"/>
                      <a:pt x="14204" y="9550"/>
                      <a:pt x="14204" y="9550"/>
                    </a:cubicBezTo>
                    <a:cubicBezTo>
                      <a:pt x="14710" y="9355"/>
                      <a:pt x="15410" y="8810"/>
                      <a:pt x="15994" y="8499"/>
                    </a:cubicBezTo>
                    <a:cubicBezTo>
                      <a:pt x="16889" y="7993"/>
                      <a:pt x="17706" y="7332"/>
                      <a:pt x="18407" y="6553"/>
                    </a:cubicBezTo>
                    <a:cubicBezTo>
                      <a:pt x="18757" y="6125"/>
                      <a:pt x="19068" y="5619"/>
                      <a:pt x="19341" y="5114"/>
                    </a:cubicBezTo>
                    <a:cubicBezTo>
                      <a:pt x="19613" y="4569"/>
                      <a:pt x="19769" y="3985"/>
                      <a:pt x="19808" y="3362"/>
                    </a:cubicBezTo>
                    <a:cubicBezTo>
                      <a:pt x="19847" y="3051"/>
                      <a:pt x="19769" y="2740"/>
                      <a:pt x="19691" y="2467"/>
                    </a:cubicBezTo>
                    <a:cubicBezTo>
                      <a:pt x="19535" y="2156"/>
                      <a:pt x="19341" y="1884"/>
                      <a:pt x="19068" y="1689"/>
                    </a:cubicBezTo>
                    <a:cubicBezTo>
                      <a:pt x="18524" y="1417"/>
                      <a:pt x="17940" y="1261"/>
                      <a:pt x="17317" y="1261"/>
                    </a:cubicBezTo>
                    <a:cubicBezTo>
                      <a:pt x="17161" y="1240"/>
                      <a:pt x="17004" y="1231"/>
                      <a:pt x="16848" y="1231"/>
                    </a:cubicBezTo>
                    <a:cubicBezTo>
                      <a:pt x="16421" y="1231"/>
                      <a:pt x="15993" y="1303"/>
                      <a:pt x="15566" y="1417"/>
                    </a:cubicBezTo>
                    <a:cubicBezTo>
                      <a:pt x="15060" y="1572"/>
                      <a:pt x="14593" y="1923"/>
                      <a:pt x="14204" y="2312"/>
                    </a:cubicBezTo>
                    <a:cubicBezTo>
                      <a:pt x="13893" y="2701"/>
                      <a:pt x="13582" y="3090"/>
                      <a:pt x="13309" y="3518"/>
                    </a:cubicBezTo>
                    <a:cubicBezTo>
                      <a:pt x="13076" y="3907"/>
                      <a:pt x="12842" y="4296"/>
                      <a:pt x="12648" y="4647"/>
                    </a:cubicBezTo>
                    <a:cubicBezTo>
                      <a:pt x="12336" y="5191"/>
                      <a:pt x="12064" y="5775"/>
                      <a:pt x="11830" y="6359"/>
                    </a:cubicBezTo>
                    <a:cubicBezTo>
                      <a:pt x="11636" y="6787"/>
                      <a:pt x="11558" y="7020"/>
                      <a:pt x="11558" y="7020"/>
                    </a:cubicBezTo>
                    <a:cubicBezTo>
                      <a:pt x="11519" y="7215"/>
                      <a:pt x="11441" y="7409"/>
                      <a:pt x="11402" y="7565"/>
                    </a:cubicBezTo>
                    <a:lnTo>
                      <a:pt x="11402" y="7332"/>
                    </a:lnTo>
                    <a:cubicBezTo>
                      <a:pt x="11402" y="7098"/>
                      <a:pt x="11363" y="6904"/>
                      <a:pt x="11363" y="6904"/>
                    </a:cubicBezTo>
                    <a:cubicBezTo>
                      <a:pt x="11169" y="5619"/>
                      <a:pt x="10819" y="4374"/>
                      <a:pt x="10352" y="3168"/>
                    </a:cubicBezTo>
                    <a:cubicBezTo>
                      <a:pt x="10118" y="2545"/>
                      <a:pt x="9846" y="1962"/>
                      <a:pt x="9496" y="1378"/>
                    </a:cubicBezTo>
                    <a:cubicBezTo>
                      <a:pt x="9184" y="794"/>
                      <a:pt x="8678" y="366"/>
                      <a:pt x="8056" y="94"/>
                    </a:cubicBezTo>
                    <a:cubicBezTo>
                      <a:pt x="7884" y="29"/>
                      <a:pt x="7701" y="1"/>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4023300" y="3908650"/>
                <a:ext cx="20450" cy="19575"/>
              </a:xfrm>
              <a:custGeom>
                <a:avLst/>
                <a:gdLst/>
                <a:ahLst/>
                <a:cxnLst/>
                <a:rect l="l" t="t" r="r" b="b"/>
                <a:pathLst>
                  <a:path w="818" h="783" extrusionOk="0">
                    <a:moveTo>
                      <a:pt x="351" y="337"/>
                    </a:moveTo>
                    <a:cubicBezTo>
                      <a:pt x="390" y="337"/>
                      <a:pt x="390" y="337"/>
                      <a:pt x="429" y="376"/>
                    </a:cubicBezTo>
                    <a:cubicBezTo>
                      <a:pt x="429" y="376"/>
                      <a:pt x="429" y="415"/>
                      <a:pt x="429" y="415"/>
                    </a:cubicBezTo>
                    <a:cubicBezTo>
                      <a:pt x="429" y="454"/>
                      <a:pt x="390" y="454"/>
                      <a:pt x="390" y="454"/>
                    </a:cubicBezTo>
                    <a:lnTo>
                      <a:pt x="312" y="454"/>
                    </a:lnTo>
                    <a:lnTo>
                      <a:pt x="351" y="415"/>
                    </a:lnTo>
                    <a:cubicBezTo>
                      <a:pt x="351" y="415"/>
                      <a:pt x="351" y="376"/>
                      <a:pt x="351" y="337"/>
                    </a:cubicBezTo>
                    <a:close/>
                    <a:moveTo>
                      <a:pt x="361" y="1"/>
                    </a:moveTo>
                    <a:cubicBezTo>
                      <a:pt x="293" y="1"/>
                      <a:pt x="225" y="19"/>
                      <a:pt x="156" y="65"/>
                    </a:cubicBezTo>
                    <a:cubicBezTo>
                      <a:pt x="78" y="143"/>
                      <a:pt x="1" y="260"/>
                      <a:pt x="1" y="376"/>
                    </a:cubicBezTo>
                    <a:cubicBezTo>
                      <a:pt x="1" y="454"/>
                      <a:pt x="39" y="532"/>
                      <a:pt x="78" y="649"/>
                    </a:cubicBezTo>
                    <a:cubicBezTo>
                      <a:pt x="156" y="688"/>
                      <a:pt x="234" y="766"/>
                      <a:pt x="312" y="766"/>
                    </a:cubicBezTo>
                    <a:cubicBezTo>
                      <a:pt x="338" y="778"/>
                      <a:pt x="364" y="783"/>
                      <a:pt x="390" y="783"/>
                    </a:cubicBezTo>
                    <a:cubicBezTo>
                      <a:pt x="442" y="783"/>
                      <a:pt x="493" y="766"/>
                      <a:pt x="545" y="766"/>
                    </a:cubicBezTo>
                    <a:cubicBezTo>
                      <a:pt x="701" y="688"/>
                      <a:pt x="779" y="571"/>
                      <a:pt x="818" y="454"/>
                    </a:cubicBezTo>
                    <a:cubicBezTo>
                      <a:pt x="818" y="376"/>
                      <a:pt x="818" y="337"/>
                      <a:pt x="779" y="299"/>
                    </a:cubicBezTo>
                    <a:lnTo>
                      <a:pt x="740" y="260"/>
                    </a:lnTo>
                    <a:cubicBezTo>
                      <a:pt x="740" y="182"/>
                      <a:pt x="701" y="143"/>
                      <a:pt x="662" y="104"/>
                    </a:cubicBezTo>
                    <a:cubicBezTo>
                      <a:pt x="623" y="65"/>
                      <a:pt x="545" y="26"/>
                      <a:pt x="506" y="26"/>
                    </a:cubicBezTo>
                    <a:cubicBezTo>
                      <a:pt x="458" y="10"/>
                      <a:pt x="410" y="1"/>
                      <a:pt x="36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3979525" y="3952675"/>
                <a:ext cx="22400" cy="21575"/>
              </a:xfrm>
              <a:custGeom>
                <a:avLst/>
                <a:gdLst/>
                <a:ahLst/>
                <a:cxnLst/>
                <a:rect l="l" t="t" r="r" b="b"/>
                <a:pathLst>
                  <a:path w="896" h="863" extrusionOk="0">
                    <a:moveTo>
                      <a:pt x="545" y="250"/>
                    </a:moveTo>
                    <a:cubicBezTo>
                      <a:pt x="584" y="289"/>
                      <a:pt x="584" y="289"/>
                      <a:pt x="584" y="328"/>
                    </a:cubicBezTo>
                    <a:cubicBezTo>
                      <a:pt x="584" y="366"/>
                      <a:pt x="584" y="405"/>
                      <a:pt x="545" y="405"/>
                    </a:cubicBezTo>
                    <a:lnTo>
                      <a:pt x="467" y="405"/>
                    </a:lnTo>
                    <a:cubicBezTo>
                      <a:pt x="428" y="366"/>
                      <a:pt x="428" y="328"/>
                      <a:pt x="467" y="328"/>
                    </a:cubicBezTo>
                    <a:cubicBezTo>
                      <a:pt x="467" y="289"/>
                      <a:pt x="467" y="289"/>
                      <a:pt x="506" y="250"/>
                    </a:cubicBezTo>
                    <a:close/>
                    <a:moveTo>
                      <a:pt x="203" y="537"/>
                    </a:moveTo>
                    <a:cubicBezTo>
                      <a:pt x="214" y="557"/>
                      <a:pt x="227" y="576"/>
                      <a:pt x="242" y="594"/>
                    </a:cubicBezTo>
                    <a:lnTo>
                      <a:pt x="242" y="594"/>
                    </a:lnTo>
                    <a:cubicBezTo>
                      <a:pt x="224" y="578"/>
                      <a:pt x="211" y="560"/>
                      <a:pt x="203" y="537"/>
                    </a:cubicBezTo>
                    <a:close/>
                    <a:moveTo>
                      <a:pt x="451" y="1"/>
                    </a:moveTo>
                    <a:cubicBezTo>
                      <a:pt x="366" y="1"/>
                      <a:pt x="280" y="37"/>
                      <a:pt x="195" y="94"/>
                    </a:cubicBezTo>
                    <a:cubicBezTo>
                      <a:pt x="117" y="172"/>
                      <a:pt x="39" y="289"/>
                      <a:pt x="39" y="405"/>
                    </a:cubicBezTo>
                    <a:cubicBezTo>
                      <a:pt x="0" y="522"/>
                      <a:pt x="39" y="600"/>
                      <a:pt x="117" y="678"/>
                    </a:cubicBezTo>
                    <a:cubicBezTo>
                      <a:pt x="156" y="756"/>
                      <a:pt x="234" y="795"/>
                      <a:pt x="351" y="833"/>
                    </a:cubicBezTo>
                    <a:cubicBezTo>
                      <a:pt x="390" y="853"/>
                      <a:pt x="428" y="863"/>
                      <a:pt x="467" y="863"/>
                    </a:cubicBezTo>
                    <a:cubicBezTo>
                      <a:pt x="506" y="863"/>
                      <a:pt x="545" y="853"/>
                      <a:pt x="584" y="833"/>
                    </a:cubicBezTo>
                    <a:cubicBezTo>
                      <a:pt x="623" y="795"/>
                      <a:pt x="701" y="756"/>
                      <a:pt x="740" y="717"/>
                    </a:cubicBezTo>
                    <a:cubicBezTo>
                      <a:pt x="818" y="678"/>
                      <a:pt x="857" y="600"/>
                      <a:pt x="857" y="483"/>
                    </a:cubicBezTo>
                    <a:cubicBezTo>
                      <a:pt x="857" y="483"/>
                      <a:pt x="857" y="467"/>
                      <a:pt x="857" y="444"/>
                    </a:cubicBezTo>
                    <a:cubicBezTo>
                      <a:pt x="895" y="405"/>
                      <a:pt x="895" y="328"/>
                      <a:pt x="857" y="289"/>
                    </a:cubicBezTo>
                    <a:cubicBezTo>
                      <a:pt x="818" y="133"/>
                      <a:pt x="701" y="16"/>
                      <a:pt x="545" y="16"/>
                    </a:cubicBezTo>
                    <a:cubicBezTo>
                      <a:pt x="514" y="6"/>
                      <a:pt x="483" y="1"/>
                      <a:pt x="45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
              <p:cNvSpPr/>
              <p:nvPr/>
            </p:nvSpPr>
            <p:spPr>
              <a:xfrm>
                <a:off x="3964925" y="3885675"/>
                <a:ext cx="21425" cy="17225"/>
              </a:xfrm>
              <a:custGeom>
                <a:avLst/>
                <a:gdLst/>
                <a:ahLst/>
                <a:cxnLst/>
                <a:rect l="l" t="t" r="r" b="b"/>
                <a:pathLst>
                  <a:path w="857" h="689" extrusionOk="0">
                    <a:moveTo>
                      <a:pt x="468" y="284"/>
                    </a:moveTo>
                    <a:cubicBezTo>
                      <a:pt x="507" y="284"/>
                      <a:pt x="545" y="284"/>
                      <a:pt x="584" y="323"/>
                    </a:cubicBezTo>
                    <a:cubicBezTo>
                      <a:pt x="623" y="323"/>
                      <a:pt x="584" y="400"/>
                      <a:pt x="545" y="439"/>
                    </a:cubicBezTo>
                    <a:cubicBezTo>
                      <a:pt x="526" y="459"/>
                      <a:pt x="507" y="468"/>
                      <a:pt x="487" y="468"/>
                    </a:cubicBezTo>
                    <a:cubicBezTo>
                      <a:pt x="468" y="468"/>
                      <a:pt x="448" y="459"/>
                      <a:pt x="429" y="439"/>
                    </a:cubicBezTo>
                    <a:cubicBezTo>
                      <a:pt x="429" y="439"/>
                      <a:pt x="429" y="400"/>
                      <a:pt x="429" y="400"/>
                    </a:cubicBezTo>
                    <a:lnTo>
                      <a:pt x="429" y="361"/>
                    </a:lnTo>
                    <a:cubicBezTo>
                      <a:pt x="429" y="323"/>
                      <a:pt x="468" y="323"/>
                      <a:pt x="468" y="284"/>
                    </a:cubicBezTo>
                    <a:close/>
                    <a:moveTo>
                      <a:pt x="472" y="1"/>
                    </a:moveTo>
                    <a:cubicBezTo>
                      <a:pt x="446" y="1"/>
                      <a:pt x="418" y="4"/>
                      <a:pt x="390" y="11"/>
                    </a:cubicBezTo>
                    <a:cubicBezTo>
                      <a:pt x="195" y="11"/>
                      <a:pt x="1" y="206"/>
                      <a:pt x="1" y="439"/>
                    </a:cubicBezTo>
                    <a:cubicBezTo>
                      <a:pt x="40" y="517"/>
                      <a:pt x="79" y="556"/>
                      <a:pt x="156" y="595"/>
                    </a:cubicBezTo>
                    <a:cubicBezTo>
                      <a:pt x="195" y="634"/>
                      <a:pt x="234" y="634"/>
                      <a:pt x="273" y="634"/>
                    </a:cubicBezTo>
                    <a:lnTo>
                      <a:pt x="312" y="634"/>
                    </a:lnTo>
                    <a:cubicBezTo>
                      <a:pt x="367" y="661"/>
                      <a:pt x="422" y="689"/>
                      <a:pt x="477" y="689"/>
                    </a:cubicBezTo>
                    <a:cubicBezTo>
                      <a:pt x="500" y="689"/>
                      <a:pt x="523" y="684"/>
                      <a:pt x="545" y="673"/>
                    </a:cubicBezTo>
                    <a:cubicBezTo>
                      <a:pt x="623" y="673"/>
                      <a:pt x="701" y="634"/>
                      <a:pt x="740" y="556"/>
                    </a:cubicBezTo>
                    <a:cubicBezTo>
                      <a:pt x="857" y="439"/>
                      <a:pt x="857" y="245"/>
                      <a:pt x="740" y="128"/>
                    </a:cubicBezTo>
                    <a:cubicBezTo>
                      <a:pt x="677" y="64"/>
                      <a:pt x="587" y="1"/>
                      <a:pt x="472"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a:off x="4063175" y="3883625"/>
                <a:ext cx="19500" cy="17900"/>
              </a:xfrm>
              <a:custGeom>
                <a:avLst/>
                <a:gdLst/>
                <a:ahLst/>
                <a:cxnLst/>
                <a:rect l="l" t="t" r="r" b="b"/>
                <a:pathLst>
                  <a:path w="780" h="716" extrusionOk="0">
                    <a:moveTo>
                      <a:pt x="487" y="298"/>
                    </a:moveTo>
                    <a:cubicBezTo>
                      <a:pt x="497" y="298"/>
                      <a:pt x="507" y="307"/>
                      <a:pt x="507" y="327"/>
                    </a:cubicBezTo>
                    <a:lnTo>
                      <a:pt x="546" y="327"/>
                    </a:lnTo>
                    <a:cubicBezTo>
                      <a:pt x="546" y="366"/>
                      <a:pt x="546" y="366"/>
                      <a:pt x="546" y="366"/>
                    </a:cubicBezTo>
                    <a:cubicBezTo>
                      <a:pt x="546" y="366"/>
                      <a:pt x="546" y="405"/>
                      <a:pt x="546" y="405"/>
                    </a:cubicBezTo>
                    <a:cubicBezTo>
                      <a:pt x="468" y="443"/>
                      <a:pt x="429" y="443"/>
                      <a:pt x="351" y="443"/>
                    </a:cubicBezTo>
                    <a:cubicBezTo>
                      <a:pt x="351" y="443"/>
                      <a:pt x="312" y="405"/>
                      <a:pt x="312" y="405"/>
                    </a:cubicBezTo>
                    <a:cubicBezTo>
                      <a:pt x="312" y="366"/>
                      <a:pt x="351" y="327"/>
                      <a:pt x="390" y="327"/>
                    </a:cubicBezTo>
                    <a:cubicBezTo>
                      <a:pt x="390" y="307"/>
                      <a:pt x="400" y="298"/>
                      <a:pt x="414" y="298"/>
                    </a:cubicBezTo>
                    <a:cubicBezTo>
                      <a:pt x="429" y="298"/>
                      <a:pt x="448" y="307"/>
                      <a:pt x="468" y="327"/>
                    </a:cubicBezTo>
                    <a:cubicBezTo>
                      <a:pt x="468" y="307"/>
                      <a:pt x="478" y="298"/>
                      <a:pt x="487" y="298"/>
                    </a:cubicBezTo>
                    <a:close/>
                    <a:moveTo>
                      <a:pt x="413" y="0"/>
                    </a:moveTo>
                    <a:cubicBezTo>
                      <a:pt x="328" y="0"/>
                      <a:pt x="242" y="36"/>
                      <a:pt x="157" y="93"/>
                    </a:cubicBezTo>
                    <a:cubicBezTo>
                      <a:pt x="79" y="132"/>
                      <a:pt x="1" y="249"/>
                      <a:pt x="40" y="366"/>
                    </a:cubicBezTo>
                    <a:cubicBezTo>
                      <a:pt x="40" y="443"/>
                      <a:pt x="40" y="482"/>
                      <a:pt x="79" y="521"/>
                    </a:cubicBezTo>
                    <a:lnTo>
                      <a:pt x="118" y="521"/>
                    </a:lnTo>
                    <a:cubicBezTo>
                      <a:pt x="157" y="599"/>
                      <a:pt x="234" y="677"/>
                      <a:pt x="312" y="716"/>
                    </a:cubicBezTo>
                    <a:lnTo>
                      <a:pt x="546" y="716"/>
                    </a:lnTo>
                    <a:cubicBezTo>
                      <a:pt x="585" y="677"/>
                      <a:pt x="624" y="677"/>
                      <a:pt x="663" y="638"/>
                    </a:cubicBezTo>
                    <a:cubicBezTo>
                      <a:pt x="740" y="560"/>
                      <a:pt x="779" y="443"/>
                      <a:pt x="779" y="327"/>
                    </a:cubicBezTo>
                    <a:cubicBezTo>
                      <a:pt x="740" y="171"/>
                      <a:pt x="624" y="54"/>
                      <a:pt x="507" y="15"/>
                    </a:cubicBezTo>
                    <a:cubicBezTo>
                      <a:pt x="476" y="5"/>
                      <a:pt x="444" y="0"/>
                      <a:pt x="413"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4051525" y="3949775"/>
                <a:ext cx="18500" cy="18400"/>
              </a:xfrm>
              <a:custGeom>
                <a:avLst/>
                <a:gdLst/>
                <a:ahLst/>
                <a:cxnLst/>
                <a:rect l="l" t="t" r="r" b="b"/>
                <a:pathLst>
                  <a:path w="740" h="736" extrusionOk="0">
                    <a:moveTo>
                      <a:pt x="358" y="1"/>
                    </a:moveTo>
                    <a:cubicBezTo>
                      <a:pt x="255" y="1"/>
                      <a:pt x="175" y="45"/>
                      <a:pt x="117" y="132"/>
                    </a:cubicBezTo>
                    <a:cubicBezTo>
                      <a:pt x="0" y="327"/>
                      <a:pt x="39" y="599"/>
                      <a:pt x="272" y="716"/>
                    </a:cubicBezTo>
                    <a:lnTo>
                      <a:pt x="272" y="677"/>
                    </a:lnTo>
                    <a:cubicBezTo>
                      <a:pt x="311" y="716"/>
                      <a:pt x="360" y="735"/>
                      <a:pt x="409" y="735"/>
                    </a:cubicBezTo>
                    <a:cubicBezTo>
                      <a:pt x="457" y="735"/>
                      <a:pt x="506" y="716"/>
                      <a:pt x="545" y="677"/>
                    </a:cubicBezTo>
                    <a:cubicBezTo>
                      <a:pt x="584" y="638"/>
                      <a:pt x="623" y="599"/>
                      <a:pt x="662" y="521"/>
                    </a:cubicBezTo>
                    <a:cubicBezTo>
                      <a:pt x="700" y="482"/>
                      <a:pt x="700" y="444"/>
                      <a:pt x="739" y="366"/>
                    </a:cubicBezTo>
                    <a:cubicBezTo>
                      <a:pt x="739" y="288"/>
                      <a:pt x="739" y="210"/>
                      <a:pt x="662" y="132"/>
                    </a:cubicBezTo>
                    <a:cubicBezTo>
                      <a:pt x="623" y="54"/>
                      <a:pt x="545" y="16"/>
                      <a:pt x="467" y="16"/>
                    </a:cubicBezTo>
                    <a:cubicBezTo>
                      <a:pt x="428" y="6"/>
                      <a:pt x="392" y="1"/>
                      <a:pt x="358"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4015525" y="3849950"/>
                <a:ext cx="18500" cy="17925"/>
              </a:xfrm>
              <a:custGeom>
                <a:avLst/>
                <a:gdLst/>
                <a:ahLst/>
                <a:cxnLst/>
                <a:rect l="l" t="t" r="r" b="b"/>
                <a:pathLst>
                  <a:path w="740" h="717" extrusionOk="0">
                    <a:moveTo>
                      <a:pt x="379" y="179"/>
                    </a:moveTo>
                    <a:cubicBezTo>
                      <a:pt x="432" y="179"/>
                      <a:pt x="479" y="206"/>
                      <a:pt x="506" y="234"/>
                    </a:cubicBezTo>
                    <a:lnTo>
                      <a:pt x="467" y="234"/>
                    </a:lnTo>
                    <a:cubicBezTo>
                      <a:pt x="467" y="273"/>
                      <a:pt x="467" y="351"/>
                      <a:pt x="467" y="390"/>
                    </a:cubicBezTo>
                    <a:cubicBezTo>
                      <a:pt x="428" y="390"/>
                      <a:pt x="389" y="428"/>
                      <a:pt x="350" y="428"/>
                    </a:cubicBezTo>
                    <a:cubicBezTo>
                      <a:pt x="350" y="390"/>
                      <a:pt x="312" y="390"/>
                      <a:pt x="273" y="390"/>
                    </a:cubicBezTo>
                    <a:cubicBezTo>
                      <a:pt x="273" y="351"/>
                      <a:pt x="273" y="312"/>
                      <a:pt x="273" y="312"/>
                    </a:cubicBezTo>
                    <a:cubicBezTo>
                      <a:pt x="312" y="273"/>
                      <a:pt x="312" y="234"/>
                      <a:pt x="312" y="195"/>
                    </a:cubicBezTo>
                    <a:cubicBezTo>
                      <a:pt x="334" y="184"/>
                      <a:pt x="357" y="179"/>
                      <a:pt x="379" y="179"/>
                    </a:cubicBezTo>
                    <a:close/>
                    <a:moveTo>
                      <a:pt x="273" y="0"/>
                    </a:moveTo>
                    <a:cubicBezTo>
                      <a:pt x="273" y="0"/>
                      <a:pt x="234" y="39"/>
                      <a:pt x="195" y="39"/>
                    </a:cubicBezTo>
                    <a:cubicBezTo>
                      <a:pt x="78" y="78"/>
                      <a:pt x="0" y="195"/>
                      <a:pt x="0" y="312"/>
                    </a:cubicBezTo>
                    <a:cubicBezTo>
                      <a:pt x="0" y="390"/>
                      <a:pt x="39" y="428"/>
                      <a:pt x="78" y="467"/>
                    </a:cubicBezTo>
                    <a:lnTo>
                      <a:pt x="78" y="506"/>
                    </a:lnTo>
                    <a:cubicBezTo>
                      <a:pt x="78" y="506"/>
                      <a:pt x="117" y="545"/>
                      <a:pt x="117" y="584"/>
                    </a:cubicBezTo>
                    <a:cubicBezTo>
                      <a:pt x="156" y="584"/>
                      <a:pt x="156" y="623"/>
                      <a:pt x="195" y="623"/>
                    </a:cubicBezTo>
                    <a:cubicBezTo>
                      <a:pt x="252" y="680"/>
                      <a:pt x="330" y="716"/>
                      <a:pt x="413" y="716"/>
                    </a:cubicBezTo>
                    <a:cubicBezTo>
                      <a:pt x="444" y="716"/>
                      <a:pt x="475" y="711"/>
                      <a:pt x="506" y="701"/>
                    </a:cubicBezTo>
                    <a:cubicBezTo>
                      <a:pt x="545" y="662"/>
                      <a:pt x="623" y="584"/>
                      <a:pt x="662" y="506"/>
                    </a:cubicBezTo>
                    <a:cubicBezTo>
                      <a:pt x="662" y="506"/>
                      <a:pt x="701" y="467"/>
                      <a:pt x="701" y="467"/>
                    </a:cubicBezTo>
                    <a:cubicBezTo>
                      <a:pt x="740" y="390"/>
                      <a:pt x="740" y="312"/>
                      <a:pt x="701" y="234"/>
                    </a:cubicBezTo>
                    <a:cubicBezTo>
                      <a:pt x="662" y="117"/>
                      <a:pt x="623" y="39"/>
                      <a:pt x="506"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2" name="Google Shape;322;p30"/>
          <p:cNvGrpSpPr/>
          <p:nvPr/>
        </p:nvGrpSpPr>
        <p:grpSpPr>
          <a:xfrm>
            <a:off x="2422613" y="7636947"/>
            <a:ext cx="1768478" cy="2064374"/>
            <a:chOff x="7862735" y="208021"/>
            <a:chExt cx="1093002" cy="1275881"/>
          </a:xfrm>
        </p:grpSpPr>
        <p:grpSp>
          <p:nvGrpSpPr>
            <p:cNvPr id="323" name="Google Shape;323;p30"/>
            <p:cNvGrpSpPr/>
            <p:nvPr/>
          </p:nvGrpSpPr>
          <p:grpSpPr>
            <a:xfrm>
              <a:off x="7862735" y="208021"/>
              <a:ext cx="568046" cy="662955"/>
              <a:chOff x="3043650" y="3588975"/>
              <a:chExt cx="585675" cy="683600"/>
            </a:xfrm>
          </p:grpSpPr>
          <p:sp>
            <p:nvSpPr>
              <p:cNvPr id="324" name="Google Shape;324;p30"/>
              <p:cNvSpPr/>
              <p:nvPr/>
            </p:nvSpPr>
            <p:spPr>
              <a:xfrm>
                <a:off x="3043650" y="3588975"/>
                <a:ext cx="585675" cy="683600"/>
              </a:xfrm>
              <a:custGeom>
                <a:avLst/>
                <a:gdLst/>
                <a:ahLst/>
                <a:cxnLst/>
                <a:rect l="l" t="t" r="r" b="b"/>
                <a:pathLst>
                  <a:path w="23427" h="27344" extrusionOk="0">
                    <a:moveTo>
                      <a:pt x="8373" y="1"/>
                    </a:moveTo>
                    <a:cubicBezTo>
                      <a:pt x="8306" y="1"/>
                      <a:pt x="8239" y="4"/>
                      <a:pt x="8172" y="11"/>
                    </a:cubicBezTo>
                    <a:cubicBezTo>
                      <a:pt x="7744" y="11"/>
                      <a:pt x="7355" y="127"/>
                      <a:pt x="7044" y="361"/>
                    </a:cubicBezTo>
                    <a:cubicBezTo>
                      <a:pt x="6460" y="867"/>
                      <a:pt x="6032" y="1528"/>
                      <a:pt x="5760" y="2268"/>
                    </a:cubicBezTo>
                    <a:cubicBezTo>
                      <a:pt x="5448" y="2929"/>
                      <a:pt x="5254" y="3630"/>
                      <a:pt x="5215" y="4369"/>
                    </a:cubicBezTo>
                    <a:cubicBezTo>
                      <a:pt x="5215" y="5069"/>
                      <a:pt x="5371" y="5731"/>
                      <a:pt x="5721" y="6353"/>
                    </a:cubicBezTo>
                    <a:cubicBezTo>
                      <a:pt x="6032" y="6898"/>
                      <a:pt x="6343" y="7404"/>
                      <a:pt x="6733" y="7910"/>
                    </a:cubicBezTo>
                    <a:cubicBezTo>
                      <a:pt x="7083" y="8377"/>
                      <a:pt x="7433" y="8805"/>
                      <a:pt x="7783" y="9155"/>
                    </a:cubicBezTo>
                    <a:cubicBezTo>
                      <a:pt x="8289" y="9739"/>
                      <a:pt x="8873" y="10323"/>
                      <a:pt x="9457" y="10867"/>
                    </a:cubicBezTo>
                    <a:cubicBezTo>
                      <a:pt x="9885" y="11218"/>
                      <a:pt x="10118" y="11412"/>
                      <a:pt x="10118" y="11412"/>
                    </a:cubicBezTo>
                    <a:cubicBezTo>
                      <a:pt x="10313" y="11607"/>
                      <a:pt x="10507" y="11724"/>
                      <a:pt x="10663" y="11840"/>
                    </a:cubicBezTo>
                    <a:lnTo>
                      <a:pt x="10429" y="11762"/>
                    </a:lnTo>
                    <a:cubicBezTo>
                      <a:pt x="10157" y="11685"/>
                      <a:pt x="9924" y="11646"/>
                      <a:pt x="9924" y="11646"/>
                    </a:cubicBezTo>
                    <a:cubicBezTo>
                      <a:pt x="8490" y="11373"/>
                      <a:pt x="7087" y="11249"/>
                      <a:pt x="5661" y="11249"/>
                    </a:cubicBezTo>
                    <a:cubicBezTo>
                      <a:pt x="5461" y="11249"/>
                      <a:pt x="5261" y="11252"/>
                      <a:pt x="5059" y="11257"/>
                    </a:cubicBezTo>
                    <a:cubicBezTo>
                      <a:pt x="4242" y="11257"/>
                      <a:pt x="3425" y="11334"/>
                      <a:pt x="2608" y="11490"/>
                    </a:cubicBezTo>
                    <a:cubicBezTo>
                      <a:pt x="1791" y="11607"/>
                      <a:pt x="1051" y="12035"/>
                      <a:pt x="468" y="12657"/>
                    </a:cubicBezTo>
                    <a:cubicBezTo>
                      <a:pt x="234" y="12969"/>
                      <a:pt x="39" y="13358"/>
                      <a:pt x="39" y="13786"/>
                    </a:cubicBezTo>
                    <a:cubicBezTo>
                      <a:pt x="1" y="14214"/>
                      <a:pt x="78" y="14603"/>
                      <a:pt x="195" y="14992"/>
                    </a:cubicBezTo>
                    <a:cubicBezTo>
                      <a:pt x="468" y="15693"/>
                      <a:pt x="896" y="16354"/>
                      <a:pt x="1440" y="16860"/>
                    </a:cubicBezTo>
                    <a:cubicBezTo>
                      <a:pt x="1985" y="17366"/>
                      <a:pt x="2569" y="17755"/>
                      <a:pt x="3269" y="18028"/>
                    </a:cubicBezTo>
                    <a:cubicBezTo>
                      <a:pt x="3853" y="18300"/>
                      <a:pt x="4515" y="18456"/>
                      <a:pt x="5215" y="18495"/>
                    </a:cubicBezTo>
                    <a:cubicBezTo>
                      <a:pt x="5413" y="18514"/>
                      <a:pt x="5612" y="18524"/>
                      <a:pt x="5809" y="18524"/>
                    </a:cubicBezTo>
                    <a:cubicBezTo>
                      <a:pt x="6776" y="18524"/>
                      <a:pt x="7728" y="18292"/>
                      <a:pt x="8600" y="17872"/>
                    </a:cubicBezTo>
                    <a:lnTo>
                      <a:pt x="10390" y="17094"/>
                    </a:lnTo>
                    <a:lnTo>
                      <a:pt x="10390" y="17094"/>
                    </a:lnTo>
                    <a:cubicBezTo>
                      <a:pt x="9457" y="18378"/>
                      <a:pt x="8834" y="19895"/>
                      <a:pt x="8600" y="21491"/>
                    </a:cubicBezTo>
                    <a:cubicBezTo>
                      <a:pt x="8406" y="22269"/>
                      <a:pt x="8445" y="23086"/>
                      <a:pt x="8639" y="23865"/>
                    </a:cubicBezTo>
                    <a:cubicBezTo>
                      <a:pt x="8756" y="24254"/>
                      <a:pt x="8912" y="24604"/>
                      <a:pt x="9106" y="24954"/>
                    </a:cubicBezTo>
                    <a:cubicBezTo>
                      <a:pt x="9301" y="25304"/>
                      <a:pt x="9495" y="25616"/>
                      <a:pt x="9729" y="25927"/>
                    </a:cubicBezTo>
                    <a:cubicBezTo>
                      <a:pt x="9962" y="26238"/>
                      <a:pt x="10235" y="26511"/>
                      <a:pt x="10546" y="26783"/>
                    </a:cubicBezTo>
                    <a:cubicBezTo>
                      <a:pt x="10857" y="26978"/>
                      <a:pt x="11208" y="27172"/>
                      <a:pt x="11597" y="27250"/>
                    </a:cubicBezTo>
                    <a:cubicBezTo>
                      <a:pt x="11838" y="27313"/>
                      <a:pt x="12083" y="27344"/>
                      <a:pt x="12326" y="27344"/>
                    </a:cubicBezTo>
                    <a:cubicBezTo>
                      <a:pt x="12831" y="27344"/>
                      <a:pt x="13330" y="27214"/>
                      <a:pt x="13776" y="26978"/>
                    </a:cubicBezTo>
                    <a:cubicBezTo>
                      <a:pt x="14399" y="26627"/>
                      <a:pt x="14904" y="26083"/>
                      <a:pt x="15216" y="25421"/>
                    </a:cubicBezTo>
                    <a:cubicBezTo>
                      <a:pt x="15488" y="24837"/>
                      <a:pt x="15644" y="24215"/>
                      <a:pt x="15683" y="23553"/>
                    </a:cubicBezTo>
                    <a:cubicBezTo>
                      <a:pt x="15838" y="21724"/>
                      <a:pt x="15799" y="19857"/>
                      <a:pt x="15527" y="18028"/>
                    </a:cubicBezTo>
                    <a:lnTo>
                      <a:pt x="15527" y="18028"/>
                    </a:lnTo>
                    <a:cubicBezTo>
                      <a:pt x="17045" y="18923"/>
                      <a:pt x="18679" y="19701"/>
                      <a:pt x="20352" y="20323"/>
                    </a:cubicBezTo>
                    <a:cubicBezTo>
                      <a:pt x="20755" y="20485"/>
                      <a:pt x="21195" y="20572"/>
                      <a:pt x="21647" y="20572"/>
                    </a:cubicBezTo>
                    <a:cubicBezTo>
                      <a:pt x="21850" y="20572"/>
                      <a:pt x="22054" y="20554"/>
                      <a:pt x="22259" y="20518"/>
                    </a:cubicBezTo>
                    <a:cubicBezTo>
                      <a:pt x="22609" y="20440"/>
                      <a:pt x="22882" y="20207"/>
                      <a:pt x="23076" y="19934"/>
                    </a:cubicBezTo>
                    <a:cubicBezTo>
                      <a:pt x="23193" y="19623"/>
                      <a:pt x="23193" y="19273"/>
                      <a:pt x="23115" y="18962"/>
                    </a:cubicBezTo>
                    <a:cubicBezTo>
                      <a:pt x="22998" y="18650"/>
                      <a:pt x="22882" y="18378"/>
                      <a:pt x="22726" y="18144"/>
                    </a:cubicBezTo>
                    <a:cubicBezTo>
                      <a:pt x="22570" y="17872"/>
                      <a:pt x="22415" y="17638"/>
                      <a:pt x="22220" y="17405"/>
                    </a:cubicBezTo>
                    <a:cubicBezTo>
                      <a:pt x="21909" y="16977"/>
                      <a:pt x="21520" y="16588"/>
                      <a:pt x="21131" y="16238"/>
                    </a:cubicBezTo>
                    <a:cubicBezTo>
                      <a:pt x="20391" y="15615"/>
                      <a:pt x="19613" y="15109"/>
                      <a:pt x="18757" y="14681"/>
                    </a:cubicBezTo>
                    <a:cubicBezTo>
                      <a:pt x="18134" y="14370"/>
                      <a:pt x="17589" y="14136"/>
                      <a:pt x="17084" y="13942"/>
                    </a:cubicBezTo>
                    <a:lnTo>
                      <a:pt x="17084" y="13942"/>
                    </a:lnTo>
                    <a:cubicBezTo>
                      <a:pt x="17297" y="13956"/>
                      <a:pt x="17511" y="13965"/>
                      <a:pt x="17723" y="13965"/>
                    </a:cubicBezTo>
                    <a:cubicBezTo>
                      <a:pt x="18089" y="13965"/>
                      <a:pt x="18450" y="13938"/>
                      <a:pt x="18796" y="13864"/>
                    </a:cubicBezTo>
                    <a:cubicBezTo>
                      <a:pt x="19496" y="13708"/>
                      <a:pt x="20158" y="13397"/>
                      <a:pt x="20703" y="12930"/>
                    </a:cubicBezTo>
                    <a:cubicBezTo>
                      <a:pt x="21247" y="12502"/>
                      <a:pt x="21714" y="11957"/>
                      <a:pt x="22103" y="11373"/>
                    </a:cubicBezTo>
                    <a:cubicBezTo>
                      <a:pt x="22493" y="10790"/>
                      <a:pt x="22804" y="10206"/>
                      <a:pt x="23076" y="9544"/>
                    </a:cubicBezTo>
                    <a:cubicBezTo>
                      <a:pt x="23310" y="8922"/>
                      <a:pt x="23427" y="8260"/>
                      <a:pt x="23388" y="7560"/>
                    </a:cubicBezTo>
                    <a:cubicBezTo>
                      <a:pt x="23349" y="6898"/>
                      <a:pt x="23115" y="6276"/>
                      <a:pt x="22648" y="5770"/>
                    </a:cubicBezTo>
                    <a:cubicBezTo>
                      <a:pt x="22009" y="5039"/>
                      <a:pt x="21108" y="4619"/>
                      <a:pt x="20169" y="4619"/>
                    </a:cubicBezTo>
                    <a:cubicBezTo>
                      <a:pt x="19907" y="4619"/>
                      <a:pt x="19643" y="4651"/>
                      <a:pt x="19380" y="4719"/>
                    </a:cubicBezTo>
                    <a:cubicBezTo>
                      <a:pt x="18835" y="4875"/>
                      <a:pt x="18368" y="5147"/>
                      <a:pt x="17979" y="5497"/>
                    </a:cubicBezTo>
                    <a:cubicBezTo>
                      <a:pt x="17628" y="5809"/>
                      <a:pt x="17278" y="6120"/>
                      <a:pt x="16967" y="6470"/>
                    </a:cubicBezTo>
                    <a:cubicBezTo>
                      <a:pt x="16344" y="7132"/>
                      <a:pt x="14165" y="9311"/>
                      <a:pt x="14165" y="9311"/>
                    </a:cubicBezTo>
                    <a:cubicBezTo>
                      <a:pt x="14126" y="8688"/>
                      <a:pt x="13815" y="7638"/>
                      <a:pt x="13698" y="6782"/>
                    </a:cubicBezTo>
                    <a:cubicBezTo>
                      <a:pt x="13465" y="5536"/>
                      <a:pt x="13037" y="4330"/>
                      <a:pt x="12453" y="3201"/>
                    </a:cubicBezTo>
                    <a:cubicBezTo>
                      <a:pt x="12064" y="2579"/>
                      <a:pt x="11636" y="1995"/>
                      <a:pt x="11169" y="1489"/>
                    </a:cubicBezTo>
                    <a:cubicBezTo>
                      <a:pt x="10624" y="944"/>
                      <a:pt x="10001" y="516"/>
                      <a:pt x="9301" y="205"/>
                    </a:cubicBezTo>
                    <a:cubicBezTo>
                      <a:pt x="9011" y="76"/>
                      <a:pt x="8694" y="1"/>
                      <a:pt x="8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3380250" y="3921525"/>
                <a:ext cx="25325" cy="24525"/>
              </a:xfrm>
              <a:custGeom>
                <a:avLst/>
                <a:gdLst/>
                <a:ahLst/>
                <a:cxnLst/>
                <a:rect l="l" t="t" r="r" b="b"/>
                <a:pathLst>
                  <a:path w="1013" h="981" extrusionOk="0">
                    <a:moveTo>
                      <a:pt x="584" y="406"/>
                    </a:moveTo>
                    <a:cubicBezTo>
                      <a:pt x="623" y="445"/>
                      <a:pt x="623" y="445"/>
                      <a:pt x="623" y="484"/>
                    </a:cubicBezTo>
                    <a:cubicBezTo>
                      <a:pt x="623" y="523"/>
                      <a:pt x="623" y="523"/>
                      <a:pt x="623" y="562"/>
                    </a:cubicBezTo>
                    <a:lnTo>
                      <a:pt x="584" y="562"/>
                    </a:lnTo>
                    <a:cubicBezTo>
                      <a:pt x="545" y="562"/>
                      <a:pt x="507" y="562"/>
                      <a:pt x="468" y="523"/>
                    </a:cubicBezTo>
                    <a:cubicBezTo>
                      <a:pt x="468" y="523"/>
                      <a:pt x="468" y="484"/>
                      <a:pt x="468" y="484"/>
                    </a:cubicBezTo>
                    <a:cubicBezTo>
                      <a:pt x="507" y="445"/>
                      <a:pt x="507" y="406"/>
                      <a:pt x="545" y="406"/>
                    </a:cubicBezTo>
                    <a:close/>
                    <a:moveTo>
                      <a:pt x="614" y="1"/>
                    </a:moveTo>
                    <a:cubicBezTo>
                      <a:pt x="591" y="1"/>
                      <a:pt x="568" y="6"/>
                      <a:pt x="545" y="17"/>
                    </a:cubicBezTo>
                    <a:lnTo>
                      <a:pt x="507" y="17"/>
                    </a:lnTo>
                    <a:cubicBezTo>
                      <a:pt x="429" y="17"/>
                      <a:pt x="351" y="56"/>
                      <a:pt x="312" y="95"/>
                    </a:cubicBezTo>
                    <a:cubicBezTo>
                      <a:pt x="234" y="134"/>
                      <a:pt x="156" y="173"/>
                      <a:pt x="117" y="251"/>
                    </a:cubicBezTo>
                    <a:cubicBezTo>
                      <a:pt x="40" y="367"/>
                      <a:pt x="1" y="523"/>
                      <a:pt x="40" y="679"/>
                    </a:cubicBezTo>
                    <a:cubicBezTo>
                      <a:pt x="78" y="795"/>
                      <a:pt x="195" y="912"/>
                      <a:pt x="312" y="951"/>
                    </a:cubicBezTo>
                    <a:cubicBezTo>
                      <a:pt x="370" y="970"/>
                      <a:pt x="438" y="980"/>
                      <a:pt x="507" y="980"/>
                    </a:cubicBezTo>
                    <a:cubicBezTo>
                      <a:pt x="575" y="980"/>
                      <a:pt x="643" y="970"/>
                      <a:pt x="701" y="951"/>
                    </a:cubicBezTo>
                    <a:cubicBezTo>
                      <a:pt x="779" y="912"/>
                      <a:pt x="896" y="834"/>
                      <a:pt x="935" y="756"/>
                    </a:cubicBezTo>
                    <a:cubicBezTo>
                      <a:pt x="1012" y="679"/>
                      <a:pt x="1012" y="562"/>
                      <a:pt x="1012" y="484"/>
                    </a:cubicBezTo>
                    <a:cubicBezTo>
                      <a:pt x="1012" y="289"/>
                      <a:pt x="935" y="134"/>
                      <a:pt x="779" y="56"/>
                    </a:cubicBezTo>
                    <a:cubicBezTo>
                      <a:pt x="724" y="28"/>
                      <a:pt x="669" y="1"/>
                      <a:pt x="61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3414300" y="3988875"/>
                <a:ext cx="27275" cy="28100"/>
              </a:xfrm>
              <a:custGeom>
                <a:avLst/>
                <a:gdLst/>
                <a:ahLst/>
                <a:cxnLst/>
                <a:rect l="l" t="t" r="r" b="b"/>
                <a:pathLst>
                  <a:path w="1091" h="1124" extrusionOk="0">
                    <a:moveTo>
                      <a:pt x="545" y="358"/>
                    </a:moveTo>
                    <a:cubicBezTo>
                      <a:pt x="584" y="358"/>
                      <a:pt x="623" y="397"/>
                      <a:pt x="623" y="436"/>
                    </a:cubicBezTo>
                    <a:cubicBezTo>
                      <a:pt x="623" y="475"/>
                      <a:pt x="584" y="514"/>
                      <a:pt x="545" y="553"/>
                    </a:cubicBezTo>
                    <a:lnTo>
                      <a:pt x="468" y="553"/>
                    </a:lnTo>
                    <a:cubicBezTo>
                      <a:pt x="429" y="514"/>
                      <a:pt x="429" y="475"/>
                      <a:pt x="390" y="475"/>
                    </a:cubicBezTo>
                    <a:cubicBezTo>
                      <a:pt x="390" y="475"/>
                      <a:pt x="429" y="436"/>
                      <a:pt x="429" y="397"/>
                    </a:cubicBezTo>
                    <a:cubicBezTo>
                      <a:pt x="429" y="358"/>
                      <a:pt x="429" y="358"/>
                      <a:pt x="468" y="358"/>
                    </a:cubicBezTo>
                    <a:close/>
                    <a:moveTo>
                      <a:pt x="935" y="592"/>
                    </a:moveTo>
                    <a:cubicBezTo>
                      <a:pt x="935" y="592"/>
                      <a:pt x="935" y="631"/>
                      <a:pt x="935" y="631"/>
                    </a:cubicBezTo>
                    <a:cubicBezTo>
                      <a:pt x="922" y="657"/>
                      <a:pt x="909" y="683"/>
                      <a:pt x="896" y="707"/>
                    </a:cubicBezTo>
                    <a:lnTo>
                      <a:pt x="896" y="707"/>
                    </a:lnTo>
                    <a:cubicBezTo>
                      <a:pt x="897" y="669"/>
                      <a:pt x="935" y="630"/>
                      <a:pt x="935" y="592"/>
                    </a:cubicBezTo>
                    <a:close/>
                    <a:moveTo>
                      <a:pt x="892" y="714"/>
                    </a:moveTo>
                    <a:cubicBezTo>
                      <a:pt x="867" y="760"/>
                      <a:pt x="843" y="801"/>
                      <a:pt x="818" y="825"/>
                    </a:cubicBezTo>
                    <a:cubicBezTo>
                      <a:pt x="763" y="853"/>
                      <a:pt x="688" y="880"/>
                      <a:pt x="622" y="880"/>
                    </a:cubicBezTo>
                    <a:cubicBezTo>
                      <a:pt x="594" y="880"/>
                      <a:pt x="568" y="876"/>
                      <a:pt x="545" y="864"/>
                    </a:cubicBezTo>
                    <a:lnTo>
                      <a:pt x="584" y="864"/>
                    </a:lnTo>
                    <a:cubicBezTo>
                      <a:pt x="699" y="864"/>
                      <a:pt x="814" y="826"/>
                      <a:pt x="892" y="714"/>
                    </a:cubicBezTo>
                    <a:close/>
                    <a:moveTo>
                      <a:pt x="469" y="1"/>
                    </a:moveTo>
                    <a:cubicBezTo>
                      <a:pt x="302" y="1"/>
                      <a:pt x="146" y="106"/>
                      <a:pt x="78" y="242"/>
                    </a:cubicBezTo>
                    <a:cubicBezTo>
                      <a:pt x="1" y="397"/>
                      <a:pt x="1" y="592"/>
                      <a:pt x="78" y="747"/>
                    </a:cubicBezTo>
                    <a:cubicBezTo>
                      <a:pt x="117" y="864"/>
                      <a:pt x="234" y="981"/>
                      <a:pt x="351" y="1059"/>
                    </a:cubicBezTo>
                    <a:cubicBezTo>
                      <a:pt x="419" y="1104"/>
                      <a:pt x="501" y="1123"/>
                      <a:pt x="580" y="1123"/>
                    </a:cubicBezTo>
                    <a:cubicBezTo>
                      <a:pt x="637" y="1123"/>
                      <a:pt x="692" y="1114"/>
                      <a:pt x="740" y="1098"/>
                    </a:cubicBezTo>
                    <a:cubicBezTo>
                      <a:pt x="857" y="1020"/>
                      <a:pt x="935" y="942"/>
                      <a:pt x="1012" y="864"/>
                    </a:cubicBezTo>
                    <a:cubicBezTo>
                      <a:pt x="1051" y="786"/>
                      <a:pt x="1090" y="670"/>
                      <a:pt x="1090" y="592"/>
                    </a:cubicBezTo>
                    <a:cubicBezTo>
                      <a:pt x="1090" y="475"/>
                      <a:pt x="1051" y="397"/>
                      <a:pt x="1012" y="358"/>
                    </a:cubicBezTo>
                    <a:cubicBezTo>
                      <a:pt x="973" y="242"/>
                      <a:pt x="896" y="164"/>
                      <a:pt x="818" y="86"/>
                    </a:cubicBezTo>
                    <a:cubicBezTo>
                      <a:pt x="779" y="86"/>
                      <a:pt x="740" y="47"/>
                      <a:pt x="701" y="47"/>
                    </a:cubicBezTo>
                    <a:lnTo>
                      <a:pt x="740" y="86"/>
                    </a:lnTo>
                    <a:cubicBezTo>
                      <a:pt x="701" y="47"/>
                      <a:pt x="623" y="8"/>
                      <a:pt x="545" y="8"/>
                    </a:cubicBezTo>
                    <a:cubicBezTo>
                      <a:pt x="520" y="3"/>
                      <a:pt x="494" y="1"/>
                      <a:pt x="469"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3328700" y="3978600"/>
                <a:ext cx="24350" cy="25075"/>
              </a:xfrm>
              <a:custGeom>
                <a:avLst/>
                <a:gdLst/>
                <a:ahLst/>
                <a:cxnLst/>
                <a:rect l="l" t="t" r="r" b="b"/>
                <a:pathLst>
                  <a:path w="974" h="1003" extrusionOk="0">
                    <a:moveTo>
                      <a:pt x="545" y="302"/>
                    </a:moveTo>
                    <a:cubicBezTo>
                      <a:pt x="584" y="302"/>
                      <a:pt x="662" y="341"/>
                      <a:pt x="662" y="419"/>
                    </a:cubicBezTo>
                    <a:cubicBezTo>
                      <a:pt x="701" y="458"/>
                      <a:pt x="662" y="536"/>
                      <a:pt x="584" y="536"/>
                    </a:cubicBezTo>
                    <a:lnTo>
                      <a:pt x="467" y="536"/>
                    </a:lnTo>
                    <a:cubicBezTo>
                      <a:pt x="467" y="536"/>
                      <a:pt x="428" y="497"/>
                      <a:pt x="428" y="497"/>
                    </a:cubicBezTo>
                    <a:cubicBezTo>
                      <a:pt x="428" y="419"/>
                      <a:pt x="467" y="341"/>
                      <a:pt x="545" y="302"/>
                    </a:cubicBezTo>
                    <a:close/>
                    <a:moveTo>
                      <a:pt x="564" y="1"/>
                    </a:moveTo>
                    <a:cubicBezTo>
                      <a:pt x="516" y="1"/>
                      <a:pt x="467" y="10"/>
                      <a:pt x="428" y="30"/>
                    </a:cubicBezTo>
                    <a:cubicBezTo>
                      <a:pt x="0" y="225"/>
                      <a:pt x="39" y="808"/>
                      <a:pt x="467" y="1003"/>
                    </a:cubicBezTo>
                    <a:cubicBezTo>
                      <a:pt x="545" y="1003"/>
                      <a:pt x="623" y="1003"/>
                      <a:pt x="701" y="964"/>
                    </a:cubicBezTo>
                    <a:cubicBezTo>
                      <a:pt x="740" y="925"/>
                      <a:pt x="740" y="886"/>
                      <a:pt x="779" y="808"/>
                    </a:cubicBezTo>
                    <a:cubicBezTo>
                      <a:pt x="779" y="808"/>
                      <a:pt x="779" y="808"/>
                      <a:pt x="779" y="769"/>
                    </a:cubicBezTo>
                    <a:lnTo>
                      <a:pt x="817" y="769"/>
                    </a:lnTo>
                    <a:cubicBezTo>
                      <a:pt x="895" y="691"/>
                      <a:pt x="934" y="614"/>
                      <a:pt x="973" y="497"/>
                    </a:cubicBezTo>
                    <a:cubicBezTo>
                      <a:pt x="973" y="419"/>
                      <a:pt x="973" y="302"/>
                      <a:pt x="934" y="225"/>
                    </a:cubicBezTo>
                    <a:cubicBezTo>
                      <a:pt x="856" y="147"/>
                      <a:pt x="779" y="69"/>
                      <a:pt x="701" y="30"/>
                    </a:cubicBezTo>
                    <a:cubicBezTo>
                      <a:pt x="662" y="10"/>
                      <a:pt x="613" y="1"/>
                      <a:pt x="564"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3368575" y="3864550"/>
                <a:ext cx="23375" cy="22825"/>
              </a:xfrm>
              <a:custGeom>
                <a:avLst/>
                <a:gdLst/>
                <a:ahLst/>
                <a:cxnLst/>
                <a:rect l="l" t="t" r="r" b="b"/>
                <a:pathLst>
                  <a:path w="935" h="913" extrusionOk="0">
                    <a:moveTo>
                      <a:pt x="584" y="311"/>
                    </a:moveTo>
                    <a:cubicBezTo>
                      <a:pt x="584" y="350"/>
                      <a:pt x="623" y="350"/>
                      <a:pt x="623" y="389"/>
                    </a:cubicBezTo>
                    <a:cubicBezTo>
                      <a:pt x="623" y="428"/>
                      <a:pt x="623" y="506"/>
                      <a:pt x="584" y="584"/>
                    </a:cubicBezTo>
                    <a:lnTo>
                      <a:pt x="507" y="584"/>
                    </a:lnTo>
                    <a:cubicBezTo>
                      <a:pt x="468" y="545"/>
                      <a:pt x="429" y="506"/>
                      <a:pt x="429" y="467"/>
                    </a:cubicBezTo>
                    <a:cubicBezTo>
                      <a:pt x="429" y="428"/>
                      <a:pt x="429" y="389"/>
                      <a:pt x="468" y="350"/>
                    </a:cubicBezTo>
                    <a:cubicBezTo>
                      <a:pt x="468" y="350"/>
                      <a:pt x="468" y="350"/>
                      <a:pt x="507" y="311"/>
                    </a:cubicBezTo>
                    <a:close/>
                    <a:moveTo>
                      <a:pt x="584" y="0"/>
                    </a:moveTo>
                    <a:cubicBezTo>
                      <a:pt x="390" y="0"/>
                      <a:pt x="234" y="39"/>
                      <a:pt x="117" y="195"/>
                    </a:cubicBezTo>
                    <a:cubicBezTo>
                      <a:pt x="40" y="311"/>
                      <a:pt x="1" y="467"/>
                      <a:pt x="40" y="623"/>
                    </a:cubicBezTo>
                    <a:cubicBezTo>
                      <a:pt x="79" y="739"/>
                      <a:pt x="195" y="856"/>
                      <a:pt x="312" y="895"/>
                    </a:cubicBezTo>
                    <a:cubicBezTo>
                      <a:pt x="338" y="908"/>
                      <a:pt x="364" y="912"/>
                      <a:pt x="388" y="912"/>
                    </a:cubicBezTo>
                    <a:cubicBezTo>
                      <a:pt x="437" y="912"/>
                      <a:pt x="481" y="895"/>
                      <a:pt x="507" y="895"/>
                    </a:cubicBezTo>
                    <a:lnTo>
                      <a:pt x="507" y="856"/>
                    </a:lnTo>
                    <a:lnTo>
                      <a:pt x="584" y="856"/>
                    </a:lnTo>
                    <a:cubicBezTo>
                      <a:pt x="662" y="856"/>
                      <a:pt x="779" y="778"/>
                      <a:pt x="818" y="701"/>
                    </a:cubicBezTo>
                    <a:cubicBezTo>
                      <a:pt x="896" y="623"/>
                      <a:pt x="935" y="545"/>
                      <a:pt x="935" y="428"/>
                    </a:cubicBezTo>
                    <a:cubicBezTo>
                      <a:pt x="935" y="350"/>
                      <a:pt x="896" y="311"/>
                      <a:pt x="896" y="273"/>
                    </a:cubicBezTo>
                    <a:cubicBezTo>
                      <a:pt x="818" y="156"/>
                      <a:pt x="701" y="39"/>
                      <a:pt x="584"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3441550" y="3907600"/>
                <a:ext cx="23375" cy="22150"/>
              </a:xfrm>
              <a:custGeom>
                <a:avLst/>
                <a:gdLst/>
                <a:ahLst/>
                <a:cxnLst/>
                <a:rect l="l" t="t" r="r" b="b"/>
                <a:pathLst>
                  <a:path w="935" h="886" extrusionOk="0">
                    <a:moveTo>
                      <a:pt x="448" y="0"/>
                    </a:moveTo>
                    <a:cubicBezTo>
                      <a:pt x="389" y="0"/>
                      <a:pt x="331" y="10"/>
                      <a:pt x="273" y="29"/>
                    </a:cubicBezTo>
                    <a:cubicBezTo>
                      <a:pt x="195" y="68"/>
                      <a:pt x="117" y="107"/>
                      <a:pt x="39" y="185"/>
                    </a:cubicBezTo>
                    <a:cubicBezTo>
                      <a:pt x="0" y="263"/>
                      <a:pt x="0" y="341"/>
                      <a:pt x="0" y="457"/>
                    </a:cubicBezTo>
                    <a:cubicBezTo>
                      <a:pt x="0" y="535"/>
                      <a:pt x="39" y="613"/>
                      <a:pt x="78" y="691"/>
                    </a:cubicBezTo>
                    <a:cubicBezTo>
                      <a:pt x="156" y="808"/>
                      <a:pt x="312" y="846"/>
                      <a:pt x="467" y="885"/>
                    </a:cubicBezTo>
                    <a:cubicBezTo>
                      <a:pt x="584" y="846"/>
                      <a:pt x="701" y="808"/>
                      <a:pt x="778" y="730"/>
                    </a:cubicBezTo>
                    <a:cubicBezTo>
                      <a:pt x="895" y="652"/>
                      <a:pt x="934" y="496"/>
                      <a:pt x="895" y="379"/>
                    </a:cubicBezTo>
                    <a:cubicBezTo>
                      <a:pt x="895" y="302"/>
                      <a:pt x="817" y="224"/>
                      <a:pt x="740" y="185"/>
                    </a:cubicBezTo>
                    <a:cubicBezTo>
                      <a:pt x="701" y="107"/>
                      <a:pt x="662" y="68"/>
                      <a:pt x="623" y="29"/>
                    </a:cubicBezTo>
                    <a:cubicBezTo>
                      <a:pt x="564" y="10"/>
                      <a:pt x="506" y="0"/>
                      <a:pt x="448"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3309225" y="3908200"/>
                <a:ext cx="22400" cy="21550"/>
              </a:xfrm>
              <a:custGeom>
                <a:avLst/>
                <a:gdLst/>
                <a:ahLst/>
                <a:cxnLst/>
                <a:rect l="l" t="t" r="r" b="b"/>
                <a:pathLst>
                  <a:path w="896" h="862" extrusionOk="0">
                    <a:moveTo>
                      <a:pt x="448" y="287"/>
                    </a:moveTo>
                    <a:cubicBezTo>
                      <a:pt x="478" y="287"/>
                      <a:pt x="507" y="297"/>
                      <a:pt x="546" y="317"/>
                    </a:cubicBezTo>
                    <a:cubicBezTo>
                      <a:pt x="546" y="355"/>
                      <a:pt x="546" y="394"/>
                      <a:pt x="546" y="433"/>
                    </a:cubicBezTo>
                    <a:cubicBezTo>
                      <a:pt x="507" y="472"/>
                      <a:pt x="468" y="472"/>
                      <a:pt x="468" y="511"/>
                    </a:cubicBezTo>
                    <a:lnTo>
                      <a:pt x="351" y="511"/>
                    </a:lnTo>
                    <a:cubicBezTo>
                      <a:pt x="312" y="472"/>
                      <a:pt x="273" y="433"/>
                      <a:pt x="273" y="394"/>
                    </a:cubicBezTo>
                    <a:cubicBezTo>
                      <a:pt x="273" y="355"/>
                      <a:pt x="312" y="317"/>
                      <a:pt x="351" y="317"/>
                    </a:cubicBezTo>
                    <a:cubicBezTo>
                      <a:pt x="390" y="297"/>
                      <a:pt x="419" y="287"/>
                      <a:pt x="448" y="287"/>
                    </a:cubicBezTo>
                    <a:close/>
                    <a:moveTo>
                      <a:pt x="369" y="0"/>
                    </a:moveTo>
                    <a:cubicBezTo>
                      <a:pt x="163" y="0"/>
                      <a:pt x="1" y="181"/>
                      <a:pt x="1" y="394"/>
                    </a:cubicBezTo>
                    <a:cubicBezTo>
                      <a:pt x="1" y="433"/>
                      <a:pt x="1" y="472"/>
                      <a:pt x="1" y="511"/>
                    </a:cubicBezTo>
                    <a:cubicBezTo>
                      <a:pt x="1" y="628"/>
                      <a:pt x="79" y="784"/>
                      <a:pt x="234" y="861"/>
                    </a:cubicBezTo>
                    <a:lnTo>
                      <a:pt x="468" y="861"/>
                    </a:lnTo>
                    <a:lnTo>
                      <a:pt x="468" y="822"/>
                    </a:lnTo>
                    <a:lnTo>
                      <a:pt x="585" y="822"/>
                    </a:lnTo>
                    <a:lnTo>
                      <a:pt x="701" y="784"/>
                    </a:lnTo>
                    <a:cubicBezTo>
                      <a:pt x="818" y="706"/>
                      <a:pt x="896" y="589"/>
                      <a:pt x="896" y="433"/>
                    </a:cubicBezTo>
                    <a:cubicBezTo>
                      <a:pt x="896" y="355"/>
                      <a:pt x="857" y="239"/>
                      <a:pt x="779" y="161"/>
                    </a:cubicBezTo>
                    <a:cubicBezTo>
                      <a:pt x="740" y="161"/>
                      <a:pt x="740" y="122"/>
                      <a:pt x="701" y="83"/>
                    </a:cubicBezTo>
                    <a:cubicBezTo>
                      <a:pt x="624" y="44"/>
                      <a:pt x="546" y="5"/>
                      <a:pt x="429" y="5"/>
                    </a:cubicBezTo>
                    <a:cubicBezTo>
                      <a:pt x="409" y="2"/>
                      <a:pt x="389" y="0"/>
                      <a:pt x="369"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0"/>
            <p:cNvGrpSpPr/>
            <p:nvPr/>
          </p:nvGrpSpPr>
          <p:grpSpPr>
            <a:xfrm>
              <a:off x="8319889" y="870976"/>
              <a:ext cx="635848" cy="612926"/>
              <a:chOff x="3762575" y="3653050"/>
              <a:chExt cx="496175" cy="478325"/>
            </a:xfrm>
          </p:grpSpPr>
          <p:sp>
            <p:nvSpPr>
              <p:cNvPr id="332" name="Google Shape;332;p30"/>
              <p:cNvSpPr/>
              <p:nvPr/>
            </p:nvSpPr>
            <p:spPr>
              <a:xfrm>
                <a:off x="3762575" y="3653050"/>
                <a:ext cx="496175" cy="478325"/>
              </a:xfrm>
              <a:custGeom>
                <a:avLst/>
                <a:gdLst/>
                <a:ahLst/>
                <a:cxnLst/>
                <a:rect l="l" t="t" r="r" b="b"/>
                <a:pathLst>
                  <a:path w="19847" h="19133" extrusionOk="0">
                    <a:moveTo>
                      <a:pt x="7519" y="1"/>
                    </a:moveTo>
                    <a:cubicBezTo>
                      <a:pt x="7371" y="1"/>
                      <a:pt x="7223" y="20"/>
                      <a:pt x="7083" y="55"/>
                    </a:cubicBezTo>
                    <a:cubicBezTo>
                      <a:pt x="6772" y="172"/>
                      <a:pt x="6460" y="327"/>
                      <a:pt x="6227" y="522"/>
                    </a:cubicBezTo>
                    <a:cubicBezTo>
                      <a:pt x="5760" y="911"/>
                      <a:pt x="5371" y="1417"/>
                      <a:pt x="5137" y="1962"/>
                    </a:cubicBezTo>
                    <a:cubicBezTo>
                      <a:pt x="4904" y="2506"/>
                      <a:pt x="4787" y="3090"/>
                      <a:pt x="4748" y="3635"/>
                    </a:cubicBezTo>
                    <a:cubicBezTo>
                      <a:pt x="4748" y="4180"/>
                      <a:pt x="4787" y="4724"/>
                      <a:pt x="4943" y="5230"/>
                    </a:cubicBezTo>
                    <a:cubicBezTo>
                      <a:pt x="5176" y="6164"/>
                      <a:pt x="5643" y="7020"/>
                      <a:pt x="6344" y="7682"/>
                    </a:cubicBezTo>
                    <a:lnTo>
                      <a:pt x="7394" y="8810"/>
                    </a:lnTo>
                    <a:cubicBezTo>
                      <a:pt x="6627" y="8595"/>
                      <a:pt x="5846" y="8482"/>
                      <a:pt x="5068" y="8482"/>
                    </a:cubicBezTo>
                    <a:cubicBezTo>
                      <a:pt x="4582" y="8482"/>
                      <a:pt x="4098" y="8526"/>
                      <a:pt x="3620" y="8616"/>
                    </a:cubicBezTo>
                    <a:cubicBezTo>
                      <a:pt x="2958" y="8733"/>
                      <a:pt x="2374" y="8966"/>
                      <a:pt x="1830" y="9316"/>
                    </a:cubicBezTo>
                    <a:cubicBezTo>
                      <a:pt x="1557" y="9511"/>
                      <a:pt x="1324" y="9705"/>
                      <a:pt x="1129" y="9978"/>
                    </a:cubicBezTo>
                    <a:cubicBezTo>
                      <a:pt x="935" y="10211"/>
                      <a:pt x="740" y="10445"/>
                      <a:pt x="545" y="10678"/>
                    </a:cubicBezTo>
                    <a:cubicBezTo>
                      <a:pt x="390" y="10951"/>
                      <a:pt x="234" y="11223"/>
                      <a:pt x="156" y="11534"/>
                    </a:cubicBezTo>
                    <a:cubicBezTo>
                      <a:pt x="40" y="11846"/>
                      <a:pt x="1" y="12157"/>
                      <a:pt x="40" y="12468"/>
                    </a:cubicBezTo>
                    <a:cubicBezTo>
                      <a:pt x="117" y="13052"/>
                      <a:pt x="390" y="13636"/>
                      <a:pt x="857" y="14064"/>
                    </a:cubicBezTo>
                    <a:cubicBezTo>
                      <a:pt x="1285" y="14414"/>
                      <a:pt x="1830" y="14647"/>
                      <a:pt x="2413" y="14686"/>
                    </a:cubicBezTo>
                    <a:cubicBezTo>
                      <a:pt x="2540" y="14696"/>
                      <a:pt x="2669" y="14701"/>
                      <a:pt x="2799" y="14701"/>
                    </a:cubicBezTo>
                    <a:cubicBezTo>
                      <a:pt x="3189" y="14701"/>
                      <a:pt x="3590" y="14657"/>
                      <a:pt x="3970" y="14570"/>
                    </a:cubicBezTo>
                    <a:cubicBezTo>
                      <a:pt x="5371" y="14180"/>
                      <a:pt x="6733" y="13636"/>
                      <a:pt x="8056" y="12935"/>
                    </a:cubicBezTo>
                    <a:lnTo>
                      <a:pt x="8056" y="12935"/>
                    </a:lnTo>
                    <a:cubicBezTo>
                      <a:pt x="7783" y="14336"/>
                      <a:pt x="7628" y="15737"/>
                      <a:pt x="7628" y="17177"/>
                    </a:cubicBezTo>
                    <a:cubicBezTo>
                      <a:pt x="7589" y="17722"/>
                      <a:pt x="7744" y="18227"/>
                      <a:pt x="8017" y="18694"/>
                    </a:cubicBezTo>
                    <a:cubicBezTo>
                      <a:pt x="8134" y="18928"/>
                      <a:pt x="8406" y="19084"/>
                      <a:pt x="8678" y="19122"/>
                    </a:cubicBezTo>
                    <a:cubicBezTo>
                      <a:pt x="8724" y="19129"/>
                      <a:pt x="8769" y="19132"/>
                      <a:pt x="8814" y="19132"/>
                    </a:cubicBezTo>
                    <a:cubicBezTo>
                      <a:pt x="9039" y="19132"/>
                      <a:pt x="9256" y="19051"/>
                      <a:pt x="9418" y="18889"/>
                    </a:cubicBezTo>
                    <a:cubicBezTo>
                      <a:pt x="9612" y="18733"/>
                      <a:pt x="9768" y="18578"/>
                      <a:pt x="9924" y="18422"/>
                    </a:cubicBezTo>
                    <a:cubicBezTo>
                      <a:pt x="10079" y="18227"/>
                      <a:pt x="10196" y="18033"/>
                      <a:pt x="10352" y="17838"/>
                    </a:cubicBezTo>
                    <a:cubicBezTo>
                      <a:pt x="10585" y="17488"/>
                      <a:pt x="10780" y="17099"/>
                      <a:pt x="10935" y="16710"/>
                    </a:cubicBezTo>
                    <a:cubicBezTo>
                      <a:pt x="11208" y="15970"/>
                      <a:pt x="11363" y="15270"/>
                      <a:pt x="11480" y="14492"/>
                    </a:cubicBezTo>
                    <a:cubicBezTo>
                      <a:pt x="11519" y="14025"/>
                      <a:pt x="11558" y="13519"/>
                      <a:pt x="11558" y="13052"/>
                    </a:cubicBezTo>
                    <a:cubicBezTo>
                      <a:pt x="11675" y="13480"/>
                      <a:pt x="11869" y="13908"/>
                      <a:pt x="12103" y="14297"/>
                    </a:cubicBezTo>
                    <a:cubicBezTo>
                      <a:pt x="12414" y="14803"/>
                      <a:pt x="12803" y="15192"/>
                      <a:pt x="13309" y="15503"/>
                    </a:cubicBezTo>
                    <a:cubicBezTo>
                      <a:pt x="13815" y="15776"/>
                      <a:pt x="14321" y="16009"/>
                      <a:pt x="14866" y="16126"/>
                    </a:cubicBezTo>
                    <a:cubicBezTo>
                      <a:pt x="15410" y="16243"/>
                      <a:pt x="15955" y="16321"/>
                      <a:pt x="16500" y="16360"/>
                    </a:cubicBezTo>
                    <a:cubicBezTo>
                      <a:pt x="17045" y="16360"/>
                      <a:pt x="17590" y="16282"/>
                      <a:pt x="18095" y="16048"/>
                    </a:cubicBezTo>
                    <a:cubicBezTo>
                      <a:pt x="18601" y="15854"/>
                      <a:pt x="18990" y="15465"/>
                      <a:pt x="19263" y="14998"/>
                    </a:cubicBezTo>
                    <a:cubicBezTo>
                      <a:pt x="19769" y="14142"/>
                      <a:pt x="19730" y="13013"/>
                      <a:pt x="19146" y="12196"/>
                    </a:cubicBezTo>
                    <a:cubicBezTo>
                      <a:pt x="18874" y="11846"/>
                      <a:pt x="18524" y="11573"/>
                      <a:pt x="18173" y="11379"/>
                    </a:cubicBezTo>
                    <a:cubicBezTo>
                      <a:pt x="17823" y="11184"/>
                      <a:pt x="17473" y="11028"/>
                      <a:pt x="17123" y="10873"/>
                    </a:cubicBezTo>
                    <a:cubicBezTo>
                      <a:pt x="16500" y="10600"/>
                      <a:pt x="14204" y="9550"/>
                      <a:pt x="14204" y="9550"/>
                    </a:cubicBezTo>
                    <a:cubicBezTo>
                      <a:pt x="14710" y="9355"/>
                      <a:pt x="15410" y="8810"/>
                      <a:pt x="15994" y="8499"/>
                    </a:cubicBezTo>
                    <a:cubicBezTo>
                      <a:pt x="16889" y="7993"/>
                      <a:pt x="17706" y="7332"/>
                      <a:pt x="18407" y="6553"/>
                    </a:cubicBezTo>
                    <a:cubicBezTo>
                      <a:pt x="18757" y="6125"/>
                      <a:pt x="19068" y="5619"/>
                      <a:pt x="19341" y="5114"/>
                    </a:cubicBezTo>
                    <a:cubicBezTo>
                      <a:pt x="19613" y="4569"/>
                      <a:pt x="19769" y="3985"/>
                      <a:pt x="19808" y="3362"/>
                    </a:cubicBezTo>
                    <a:cubicBezTo>
                      <a:pt x="19847" y="3051"/>
                      <a:pt x="19769" y="2740"/>
                      <a:pt x="19691" y="2467"/>
                    </a:cubicBezTo>
                    <a:cubicBezTo>
                      <a:pt x="19535" y="2156"/>
                      <a:pt x="19341" y="1884"/>
                      <a:pt x="19068" y="1689"/>
                    </a:cubicBezTo>
                    <a:cubicBezTo>
                      <a:pt x="18524" y="1417"/>
                      <a:pt x="17940" y="1261"/>
                      <a:pt x="17317" y="1261"/>
                    </a:cubicBezTo>
                    <a:cubicBezTo>
                      <a:pt x="17161" y="1240"/>
                      <a:pt x="17004" y="1231"/>
                      <a:pt x="16848" y="1231"/>
                    </a:cubicBezTo>
                    <a:cubicBezTo>
                      <a:pt x="16421" y="1231"/>
                      <a:pt x="15993" y="1303"/>
                      <a:pt x="15566" y="1417"/>
                    </a:cubicBezTo>
                    <a:cubicBezTo>
                      <a:pt x="15060" y="1572"/>
                      <a:pt x="14593" y="1923"/>
                      <a:pt x="14204" y="2312"/>
                    </a:cubicBezTo>
                    <a:cubicBezTo>
                      <a:pt x="13893" y="2701"/>
                      <a:pt x="13582" y="3090"/>
                      <a:pt x="13309" y="3518"/>
                    </a:cubicBezTo>
                    <a:cubicBezTo>
                      <a:pt x="13076" y="3907"/>
                      <a:pt x="12842" y="4296"/>
                      <a:pt x="12648" y="4647"/>
                    </a:cubicBezTo>
                    <a:cubicBezTo>
                      <a:pt x="12336" y="5191"/>
                      <a:pt x="12064" y="5775"/>
                      <a:pt x="11830" y="6359"/>
                    </a:cubicBezTo>
                    <a:cubicBezTo>
                      <a:pt x="11636" y="6787"/>
                      <a:pt x="11558" y="7020"/>
                      <a:pt x="11558" y="7020"/>
                    </a:cubicBezTo>
                    <a:cubicBezTo>
                      <a:pt x="11519" y="7215"/>
                      <a:pt x="11441" y="7409"/>
                      <a:pt x="11402" y="7565"/>
                    </a:cubicBezTo>
                    <a:lnTo>
                      <a:pt x="11402" y="7332"/>
                    </a:lnTo>
                    <a:cubicBezTo>
                      <a:pt x="11402" y="7098"/>
                      <a:pt x="11363" y="6904"/>
                      <a:pt x="11363" y="6904"/>
                    </a:cubicBezTo>
                    <a:cubicBezTo>
                      <a:pt x="11169" y="5619"/>
                      <a:pt x="10819" y="4374"/>
                      <a:pt x="10352" y="3168"/>
                    </a:cubicBezTo>
                    <a:cubicBezTo>
                      <a:pt x="10118" y="2545"/>
                      <a:pt x="9846" y="1962"/>
                      <a:pt x="9496" y="1378"/>
                    </a:cubicBezTo>
                    <a:cubicBezTo>
                      <a:pt x="9184" y="794"/>
                      <a:pt x="8678" y="366"/>
                      <a:pt x="8056" y="94"/>
                    </a:cubicBezTo>
                    <a:cubicBezTo>
                      <a:pt x="7884" y="29"/>
                      <a:pt x="7701" y="1"/>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4023300" y="3908650"/>
                <a:ext cx="20450" cy="19575"/>
              </a:xfrm>
              <a:custGeom>
                <a:avLst/>
                <a:gdLst/>
                <a:ahLst/>
                <a:cxnLst/>
                <a:rect l="l" t="t" r="r" b="b"/>
                <a:pathLst>
                  <a:path w="818" h="783" extrusionOk="0">
                    <a:moveTo>
                      <a:pt x="351" y="337"/>
                    </a:moveTo>
                    <a:cubicBezTo>
                      <a:pt x="390" y="337"/>
                      <a:pt x="390" y="337"/>
                      <a:pt x="429" y="376"/>
                    </a:cubicBezTo>
                    <a:cubicBezTo>
                      <a:pt x="429" y="376"/>
                      <a:pt x="429" y="415"/>
                      <a:pt x="429" y="415"/>
                    </a:cubicBezTo>
                    <a:cubicBezTo>
                      <a:pt x="429" y="454"/>
                      <a:pt x="390" y="454"/>
                      <a:pt x="390" y="454"/>
                    </a:cubicBezTo>
                    <a:lnTo>
                      <a:pt x="312" y="454"/>
                    </a:lnTo>
                    <a:lnTo>
                      <a:pt x="351" y="415"/>
                    </a:lnTo>
                    <a:cubicBezTo>
                      <a:pt x="351" y="415"/>
                      <a:pt x="351" y="376"/>
                      <a:pt x="351" y="337"/>
                    </a:cubicBezTo>
                    <a:close/>
                    <a:moveTo>
                      <a:pt x="361" y="1"/>
                    </a:moveTo>
                    <a:cubicBezTo>
                      <a:pt x="293" y="1"/>
                      <a:pt x="225" y="19"/>
                      <a:pt x="156" y="65"/>
                    </a:cubicBezTo>
                    <a:cubicBezTo>
                      <a:pt x="78" y="143"/>
                      <a:pt x="1" y="260"/>
                      <a:pt x="1" y="376"/>
                    </a:cubicBezTo>
                    <a:cubicBezTo>
                      <a:pt x="1" y="454"/>
                      <a:pt x="39" y="532"/>
                      <a:pt x="78" y="649"/>
                    </a:cubicBezTo>
                    <a:cubicBezTo>
                      <a:pt x="156" y="688"/>
                      <a:pt x="234" y="766"/>
                      <a:pt x="312" y="766"/>
                    </a:cubicBezTo>
                    <a:cubicBezTo>
                      <a:pt x="338" y="778"/>
                      <a:pt x="364" y="783"/>
                      <a:pt x="390" y="783"/>
                    </a:cubicBezTo>
                    <a:cubicBezTo>
                      <a:pt x="442" y="783"/>
                      <a:pt x="493" y="766"/>
                      <a:pt x="545" y="766"/>
                    </a:cubicBezTo>
                    <a:cubicBezTo>
                      <a:pt x="701" y="688"/>
                      <a:pt x="779" y="571"/>
                      <a:pt x="818" y="454"/>
                    </a:cubicBezTo>
                    <a:cubicBezTo>
                      <a:pt x="818" y="376"/>
                      <a:pt x="818" y="337"/>
                      <a:pt x="779" y="299"/>
                    </a:cubicBezTo>
                    <a:lnTo>
                      <a:pt x="740" y="260"/>
                    </a:lnTo>
                    <a:cubicBezTo>
                      <a:pt x="740" y="182"/>
                      <a:pt x="701" y="143"/>
                      <a:pt x="662" y="104"/>
                    </a:cubicBezTo>
                    <a:cubicBezTo>
                      <a:pt x="623" y="65"/>
                      <a:pt x="545" y="26"/>
                      <a:pt x="506" y="26"/>
                    </a:cubicBezTo>
                    <a:cubicBezTo>
                      <a:pt x="458" y="10"/>
                      <a:pt x="410" y="1"/>
                      <a:pt x="36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3979525" y="3952675"/>
                <a:ext cx="22400" cy="21575"/>
              </a:xfrm>
              <a:custGeom>
                <a:avLst/>
                <a:gdLst/>
                <a:ahLst/>
                <a:cxnLst/>
                <a:rect l="l" t="t" r="r" b="b"/>
                <a:pathLst>
                  <a:path w="896" h="863" extrusionOk="0">
                    <a:moveTo>
                      <a:pt x="545" y="250"/>
                    </a:moveTo>
                    <a:cubicBezTo>
                      <a:pt x="584" y="289"/>
                      <a:pt x="584" y="289"/>
                      <a:pt x="584" y="328"/>
                    </a:cubicBezTo>
                    <a:cubicBezTo>
                      <a:pt x="584" y="366"/>
                      <a:pt x="584" y="405"/>
                      <a:pt x="545" y="405"/>
                    </a:cubicBezTo>
                    <a:lnTo>
                      <a:pt x="467" y="405"/>
                    </a:lnTo>
                    <a:cubicBezTo>
                      <a:pt x="428" y="366"/>
                      <a:pt x="428" y="328"/>
                      <a:pt x="467" y="328"/>
                    </a:cubicBezTo>
                    <a:cubicBezTo>
                      <a:pt x="467" y="289"/>
                      <a:pt x="467" y="289"/>
                      <a:pt x="506" y="250"/>
                    </a:cubicBezTo>
                    <a:close/>
                    <a:moveTo>
                      <a:pt x="203" y="537"/>
                    </a:moveTo>
                    <a:cubicBezTo>
                      <a:pt x="214" y="557"/>
                      <a:pt x="227" y="576"/>
                      <a:pt x="242" y="594"/>
                    </a:cubicBezTo>
                    <a:lnTo>
                      <a:pt x="242" y="594"/>
                    </a:lnTo>
                    <a:cubicBezTo>
                      <a:pt x="224" y="578"/>
                      <a:pt x="211" y="560"/>
                      <a:pt x="203" y="537"/>
                    </a:cubicBezTo>
                    <a:close/>
                    <a:moveTo>
                      <a:pt x="451" y="1"/>
                    </a:moveTo>
                    <a:cubicBezTo>
                      <a:pt x="366" y="1"/>
                      <a:pt x="280" y="37"/>
                      <a:pt x="195" y="94"/>
                    </a:cubicBezTo>
                    <a:cubicBezTo>
                      <a:pt x="117" y="172"/>
                      <a:pt x="39" y="289"/>
                      <a:pt x="39" y="405"/>
                    </a:cubicBezTo>
                    <a:cubicBezTo>
                      <a:pt x="0" y="522"/>
                      <a:pt x="39" y="600"/>
                      <a:pt x="117" y="678"/>
                    </a:cubicBezTo>
                    <a:cubicBezTo>
                      <a:pt x="156" y="756"/>
                      <a:pt x="234" y="795"/>
                      <a:pt x="351" y="833"/>
                    </a:cubicBezTo>
                    <a:cubicBezTo>
                      <a:pt x="390" y="853"/>
                      <a:pt x="428" y="863"/>
                      <a:pt x="467" y="863"/>
                    </a:cubicBezTo>
                    <a:cubicBezTo>
                      <a:pt x="506" y="863"/>
                      <a:pt x="545" y="853"/>
                      <a:pt x="584" y="833"/>
                    </a:cubicBezTo>
                    <a:cubicBezTo>
                      <a:pt x="623" y="795"/>
                      <a:pt x="701" y="756"/>
                      <a:pt x="740" y="717"/>
                    </a:cubicBezTo>
                    <a:cubicBezTo>
                      <a:pt x="818" y="678"/>
                      <a:pt x="857" y="600"/>
                      <a:pt x="857" y="483"/>
                    </a:cubicBezTo>
                    <a:cubicBezTo>
                      <a:pt x="857" y="483"/>
                      <a:pt x="857" y="467"/>
                      <a:pt x="857" y="444"/>
                    </a:cubicBezTo>
                    <a:cubicBezTo>
                      <a:pt x="895" y="405"/>
                      <a:pt x="895" y="328"/>
                      <a:pt x="857" y="289"/>
                    </a:cubicBezTo>
                    <a:cubicBezTo>
                      <a:pt x="818" y="133"/>
                      <a:pt x="701" y="16"/>
                      <a:pt x="545" y="16"/>
                    </a:cubicBezTo>
                    <a:cubicBezTo>
                      <a:pt x="514" y="6"/>
                      <a:pt x="483" y="1"/>
                      <a:pt x="451"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3964925" y="3885675"/>
                <a:ext cx="21425" cy="17225"/>
              </a:xfrm>
              <a:custGeom>
                <a:avLst/>
                <a:gdLst/>
                <a:ahLst/>
                <a:cxnLst/>
                <a:rect l="l" t="t" r="r" b="b"/>
                <a:pathLst>
                  <a:path w="857" h="689" extrusionOk="0">
                    <a:moveTo>
                      <a:pt x="468" y="284"/>
                    </a:moveTo>
                    <a:cubicBezTo>
                      <a:pt x="507" y="284"/>
                      <a:pt x="545" y="284"/>
                      <a:pt x="584" y="323"/>
                    </a:cubicBezTo>
                    <a:cubicBezTo>
                      <a:pt x="623" y="323"/>
                      <a:pt x="584" y="400"/>
                      <a:pt x="545" y="439"/>
                    </a:cubicBezTo>
                    <a:cubicBezTo>
                      <a:pt x="526" y="459"/>
                      <a:pt x="507" y="468"/>
                      <a:pt x="487" y="468"/>
                    </a:cubicBezTo>
                    <a:cubicBezTo>
                      <a:pt x="468" y="468"/>
                      <a:pt x="448" y="459"/>
                      <a:pt x="429" y="439"/>
                    </a:cubicBezTo>
                    <a:cubicBezTo>
                      <a:pt x="429" y="439"/>
                      <a:pt x="429" y="400"/>
                      <a:pt x="429" y="400"/>
                    </a:cubicBezTo>
                    <a:lnTo>
                      <a:pt x="429" y="361"/>
                    </a:lnTo>
                    <a:cubicBezTo>
                      <a:pt x="429" y="323"/>
                      <a:pt x="468" y="323"/>
                      <a:pt x="468" y="284"/>
                    </a:cubicBezTo>
                    <a:close/>
                    <a:moveTo>
                      <a:pt x="472" y="1"/>
                    </a:moveTo>
                    <a:cubicBezTo>
                      <a:pt x="446" y="1"/>
                      <a:pt x="418" y="4"/>
                      <a:pt x="390" y="11"/>
                    </a:cubicBezTo>
                    <a:cubicBezTo>
                      <a:pt x="195" y="11"/>
                      <a:pt x="1" y="206"/>
                      <a:pt x="1" y="439"/>
                    </a:cubicBezTo>
                    <a:cubicBezTo>
                      <a:pt x="40" y="517"/>
                      <a:pt x="79" y="556"/>
                      <a:pt x="156" y="595"/>
                    </a:cubicBezTo>
                    <a:cubicBezTo>
                      <a:pt x="195" y="634"/>
                      <a:pt x="234" y="634"/>
                      <a:pt x="273" y="634"/>
                    </a:cubicBezTo>
                    <a:lnTo>
                      <a:pt x="312" y="634"/>
                    </a:lnTo>
                    <a:cubicBezTo>
                      <a:pt x="367" y="661"/>
                      <a:pt x="422" y="689"/>
                      <a:pt x="477" y="689"/>
                    </a:cubicBezTo>
                    <a:cubicBezTo>
                      <a:pt x="500" y="689"/>
                      <a:pt x="523" y="684"/>
                      <a:pt x="545" y="673"/>
                    </a:cubicBezTo>
                    <a:cubicBezTo>
                      <a:pt x="623" y="673"/>
                      <a:pt x="701" y="634"/>
                      <a:pt x="740" y="556"/>
                    </a:cubicBezTo>
                    <a:cubicBezTo>
                      <a:pt x="857" y="439"/>
                      <a:pt x="857" y="245"/>
                      <a:pt x="740" y="128"/>
                    </a:cubicBezTo>
                    <a:cubicBezTo>
                      <a:pt x="677" y="64"/>
                      <a:pt x="587" y="1"/>
                      <a:pt x="472"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4063175" y="3883625"/>
                <a:ext cx="19500" cy="17900"/>
              </a:xfrm>
              <a:custGeom>
                <a:avLst/>
                <a:gdLst/>
                <a:ahLst/>
                <a:cxnLst/>
                <a:rect l="l" t="t" r="r" b="b"/>
                <a:pathLst>
                  <a:path w="780" h="716" extrusionOk="0">
                    <a:moveTo>
                      <a:pt x="487" y="298"/>
                    </a:moveTo>
                    <a:cubicBezTo>
                      <a:pt x="497" y="298"/>
                      <a:pt x="507" y="307"/>
                      <a:pt x="507" y="327"/>
                    </a:cubicBezTo>
                    <a:lnTo>
                      <a:pt x="546" y="327"/>
                    </a:lnTo>
                    <a:cubicBezTo>
                      <a:pt x="546" y="366"/>
                      <a:pt x="546" y="366"/>
                      <a:pt x="546" y="366"/>
                    </a:cubicBezTo>
                    <a:cubicBezTo>
                      <a:pt x="546" y="366"/>
                      <a:pt x="546" y="405"/>
                      <a:pt x="546" y="405"/>
                    </a:cubicBezTo>
                    <a:cubicBezTo>
                      <a:pt x="468" y="443"/>
                      <a:pt x="429" y="443"/>
                      <a:pt x="351" y="443"/>
                    </a:cubicBezTo>
                    <a:cubicBezTo>
                      <a:pt x="351" y="443"/>
                      <a:pt x="312" y="405"/>
                      <a:pt x="312" y="405"/>
                    </a:cubicBezTo>
                    <a:cubicBezTo>
                      <a:pt x="312" y="366"/>
                      <a:pt x="351" y="327"/>
                      <a:pt x="390" y="327"/>
                    </a:cubicBezTo>
                    <a:cubicBezTo>
                      <a:pt x="390" y="307"/>
                      <a:pt x="400" y="298"/>
                      <a:pt x="414" y="298"/>
                    </a:cubicBezTo>
                    <a:cubicBezTo>
                      <a:pt x="429" y="298"/>
                      <a:pt x="448" y="307"/>
                      <a:pt x="468" y="327"/>
                    </a:cubicBezTo>
                    <a:cubicBezTo>
                      <a:pt x="468" y="307"/>
                      <a:pt x="478" y="298"/>
                      <a:pt x="487" y="298"/>
                    </a:cubicBezTo>
                    <a:close/>
                    <a:moveTo>
                      <a:pt x="413" y="0"/>
                    </a:moveTo>
                    <a:cubicBezTo>
                      <a:pt x="328" y="0"/>
                      <a:pt x="242" y="36"/>
                      <a:pt x="157" y="93"/>
                    </a:cubicBezTo>
                    <a:cubicBezTo>
                      <a:pt x="79" y="132"/>
                      <a:pt x="1" y="249"/>
                      <a:pt x="40" y="366"/>
                    </a:cubicBezTo>
                    <a:cubicBezTo>
                      <a:pt x="40" y="443"/>
                      <a:pt x="40" y="482"/>
                      <a:pt x="79" y="521"/>
                    </a:cubicBezTo>
                    <a:lnTo>
                      <a:pt x="118" y="521"/>
                    </a:lnTo>
                    <a:cubicBezTo>
                      <a:pt x="157" y="599"/>
                      <a:pt x="234" y="677"/>
                      <a:pt x="312" y="716"/>
                    </a:cubicBezTo>
                    <a:lnTo>
                      <a:pt x="546" y="716"/>
                    </a:lnTo>
                    <a:cubicBezTo>
                      <a:pt x="585" y="677"/>
                      <a:pt x="624" y="677"/>
                      <a:pt x="663" y="638"/>
                    </a:cubicBezTo>
                    <a:cubicBezTo>
                      <a:pt x="740" y="560"/>
                      <a:pt x="779" y="443"/>
                      <a:pt x="779" y="327"/>
                    </a:cubicBezTo>
                    <a:cubicBezTo>
                      <a:pt x="740" y="171"/>
                      <a:pt x="624" y="54"/>
                      <a:pt x="507" y="15"/>
                    </a:cubicBezTo>
                    <a:cubicBezTo>
                      <a:pt x="476" y="5"/>
                      <a:pt x="444" y="0"/>
                      <a:pt x="413"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4051525" y="3949775"/>
                <a:ext cx="18500" cy="18400"/>
              </a:xfrm>
              <a:custGeom>
                <a:avLst/>
                <a:gdLst/>
                <a:ahLst/>
                <a:cxnLst/>
                <a:rect l="l" t="t" r="r" b="b"/>
                <a:pathLst>
                  <a:path w="740" h="736" extrusionOk="0">
                    <a:moveTo>
                      <a:pt x="358" y="1"/>
                    </a:moveTo>
                    <a:cubicBezTo>
                      <a:pt x="255" y="1"/>
                      <a:pt x="175" y="45"/>
                      <a:pt x="117" y="132"/>
                    </a:cubicBezTo>
                    <a:cubicBezTo>
                      <a:pt x="0" y="327"/>
                      <a:pt x="39" y="599"/>
                      <a:pt x="272" y="716"/>
                    </a:cubicBezTo>
                    <a:lnTo>
                      <a:pt x="272" y="677"/>
                    </a:lnTo>
                    <a:cubicBezTo>
                      <a:pt x="311" y="716"/>
                      <a:pt x="360" y="735"/>
                      <a:pt x="409" y="735"/>
                    </a:cubicBezTo>
                    <a:cubicBezTo>
                      <a:pt x="457" y="735"/>
                      <a:pt x="506" y="716"/>
                      <a:pt x="545" y="677"/>
                    </a:cubicBezTo>
                    <a:cubicBezTo>
                      <a:pt x="584" y="638"/>
                      <a:pt x="623" y="599"/>
                      <a:pt x="662" y="521"/>
                    </a:cubicBezTo>
                    <a:cubicBezTo>
                      <a:pt x="700" y="482"/>
                      <a:pt x="700" y="444"/>
                      <a:pt x="739" y="366"/>
                    </a:cubicBezTo>
                    <a:cubicBezTo>
                      <a:pt x="739" y="288"/>
                      <a:pt x="739" y="210"/>
                      <a:pt x="662" y="132"/>
                    </a:cubicBezTo>
                    <a:cubicBezTo>
                      <a:pt x="623" y="54"/>
                      <a:pt x="545" y="16"/>
                      <a:pt x="467" y="16"/>
                    </a:cubicBezTo>
                    <a:cubicBezTo>
                      <a:pt x="428" y="6"/>
                      <a:pt x="392" y="1"/>
                      <a:pt x="358" y="1"/>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4015525" y="3849950"/>
                <a:ext cx="18500" cy="17925"/>
              </a:xfrm>
              <a:custGeom>
                <a:avLst/>
                <a:gdLst/>
                <a:ahLst/>
                <a:cxnLst/>
                <a:rect l="l" t="t" r="r" b="b"/>
                <a:pathLst>
                  <a:path w="740" h="717" extrusionOk="0">
                    <a:moveTo>
                      <a:pt x="379" y="179"/>
                    </a:moveTo>
                    <a:cubicBezTo>
                      <a:pt x="432" y="179"/>
                      <a:pt x="479" y="206"/>
                      <a:pt x="506" y="234"/>
                    </a:cubicBezTo>
                    <a:lnTo>
                      <a:pt x="467" y="234"/>
                    </a:lnTo>
                    <a:cubicBezTo>
                      <a:pt x="467" y="273"/>
                      <a:pt x="467" y="351"/>
                      <a:pt x="467" y="390"/>
                    </a:cubicBezTo>
                    <a:cubicBezTo>
                      <a:pt x="428" y="390"/>
                      <a:pt x="389" y="428"/>
                      <a:pt x="350" y="428"/>
                    </a:cubicBezTo>
                    <a:cubicBezTo>
                      <a:pt x="350" y="390"/>
                      <a:pt x="312" y="390"/>
                      <a:pt x="273" y="390"/>
                    </a:cubicBezTo>
                    <a:cubicBezTo>
                      <a:pt x="273" y="351"/>
                      <a:pt x="273" y="312"/>
                      <a:pt x="273" y="312"/>
                    </a:cubicBezTo>
                    <a:cubicBezTo>
                      <a:pt x="312" y="273"/>
                      <a:pt x="312" y="234"/>
                      <a:pt x="312" y="195"/>
                    </a:cubicBezTo>
                    <a:cubicBezTo>
                      <a:pt x="334" y="184"/>
                      <a:pt x="357" y="179"/>
                      <a:pt x="379" y="179"/>
                    </a:cubicBezTo>
                    <a:close/>
                    <a:moveTo>
                      <a:pt x="273" y="0"/>
                    </a:moveTo>
                    <a:cubicBezTo>
                      <a:pt x="273" y="0"/>
                      <a:pt x="234" y="39"/>
                      <a:pt x="195" y="39"/>
                    </a:cubicBezTo>
                    <a:cubicBezTo>
                      <a:pt x="78" y="78"/>
                      <a:pt x="0" y="195"/>
                      <a:pt x="0" y="312"/>
                    </a:cubicBezTo>
                    <a:cubicBezTo>
                      <a:pt x="0" y="390"/>
                      <a:pt x="39" y="428"/>
                      <a:pt x="78" y="467"/>
                    </a:cubicBezTo>
                    <a:lnTo>
                      <a:pt x="78" y="506"/>
                    </a:lnTo>
                    <a:cubicBezTo>
                      <a:pt x="78" y="506"/>
                      <a:pt x="117" y="545"/>
                      <a:pt x="117" y="584"/>
                    </a:cubicBezTo>
                    <a:cubicBezTo>
                      <a:pt x="156" y="584"/>
                      <a:pt x="156" y="623"/>
                      <a:pt x="195" y="623"/>
                    </a:cubicBezTo>
                    <a:cubicBezTo>
                      <a:pt x="252" y="680"/>
                      <a:pt x="330" y="716"/>
                      <a:pt x="413" y="716"/>
                    </a:cubicBezTo>
                    <a:cubicBezTo>
                      <a:pt x="444" y="716"/>
                      <a:pt x="475" y="711"/>
                      <a:pt x="506" y="701"/>
                    </a:cubicBezTo>
                    <a:cubicBezTo>
                      <a:pt x="545" y="662"/>
                      <a:pt x="623" y="584"/>
                      <a:pt x="662" y="506"/>
                    </a:cubicBezTo>
                    <a:cubicBezTo>
                      <a:pt x="662" y="506"/>
                      <a:pt x="701" y="467"/>
                      <a:pt x="701" y="467"/>
                    </a:cubicBezTo>
                    <a:cubicBezTo>
                      <a:pt x="740" y="390"/>
                      <a:pt x="740" y="312"/>
                      <a:pt x="701" y="234"/>
                    </a:cubicBezTo>
                    <a:cubicBezTo>
                      <a:pt x="662" y="117"/>
                      <a:pt x="623" y="39"/>
                      <a:pt x="506" y="0"/>
                    </a:cubicBezTo>
                    <a:close/>
                  </a:path>
                </a:pathLst>
              </a:custGeom>
              <a:solidFill>
                <a:srgbClr val="192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777600"/>
            <a:ext cx="15435000" cy="1145400"/>
          </a:xfrm>
          <a:prstGeom prst="rect">
            <a:avLst/>
          </a:prstGeom>
          <a:noFill/>
          <a:ln>
            <a:noFill/>
          </a:ln>
        </p:spPr>
        <p:txBody>
          <a:bodyPr spcFirstLastPara="1" wrap="square" lIns="182850" tIns="182850" rIns="182850" bIns="182850" anchor="t" anchorCtr="0">
            <a:noAutofit/>
          </a:bodyPr>
          <a:lstStyle>
            <a:lvl1pPr lvl="0">
              <a:spcBef>
                <a:spcPts val="0"/>
              </a:spcBef>
              <a:spcAft>
                <a:spcPts val="0"/>
              </a:spcAft>
              <a:buClr>
                <a:schemeClr val="dk1"/>
              </a:buClr>
              <a:buSzPts val="2800"/>
              <a:buFont typeface="Indie Flower"/>
              <a:buNone/>
              <a:defRPr sz="2800" b="1">
                <a:solidFill>
                  <a:schemeClr val="dk1"/>
                </a:solidFill>
                <a:latin typeface="Indie Flower"/>
                <a:ea typeface="Indie Flower"/>
                <a:cs typeface="Indie Flower"/>
                <a:sym typeface="Indie Flower"/>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1426450" y="2493900"/>
            <a:ext cx="15435000" cy="6714000"/>
          </a:xfrm>
          <a:prstGeom prst="rect">
            <a:avLst/>
          </a:prstGeom>
          <a:noFill/>
          <a:ln>
            <a:noFill/>
          </a:ln>
        </p:spPr>
        <p:txBody>
          <a:bodyPr spcFirstLastPara="1" wrap="square" lIns="182850" tIns="182850" rIns="182850" bIns="182850" anchor="t" anchorCtr="0">
            <a:noAutofit/>
          </a:bodyPr>
          <a:lstStyle>
            <a:lvl1pPr marL="457200" lvl="0"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1pPr>
            <a:lvl2pPr marL="914400" lvl="1"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2pPr>
            <a:lvl3pPr marL="1371600" lvl="2"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3pPr>
            <a:lvl4pPr marL="1828800" lvl="3"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4pPr>
            <a:lvl5pPr marL="2286000" lvl="4"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5pPr>
            <a:lvl6pPr marL="2743200" lvl="5"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6pPr>
            <a:lvl7pPr marL="3200400" lvl="6"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7pPr>
            <a:lvl8pPr marL="3657600" lvl="7"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8pPr>
            <a:lvl9pPr marL="4114800" lvl="8" indent="-330200">
              <a:lnSpc>
                <a:spcPct val="100000"/>
              </a:lnSpc>
              <a:spcBef>
                <a:spcPts val="0"/>
              </a:spcBef>
              <a:spcAft>
                <a:spcPts val="0"/>
              </a:spcAft>
              <a:buClr>
                <a:schemeClr val="dk1"/>
              </a:buClr>
              <a:buSzPts val="1600"/>
              <a:buFont typeface="Maven Pro"/>
              <a:buChar char="■"/>
              <a:defRPr sz="1600">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8" r:id="rId3"/>
    <p:sldLayoutId id="2147483660" r:id="rId4"/>
    <p:sldLayoutId id="2147483668" r:id="rId5"/>
    <p:sldLayoutId id="2147483670" r:id="rId6"/>
    <p:sldLayoutId id="2147483674" r:id="rId7"/>
    <p:sldLayoutId id="2147483675" r:id="rId8"/>
    <p:sldLayoutId id="2147483676" r:id="rId9"/>
    <p:sldLayoutId id="2147483677" r:id="rId10"/>
  </p:sldLayoutIdLst>
  <p:transition>
    <p:split orient="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262838"/>
            <a:ext cx="13716000" cy="771525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225"/>
          <a:stretch/>
        </p:blipFill>
        <p:spPr>
          <a:xfrm>
            <a:off x="2286000" y="5999468"/>
            <a:ext cx="13716000" cy="3001659"/>
          </a:xfrm>
          <a:prstGeom prst="rect">
            <a:avLst/>
          </a:prstGeom>
        </p:spPr>
      </p:pic>
      <p:pic>
        <p:nvPicPr>
          <p:cNvPr id="6" name="图片 1">
            <a:extLst>
              <a:ext uri="{FF2B5EF4-FFF2-40B4-BE49-F238E27FC236}">
                <a16:creationId xmlns:a16="http://schemas.microsoft.com/office/drawing/2014/main" id="{E5B21983-5070-FB9A-D39A-35BDB642D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657" y="2077937"/>
            <a:ext cx="2994350" cy="1002938"/>
          </a:xfrm>
          <a:prstGeom prst="rect">
            <a:avLst/>
          </a:prstGeom>
        </p:spPr>
      </p:pic>
      <p:pic>
        <p:nvPicPr>
          <p:cNvPr id="7" name="图片 80">
            <a:extLst>
              <a:ext uri="{FF2B5EF4-FFF2-40B4-BE49-F238E27FC236}">
                <a16:creationId xmlns:a16="http://schemas.microsoft.com/office/drawing/2014/main" id="{20AF1759-2F38-FA36-DB81-B564E70FC957}"/>
              </a:ext>
            </a:extLst>
          </p:cNvPr>
          <p:cNvPicPr>
            <a:picLocks noChangeAspect="1"/>
          </p:cNvPicPr>
          <p:nvPr/>
        </p:nvPicPr>
        <p:blipFill rotWithShape="1">
          <a:blip r:embed="rId6">
            <a:extLst>
              <a:ext uri="{28A0092B-C50C-407E-A947-70E740481C1C}">
                <a14:useLocalDpi xmlns:a14="http://schemas.microsoft.com/office/drawing/2010/main" val="0"/>
              </a:ext>
            </a:extLst>
          </a:blip>
          <a:srcRect l="135" t="36971" r="-1"/>
          <a:stretch/>
        </p:blipFill>
        <p:spPr>
          <a:xfrm>
            <a:off x="2286003" y="4029077"/>
            <a:ext cx="13715997" cy="4506357"/>
          </a:xfrm>
          <a:prstGeom prst="rect">
            <a:avLst/>
          </a:prstGeom>
        </p:spPr>
      </p:pic>
      <p:pic>
        <p:nvPicPr>
          <p:cNvPr id="8" name="图片 22">
            <a:extLst>
              <a:ext uri="{FF2B5EF4-FFF2-40B4-BE49-F238E27FC236}">
                <a16:creationId xmlns:a16="http://schemas.microsoft.com/office/drawing/2014/main" id="{2E0A91DF-FEB2-3AEF-7F61-83F91C0E3AF0}"/>
              </a:ext>
            </a:extLst>
          </p:cNvPr>
          <p:cNvPicPr>
            <a:picLocks noChangeAspect="1"/>
          </p:cNvPicPr>
          <p:nvPr/>
        </p:nvPicPr>
        <p:blipFill rotWithShape="1">
          <a:blip r:embed="rId7">
            <a:extLst>
              <a:ext uri="{28A0092B-C50C-407E-A947-70E740481C1C}">
                <a14:useLocalDpi xmlns:a14="http://schemas.microsoft.com/office/drawing/2010/main" val="0"/>
              </a:ext>
            </a:extLst>
          </a:blip>
          <a:srcRect b="34760"/>
          <a:stretch/>
        </p:blipFill>
        <p:spPr>
          <a:xfrm>
            <a:off x="2065437" y="1776888"/>
            <a:ext cx="14447595" cy="7028142"/>
          </a:xfrm>
          <a:prstGeom prst="rect">
            <a:avLst/>
          </a:prstGeom>
        </p:spPr>
      </p:pic>
      <p:sp>
        <p:nvSpPr>
          <p:cNvPr id="9" name="任意多边形 25">
            <a:extLst>
              <a:ext uri="{FF2B5EF4-FFF2-40B4-BE49-F238E27FC236}">
                <a16:creationId xmlns:a16="http://schemas.microsoft.com/office/drawing/2014/main" id="{FE03720C-AF2C-C0B8-FDB1-C367BC4183C3}"/>
              </a:ext>
            </a:extLst>
          </p:cNvPr>
          <p:cNvSpPr/>
          <p:nvPr/>
        </p:nvSpPr>
        <p:spPr>
          <a:xfrm>
            <a:off x="3632912" y="2906690"/>
            <a:ext cx="10879020" cy="5892176"/>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675"/>
            <a:endParaRPr lang="zh-CN" altLang="en-US" sz="2025">
              <a:solidFill>
                <a:prstClr val="white"/>
              </a:solidFill>
              <a:latin typeface="DFPOP1-W9" panose="020F0502020204030204"/>
              <a:cs typeface="+mn-ea"/>
              <a:sym typeface="+mn-lt"/>
            </a:endParaRPr>
          </a:p>
        </p:txBody>
      </p:sp>
      <p:pic>
        <p:nvPicPr>
          <p:cNvPr id="10" name="图片 85">
            <a:extLst>
              <a:ext uri="{FF2B5EF4-FFF2-40B4-BE49-F238E27FC236}">
                <a16:creationId xmlns:a16="http://schemas.microsoft.com/office/drawing/2014/main" id="{BF2E12DF-7F73-86A1-F663-D82BA2865381}"/>
              </a:ext>
            </a:extLst>
          </p:cNvPr>
          <p:cNvPicPr>
            <a:picLocks noChangeAspect="1"/>
          </p:cNvPicPr>
          <p:nvPr/>
        </p:nvPicPr>
        <p:blipFill rotWithShape="1">
          <a:blip r:embed="rId8">
            <a:extLst>
              <a:ext uri="{28A0092B-C50C-407E-A947-70E740481C1C}">
                <a14:useLocalDpi xmlns:a14="http://schemas.microsoft.com/office/drawing/2010/main" val="0"/>
              </a:ext>
            </a:extLst>
          </a:blip>
          <a:srcRect l="77162"/>
          <a:stretch/>
        </p:blipFill>
        <p:spPr>
          <a:xfrm>
            <a:off x="12869564" y="6686692"/>
            <a:ext cx="3132438" cy="1823423"/>
          </a:xfrm>
          <a:prstGeom prst="rect">
            <a:avLst/>
          </a:prstGeom>
        </p:spPr>
      </p:pic>
      <p:pic>
        <p:nvPicPr>
          <p:cNvPr id="11" name="图片 26">
            <a:extLst>
              <a:ext uri="{FF2B5EF4-FFF2-40B4-BE49-F238E27FC236}">
                <a16:creationId xmlns:a16="http://schemas.microsoft.com/office/drawing/2014/main" id="{36BD7A84-1DC3-B067-F1B9-5537057967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5910"/>
          <a:stretch/>
        </p:blipFill>
        <p:spPr>
          <a:xfrm>
            <a:off x="13774071" y="5671379"/>
            <a:ext cx="2448627" cy="3799385"/>
          </a:xfrm>
          <a:prstGeom prst="rect">
            <a:avLst/>
          </a:prstGeom>
        </p:spPr>
      </p:pic>
      <p:sp>
        <p:nvSpPr>
          <p:cNvPr id="12" name="任意多边形 91">
            <a:extLst>
              <a:ext uri="{FF2B5EF4-FFF2-40B4-BE49-F238E27FC236}">
                <a16:creationId xmlns:a16="http://schemas.microsoft.com/office/drawing/2014/main" id="{683E3E41-C325-B651-E9B3-C199C8A1C08B}"/>
              </a:ext>
            </a:extLst>
          </p:cNvPr>
          <p:cNvSpPr/>
          <p:nvPr/>
        </p:nvSpPr>
        <p:spPr>
          <a:xfrm>
            <a:off x="2278601" y="8225656"/>
            <a:ext cx="13716000" cy="771995"/>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675"/>
            <a:endParaRPr lang="zh-CN" altLang="en-US" sz="2025">
              <a:solidFill>
                <a:prstClr val="white"/>
              </a:solidFill>
              <a:latin typeface="DFPOP1-W9" panose="020F0502020204030204"/>
              <a:cs typeface="+mn-ea"/>
              <a:sym typeface="+mn-lt"/>
            </a:endParaRPr>
          </a:p>
        </p:txBody>
      </p:sp>
      <p:sp>
        <p:nvSpPr>
          <p:cNvPr id="13" name="任意多边形 110">
            <a:extLst>
              <a:ext uri="{FF2B5EF4-FFF2-40B4-BE49-F238E27FC236}">
                <a16:creationId xmlns:a16="http://schemas.microsoft.com/office/drawing/2014/main" id="{410AA46C-CDA3-C82A-D371-26AAF3119D38}"/>
              </a:ext>
            </a:extLst>
          </p:cNvPr>
          <p:cNvSpPr/>
          <p:nvPr/>
        </p:nvSpPr>
        <p:spPr>
          <a:xfrm>
            <a:off x="2286000" y="8459228"/>
            <a:ext cx="13716000" cy="640160"/>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675"/>
            <a:endParaRPr lang="zh-CN" altLang="en-US" sz="2025">
              <a:solidFill>
                <a:prstClr val="white"/>
              </a:solidFill>
              <a:latin typeface="DFPOP1-W9" panose="020F0502020204030204"/>
              <a:cs typeface="+mn-ea"/>
              <a:sym typeface="+mn-lt"/>
            </a:endParaRPr>
          </a:p>
        </p:txBody>
      </p:sp>
      <p:sp>
        <p:nvSpPr>
          <p:cNvPr id="14" name="任意多边形 111">
            <a:extLst>
              <a:ext uri="{FF2B5EF4-FFF2-40B4-BE49-F238E27FC236}">
                <a16:creationId xmlns:a16="http://schemas.microsoft.com/office/drawing/2014/main" id="{1DF9E188-E0E0-7920-C58A-5C871B48F141}"/>
              </a:ext>
            </a:extLst>
          </p:cNvPr>
          <p:cNvSpPr/>
          <p:nvPr/>
        </p:nvSpPr>
        <p:spPr>
          <a:xfrm>
            <a:off x="2278601" y="8584276"/>
            <a:ext cx="13716000" cy="411344"/>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675"/>
            <a:endParaRPr lang="zh-CN" altLang="en-US" sz="2025">
              <a:solidFill>
                <a:prstClr val="white"/>
              </a:solidFill>
              <a:latin typeface="DFPOP1-W9" panose="020F0502020204030204"/>
              <a:cs typeface="+mn-ea"/>
              <a:sym typeface="+mn-lt"/>
            </a:endParaRPr>
          </a:p>
        </p:txBody>
      </p:sp>
      <p:pic>
        <p:nvPicPr>
          <p:cNvPr id="19" name="图片 79">
            <a:extLst>
              <a:ext uri="{FF2B5EF4-FFF2-40B4-BE49-F238E27FC236}">
                <a16:creationId xmlns:a16="http://schemas.microsoft.com/office/drawing/2014/main" id="{B43CB072-390C-46BB-E62C-A37406A8706D}"/>
              </a:ext>
            </a:extLst>
          </p:cNvPr>
          <p:cNvPicPr>
            <a:picLocks noChangeAspect="1"/>
          </p:cNvPicPr>
          <p:nvPr/>
        </p:nvPicPr>
        <p:blipFill rotWithShape="1">
          <a:blip r:embed="rId8">
            <a:extLst>
              <a:ext uri="{28A0092B-C50C-407E-A947-70E740481C1C}">
                <a14:useLocalDpi xmlns:a14="http://schemas.microsoft.com/office/drawing/2010/main" val="0"/>
              </a:ext>
            </a:extLst>
          </a:blip>
          <a:srcRect l="1" r="77432"/>
          <a:stretch/>
        </p:blipFill>
        <p:spPr>
          <a:xfrm>
            <a:off x="2293400" y="7516157"/>
            <a:ext cx="3095367" cy="1479335"/>
          </a:xfrm>
          <a:prstGeom prst="rect">
            <a:avLst/>
          </a:prstGeom>
        </p:spPr>
      </p:pic>
      <p:pic>
        <p:nvPicPr>
          <p:cNvPr id="20" name="图片 7">
            <a:extLst>
              <a:ext uri="{FF2B5EF4-FFF2-40B4-BE49-F238E27FC236}">
                <a16:creationId xmlns:a16="http://schemas.microsoft.com/office/drawing/2014/main" id="{273AC480-D58A-2C30-9717-21102281DA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99211" y="4473904"/>
            <a:ext cx="2705084" cy="4512887"/>
          </a:xfrm>
          <a:prstGeom prst="rect">
            <a:avLst/>
          </a:prstGeom>
        </p:spPr>
      </p:pic>
      <p:pic>
        <p:nvPicPr>
          <p:cNvPr id="21" name="图片 5">
            <a:extLst>
              <a:ext uri="{FF2B5EF4-FFF2-40B4-BE49-F238E27FC236}">
                <a16:creationId xmlns:a16="http://schemas.microsoft.com/office/drawing/2014/main" id="{F37985DA-443E-B201-42E5-1F973A9834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579230" y="7144354"/>
            <a:ext cx="3279611" cy="1881131"/>
          </a:xfrm>
          <a:prstGeom prst="rect">
            <a:avLst/>
          </a:prstGeom>
        </p:spPr>
      </p:pic>
      <p:sp>
        <p:nvSpPr>
          <p:cNvPr id="23" name="Google Shape;801;p43">
            <a:extLst>
              <a:ext uri="{FF2B5EF4-FFF2-40B4-BE49-F238E27FC236}">
                <a16:creationId xmlns:a16="http://schemas.microsoft.com/office/drawing/2014/main" id="{2B21B2F3-56B5-3711-8AB5-8AB34A37C7FC}"/>
              </a:ext>
            </a:extLst>
          </p:cNvPr>
          <p:cNvSpPr txBox="1">
            <a:spLocks/>
          </p:cNvSpPr>
          <p:nvPr/>
        </p:nvSpPr>
        <p:spPr>
          <a:xfrm>
            <a:off x="4778476" y="4158414"/>
            <a:ext cx="8731052" cy="5898894"/>
          </a:xfrm>
          <a:prstGeom prst="rect">
            <a:avLst/>
          </a:prstGeom>
          <a:noFill/>
          <a:ln>
            <a:noFill/>
          </a:ln>
        </p:spPr>
        <p:txBody>
          <a:bodyPr spcFirstLastPara="1" wrap="square" lIns="102854" tIns="102854" rIns="102854" bIns="102854" numCol="1" anchor="ctr" anchorCtr="0">
            <a:prstTxWarp prst="textArchUp">
              <a:avLst>
                <a:gd name="adj" fmla="val 10859488"/>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r>
              <a:rPr lang="en-US" sz="4950" b="1" dirty="0">
                <a:solidFill>
                  <a:srgbClr val="FF0000"/>
                </a:solidFill>
                <a:effectLst>
                  <a:glow rad="139700">
                    <a:schemeClr val="accent4">
                      <a:satMod val="175000"/>
                      <a:alpha val="40000"/>
                    </a:schemeClr>
                  </a:glow>
                </a:effectLst>
                <a:latin typeface="#9Slide03 AllRoundGothic" panose="020B0703020202020104" pitchFamily="34" charset="-93"/>
              </a:rPr>
              <a:t> NHIỆT LIỆT CHÀO MỪNG CÁC THẦY, CÔ GIÁO</a:t>
            </a:r>
            <a:r>
              <a:rPr lang="en-US" sz="4050" b="1" dirty="0">
                <a:solidFill>
                  <a:srgbClr val="FF0000"/>
                </a:solidFill>
                <a:effectLst>
                  <a:glow rad="139700">
                    <a:schemeClr val="accent4">
                      <a:satMod val="175000"/>
                      <a:alpha val="40000"/>
                    </a:schemeClr>
                  </a:glow>
                </a:effectLst>
                <a:latin typeface="#9Slide03 AllRoundGothic" panose="020B0703020202020104" pitchFamily="34" charset="-93"/>
              </a:rPr>
              <a:t> </a:t>
            </a:r>
          </a:p>
          <a:p>
            <a:r>
              <a:rPr lang="en-US" sz="4050" b="1" dirty="0">
                <a:solidFill>
                  <a:srgbClr val="FF0000"/>
                </a:solidFill>
                <a:effectLst>
                  <a:glow rad="139700">
                    <a:schemeClr val="accent4">
                      <a:satMod val="175000"/>
                      <a:alpha val="40000"/>
                    </a:schemeClr>
                  </a:glow>
                </a:effectLst>
                <a:latin typeface="#9Slide03 AllRoundGothic" panose="020B0703020202020104" pitchFamily="34" charset="-93"/>
              </a:rPr>
              <a:t>ĐẾN VỚI TIẾT HỌC CỦA LỚP 4A</a:t>
            </a:r>
          </a:p>
        </p:txBody>
      </p:sp>
      <p:sp>
        <p:nvSpPr>
          <p:cNvPr id="24" name="Google Shape;801;p43">
            <a:extLst>
              <a:ext uri="{FF2B5EF4-FFF2-40B4-BE49-F238E27FC236}">
                <a16:creationId xmlns:a16="http://schemas.microsoft.com/office/drawing/2014/main" id="{2D53F342-4078-FF7A-B6F5-F20ADD856B9D}"/>
              </a:ext>
            </a:extLst>
          </p:cNvPr>
          <p:cNvSpPr txBox="1">
            <a:spLocks/>
          </p:cNvSpPr>
          <p:nvPr/>
        </p:nvSpPr>
        <p:spPr>
          <a:xfrm>
            <a:off x="4944545" y="5371158"/>
            <a:ext cx="8303970" cy="1504506"/>
          </a:xfrm>
          <a:prstGeom prst="rect">
            <a:avLst/>
          </a:prstGeom>
          <a:no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pPr>
              <a:spcBef>
                <a:spcPct val="50000"/>
              </a:spcBef>
            </a:pPr>
            <a:r>
              <a:rPr lang="en-US" b="1" dirty="0">
                <a:solidFill>
                  <a:srgbClr val="00B050"/>
                </a:solidFill>
                <a:latin typeface="Times New Roman" panose="02020603050405020304" pitchFamily="18" charset="0"/>
                <a:ea typeface="+mn-ea"/>
                <a:cs typeface="Times New Roman" panose="02020603050405020304" pitchFamily="18" charset="0"/>
              </a:rPr>
              <a:t>MÔN: </a:t>
            </a:r>
            <a:r>
              <a:rPr lang="en-US" b="1" dirty="0" smtClean="0">
                <a:solidFill>
                  <a:srgbClr val="00B050"/>
                </a:solidFill>
                <a:latin typeface="Times New Roman" panose="02020603050405020304" pitchFamily="18" charset="0"/>
                <a:ea typeface="+mn-ea"/>
                <a:cs typeface="Times New Roman" panose="02020603050405020304" pitchFamily="18" charset="0"/>
              </a:rPr>
              <a:t>KHOA HỌC</a:t>
            </a:r>
            <a:endParaRPr lang="en-US" b="1" dirty="0">
              <a:solidFill>
                <a:srgbClr val="00B050"/>
              </a:solidFill>
              <a:latin typeface="Times New Roman" panose="02020603050405020304" pitchFamily="18" charset="0"/>
              <a:ea typeface="+mn-ea"/>
              <a:cs typeface="Times New Roman" panose="02020603050405020304" pitchFamily="18" charset="0"/>
            </a:endParaRPr>
          </a:p>
        </p:txBody>
      </p:sp>
      <p:sp>
        <p:nvSpPr>
          <p:cNvPr id="26" name="object 12"/>
          <p:cNvSpPr/>
          <p:nvPr/>
        </p:nvSpPr>
        <p:spPr>
          <a:xfrm>
            <a:off x="13126493" y="2012186"/>
            <a:ext cx="3039951" cy="2098833"/>
          </a:xfrm>
          <a:prstGeom prst="rect">
            <a:avLst/>
          </a:prstGeom>
          <a:blipFill>
            <a:blip r:embed="rId12" cstate="print"/>
            <a:stretch>
              <a:fillRect/>
            </a:stretch>
          </a:blipFill>
        </p:spPr>
        <p:txBody>
          <a:bodyPr wrap="square" lIns="0" tIns="0" rIns="0" bIns="0" rtlCol="0"/>
          <a:lstStyle/>
          <a:p>
            <a:endParaRPr sz="2025"/>
          </a:p>
        </p:txBody>
      </p:sp>
      <p:sp>
        <p:nvSpPr>
          <p:cNvPr id="27" name="object 13"/>
          <p:cNvSpPr/>
          <p:nvPr/>
        </p:nvSpPr>
        <p:spPr>
          <a:xfrm>
            <a:off x="14308205" y="2267768"/>
            <a:ext cx="2022681" cy="2164913"/>
          </a:xfrm>
          <a:prstGeom prst="rect">
            <a:avLst/>
          </a:prstGeom>
          <a:blipFill>
            <a:blip r:embed="rId13" cstate="print"/>
            <a:stretch>
              <a:fillRect/>
            </a:stretch>
          </a:blipFill>
        </p:spPr>
        <p:txBody>
          <a:bodyPr wrap="square" lIns="0" tIns="0" rIns="0" bIns="0" rtlCol="0"/>
          <a:lstStyle/>
          <a:p>
            <a:endParaRPr sz="2025"/>
          </a:p>
        </p:txBody>
      </p:sp>
      <p:sp>
        <p:nvSpPr>
          <p:cNvPr id="28" name="Google Shape;801;p43">
            <a:extLst>
              <a:ext uri="{FF2B5EF4-FFF2-40B4-BE49-F238E27FC236}">
                <a16:creationId xmlns:a16="http://schemas.microsoft.com/office/drawing/2014/main" id="{B0DA74D3-14F4-4AF8-98BA-BC3DF5AB4CE8}"/>
              </a:ext>
            </a:extLst>
          </p:cNvPr>
          <p:cNvSpPr txBox="1">
            <a:spLocks/>
          </p:cNvSpPr>
          <p:nvPr/>
        </p:nvSpPr>
        <p:spPr>
          <a:xfrm>
            <a:off x="5434363" y="7177339"/>
            <a:ext cx="7363784" cy="554876"/>
          </a:xfrm>
          <a:prstGeom prst="rect">
            <a:avLst/>
          </a:prstGeom>
          <a:no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r>
              <a:rPr lang="en-US" b="1" dirty="0" err="1">
                <a:solidFill>
                  <a:srgbClr val="0070C0"/>
                </a:solidFill>
                <a:latin typeface="Times New Roman" panose="02020603050405020304" pitchFamily="18" charset="0"/>
                <a:ea typeface="+mn-ea"/>
                <a:cs typeface="Times New Roman" panose="02020603050405020304" pitchFamily="18" charset="0"/>
              </a:rPr>
              <a:t>Giáo</a:t>
            </a:r>
            <a:r>
              <a:rPr lang="en-US" b="1" dirty="0">
                <a:solidFill>
                  <a:srgbClr val="0070C0"/>
                </a:solidFill>
                <a:latin typeface="Times New Roman" panose="02020603050405020304" pitchFamily="18" charset="0"/>
                <a:ea typeface="+mn-ea"/>
                <a:cs typeface="Times New Roman" panose="02020603050405020304" pitchFamily="18" charset="0"/>
              </a:rPr>
              <a:t> </a:t>
            </a:r>
            <a:r>
              <a:rPr lang="en-US" b="1" dirty="0" err="1">
                <a:solidFill>
                  <a:srgbClr val="0070C0"/>
                </a:solidFill>
                <a:latin typeface="Times New Roman" panose="02020603050405020304" pitchFamily="18" charset="0"/>
                <a:ea typeface="+mn-ea"/>
                <a:cs typeface="Times New Roman" panose="02020603050405020304" pitchFamily="18" charset="0"/>
              </a:rPr>
              <a:t>viên</a:t>
            </a:r>
            <a:r>
              <a:rPr lang="en-US" b="1" dirty="0">
                <a:solidFill>
                  <a:srgbClr val="0070C0"/>
                </a:solidFill>
                <a:latin typeface="Times New Roman" panose="02020603050405020304" pitchFamily="18" charset="0"/>
                <a:ea typeface="+mn-ea"/>
                <a:cs typeface="Times New Roman" panose="02020603050405020304" pitchFamily="18" charset="0"/>
              </a:rPr>
              <a:t>: </a:t>
            </a:r>
            <a:r>
              <a:rPr lang="en-US" b="1" dirty="0" err="1">
                <a:solidFill>
                  <a:srgbClr val="0070C0"/>
                </a:solidFill>
                <a:latin typeface="Times New Roman" panose="02020603050405020304" pitchFamily="18" charset="0"/>
                <a:ea typeface="+mn-ea"/>
                <a:cs typeface="Times New Roman" panose="02020603050405020304" pitchFamily="18" charset="0"/>
              </a:rPr>
              <a:t>Nguyễn</a:t>
            </a:r>
            <a:r>
              <a:rPr lang="en-US" b="1" dirty="0">
                <a:solidFill>
                  <a:srgbClr val="0070C0"/>
                </a:solidFill>
                <a:latin typeface="Times New Roman" panose="02020603050405020304" pitchFamily="18" charset="0"/>
                <a:ea typeface="+mn-ea"/>
                <a:cs typeface="Times New Roman" panose="02020603050405020304" pitchFamily="18" charset="0"/>
              </a:rPr>
              <a:t> </a:t>
            </a:r>
            <a:r>
              <a:rPr lang="en-US" b="1" dirty="0" err="1">
                <a:solidFill>
                  <a:srgbClr val="0070C0"/>
                </a:solidFill>
                <a:latin typeface="Times New Roman" panose="02020603050405020304" pitchFamily="18" charset="0"/>
                <a:ea typeface="+mn-ea"/>
                <a:cs typeface="Times New Roman" panose="02020603050405020304" pitchFamily="18" charset="0"/>
              </a:rPr>
              <a:t>Thị</a:t>
            </a:r>
            <a:r>
              <a:rPr lang="en-US" b="1" dirty="0">
                <a:solidFill>
                  <a:srgbClr val="0070C0"/>
                </a:solidFill>
                <a:latin typeface="Times New Roman" panose="02020603050405020304" pitchFamily="18" charset="0"/>
                <a:ea typeface="+mn-ea"/>
                <a:cs typeface="Times New Roman" panose="02020603050405020304" pitchFamily="18" charset="0"/>
              </a:rPr>
              <a:t> </a:t>
            </a:r>
            <a:r>
              <a:rPr lang="en-US" b="1" dirty="0" err="1">
                <a:solidFill>
                  <a:srgbClr val="0070C0"/>
                </a:solidFill>
                <a:latin typeface="Times New Roman" panose="02020603050405020304" pitchFamily="18" charset="0"/>
                <a:ea typeface="+mn-ea"/>
                <a:cs typeface="Times New Roman" panose="02020603050405020304" pitchFamily="18" charset="0"/>
              </a:rPr>
              <a:t>Thuận</a:t>
            </a:r>
            <a:endParaRPr lang="en-US" b="1" dirty="0">
              <a:solidFill>
                <a:srgbClr val="0070C0"/>
              </a:solidFill>
              <a:latin typeface="Times New Roman" panose="02020603050405020304" pitchFamily="18" charset="0"/>
              <a:ea typeface="+mn-ea"/>
              <a:cs typeface="Times New Roman" panose="02020603050405020304" pitchFamily="18" charset="0"/>
            </a:endParaRPr>
          </a:p>
          <a:p>
            <a:r>
              <a:rPr lang="en-US" b="1" dirty="0" err="1">
                <a:solidFill>
                  <a:srgbClr val="0070C0"/>
                </a:solidFill>
                <a:latin typeface="Times New Roman" panose="02020603050405020304" pitchFamily="18" charset="0"/>
                <a:ea typeface="+mn-ea"/>
                <a:cs typeface="Times New Roman" panose="02020603050405020304" pitchFamily="18" charset="0"/>
              </a:rPr>
              <a:t>Trường</a:t>
            </a:r>
            <a:r>
              <a:rPr lang="en-US" b="1" dirty="0">
                <a:solidFill>
                  <a:srgbClr val="0070C0"/>
                </a:solidFill>
                <a:latin typeface="Times New Roman" panose="02020603050405020304" pitchFamily="18" charset="0"/>
                <a:ea typeface="+mn-ea"/>
                <a:cs typeface="Times New Roman" panose="02020603050405020304" pitchFamily="18" charset="0"/>
              </a:rPr>
              <a:t>: TH&amp;THCS </a:t>
            </a:r>
            <a:r>
              <a:rPr lang="en-US" b="1" dirty="0" err="1">
                <a:solidFill>
                  <a:srgbClr val="0070C0"/>
                </a:solidFill>
                <a:latin typeface="Times New Roman" panose="02020603050405020304" pitchFamily="18" charset="0"/>
                <a:ea typeface="+mn-ea"/>
                <a:cs typeface="Times New Roman" panose="02020603050405020304" pitchFamily="18" charset="0"/>
              </a:rPr>
              <a:t>Quang</a:t>
            </a:r>
            <a:r>
              <a:rPr lang="en-US" b="1" dirty="0">
                <a:solidFill>
                  <a:srgbClr val="0070C0"/>
                </a:solidFill>
                <a:latin typeface="Times New Roman" panose="02020603050405020304" pitchFamily="18" charset="0"/>
                <a:ea typeface="+mn-ea"/>
                <a:cs typeface="Times New Roman" panose="02020603050405020304" pitchFamily="18" charset="0"/>
              </a:rPr>
              <a:t> </a:t>
            </a:r>
            <a:r>
              <a:rPr lang="en-US" b="1" dirty="0" err="1">
                <a:solidFill>
                  <a:srgbClr val="0070C0"/>
                </a:solidFill>
                <a:latin typeface="Times New Roman" panose="02020603050405020304" pitchFamily="18" charset="0"/>
                <a:ea typeface="+mn-ea"/>
                <a:cs typeface="Times New Roman" panose="02020603050405020304" pitchFamily="18" charset="0"/>
              </a:rPr>
              <a:t>Hưng</a:t>
            </a:r>
            <a:endParaRPr lang="en-US" b="1" dirty="0">
              <a:solidFill>
                <a:srgbClr val="0070C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015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555D34-95C4-4780-5240-D6CDA9E7CEDB}"/>
              </a:ext>
            </a:extLst>
          </p:cNvPr>
          <p:cNvSpPr txBox="1"/>
          <p:nvPr/>
        </p:nvSpPr>
        <p:spPr>
          <a:xfrm>
            <a:off x="533399" y="2324100"/>
            <a:ext cx="8839201" cy="1824923"/>
          </a:xfrm>
          <a:prstGeom prst="rect">
            <a:avLst/>
          </a:prstGeom>
          <a:noFill/>
        </p:spPr>
        <p:txBody>
          <a:bodyPr wrap="square">
            <a:spAutoFit/>
          </a:bodyPr>
          <a:lstStyle/>
          <a:p>
            <a:pPr algn="just">
              <a:lnSpc>
                <a:spcPct val="150000"/>
              </a:lnSpc>
            </a:pPr>
            <a:r>
              <a:rPr lang="nl-NL" sz="4000" b="1" i="1" dirty="0">
                <a:latin typeface="Arial" panose="020B0604020202020204" pitchFamily="34" charset="0"/>
                <a:ea typeface="Calibri" panose="020F0502020204030204" pitchFamily="34" charset="0"/>
                <a:cs typeface="Arial" panose="020B0604020202020204" pitchFamily="34" charset="0"/>
              </a:rPr>
              <a:t>Hoạt động: </a:t>
            </a:r>
            <a:r>
              <a:rPr lang="nl-NL" sz="4000" dirty="0">
                <a:latin typeface="Arial" panose="020B0604020202020204" pitchFamily="34" charset="0"/>
                <a:ea typeface="Calibri" panose="020F0502020204030204" pitchFamily="34" charset="0"/>
                <a:cs typeface="Arial" panose="020B0604020202020204" pitchFamily="34" charset="0"/>
              </a:rPr>
              <a:t>Q</a:t>
            </a:r>
            <a:r>
              <a:rPr lang="nl-NL" sz="4000" dirty="0">
                <a:effectLst/>
                <a:latin typeface="Arial" panose="020B0604020202020204" pitchFamily="34" charset="0"/>
                <a:ea typeface="Calibri" panose="020F0502020204030204" pitchFamily="34" charset="0"/>
                <a:cs typeface="Arial" panose="020B0604020202020204" pitchFamily="34" charset="0"/>
              </a:rPr>
              <a:t>uan sát hình 4 và nêu điểm chung của ba chuỗi thức ăn</a:t>
            </a:r>
            <a:endParaRPr lang="vi-VN" sz="40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692496"/>
            <a:ext cx="7772400" cy="9081193"/>
          </a:xfrm>
          <a:prstGeom prst="rect">
            <a:avLst/>
          </a:prstGeom>
        </p:spPr>
      </p:pic>
      <p:grpSp>
        <p:nvGrpSpPr>
          <p:cNvPr id="4" name="Group 3"/>
          <p:cNvGrpSpPr/>
          <p:nvPr/>
        </p:nvGrpSpPr>
        <p:grpSpPr>
          <a:xfrm>
            <a:off x="562894" y="759345"/>
            <a:ext cx="6226886" cy="1280813"/>
            <a:chOff x="562894" y="759345"/>
            <a:chExt cx="6226886" cy="1280813"/>
          </a:xfrm>
        </p:grpSpPr>
        <p:sp>
          <p:nvSpPr>
            <p:cNvPr id="5" name="Rectangle 4"/>
            <p:cNvSpPr/>
            <p:nvPr/>
          </p:nvSpPr>
          <p:spPr>
            <a:xfrm>
              <a:off x="2337965" y="941345"/>
              <a:ext cx="4451815" cy="1015663"/>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4F81BD">
                      <a:lumMod val="75000"/>
                    </a:srgbClr>
                  </a:solidFill>
                  <a:effectLst/>
                  <a:uLnTx/>
                  <a:uFillTx/>
                  <a:latin typeface="Arial" pitchFamily="34" charset="0"/>
                  <a:cs typeface="Arial" pitchFamily="34" charset="0"/>
                </a:rPr>
                <a:t>Thảo</a:t>
              </a:r>
              <a:r>
                <a:rPr kumimoji="0" lang="en-US" sz="4000" b="1" i="0" u="none" strike="noStrike" kern="0" cap="none" spc="0" normalizeH="0" baseline="0" noProof="0" dirty="0">
                  <a:ln>
                    <a:noFill/>
                  </a:ln>
                  <a:solidFill>
                    <a:srgbClr val="4F81BD">
                      <a:lumMod val="75000"/>
                    </a:srgbClr>
                  </a:solidFill>
                  <a:effectLst/>
                  <a:uLnTx/>
                  <a:uFillTx/>
                  <a:latin typeface="Arial" pitchFamily="34" charset="0"/>
                  <a:cs typeface="Arial" pitchFamily="34" charset="0"/>
                </a:rPr>
                <a:t> </a:t>
              </a:r>
              <a:r>
                <a:rPr kumimoji="0" lang="en-US" sz="4000" b="1" i="0" u="none" strike="noStrike" kern="0" cap="none" spc="0" normalizeH="0" baseline="0" noProof="0" dirty="0" err="1">
                  <a:ln>
                    <a:noFill/>
                  </a:ln>
                  <a:solidFill>
                    <a:srgbClr val="4F81BD">
                      <a:lumMod val="75000"/>
                    </a:srgbClr>
                  </a:solidFill>
                  <a:effectLst/>
                  <a:uLnTx/>
                  <a:uFillTx/>
                  <a:latin typeface="Arial" pitchFamily="34" charset="0"/>
                  <a:cs typeface="Arial" pitchFamily="34" charset="0"/>
                </a:rPr>
                <a:t>luận</a:t>
              </a:r>
              <a:r>
                <a:rPr kumimoji="0" lang="en-US" sz="4000" b="1" i="0" u="none" strike="noStrike" kern="0" cap="none" spc="0" normalizeH="0" baseline="0" noProof="0" dirty="0">
                  <a:ln>
                    <a:noFill/>
                  </a:ln>
                  <a:solidFill>
                    <a:srgbClr val="4F81BD">
                      <a:lumMod val="75000"/>
                    </a:srgbClr>
                  </a:solidFill>
                  <a:effectLst/>
                  <a:uLnTx/>
                  <a:uFillTx/>
                  <a:latin typeface="Arial" pitchFamily="34" charset="0"/>
                  <a:cs typeface="Arial" pitchFamily="34" charset="0"/>
                </a:rPr>
                <a:t> </a:t>
              </a:r>
              <a:r>
                <a:rPr kumimoji="0" lang="en-US" sz="4000" b="1" i="0" u="none" strike="noStrike" kern="0" cap="none" spc="0" normalizeH="0" baseline="0" noProof="0" dirty="0" err="1">
                  <a:ln>
                    <a:noFill/>
                  </a:ln>
                  <a:solidFill>
                    <a:srgbClr val="4F81BD">
                      <a:lumMod val="75000"/>
                    </a:srgbClr>
                  </a:solidFill>
                  <a:effectLst/>
                  <a:uLnTx/>
                  <a:uFillTx/>
                  <a:latin typeface="Arial" pitchFamily="34" charset="0"/>
                  <a:cs typeface="Arial" pitchFamily="34" charset="0"/>
                </a:rPr>
                <a:t>nhóm</a:t>
              </a:r>
              <a:endParaRPr kumimoji="0" lang="en-US" sz="4000" b="1" i="0" u="none" strike="noStrike" kern="0" cap="none" spc="0" normalizeH="0" baseline="0" noProof="0" dirty="0">
                <a:ln>
                  <a:noFill/>
                </a:ln>
                <a:solidFill>
                  <a:srgbClr val="4F81BD">
                    <a:lumMod val="75000"/>
                  </a:srgbClr>
                </a:solidFill>
                <a:effectLst/>
                <a:uLnTx/>
                <a:uFillTx/>
                <a:latin typeface="Arial" pitchFamily="34" charset="0"/>
                <a:cs typeface="Arial" pitchFamily="34" charset="0"/>
              </a:endParaRPr>
            </a:p>
          </p:txBody>
        </p:sp>
        <p:pic>
          <p:nvPicPr>
            <p:cNvPr id="6" name="Picture 32"/>
            <p:cNvPicPr>
              <a:picLocks noChangeAspect="1"/>
            </p:cNvPicPr>
            <p:nvPr/>
          </p:nvPicPr>
          <p:blipFill>
            <a:blip r:embed="rId3"/>
            <a:srcRect/>
            <a:stretch>
              <a:fillRect/>
            </a:stretch>
          </p:blipFill>
          <p:spPr>
            <a:xfrm>
              <a:off x="562894" y="759345"/>
              <a:ext cx="1634212" cy="1280813"/>
            </a:xfrm>
            <a:prstGeom prst="rect">
              <a:avLst/>
            </a:prstGeom>
          </p:spPr>
        </p:pic>
      </p:grpSp>
      <p:sp>
        <p:nvSpPr>
          <p:cNvPr id="7" name="Cloud Callout 6"/>
          <p:cNvSpPr/>
          <p:nvPr/>
        </p:nvSpPr>
        <p:spPr>
          <a:xfrm>
            <a:off x="715772" y="4838700"/>
            <a:ext cx="7696200" cy="3429000"/>
          </a:xfrm>
          <a:prstGeom prst="cloudCallout">
            <a:avLst>
              <a:gd name="adj1" fmla="val 60355"/>
              <a:gd name="adj2" fmla="val -5648"/>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i="1" dirty="0">
                <a:solidFill>
                  <a:schemeClr val="tx1">
                    <a:lumMod val="90000"/>
                    <a:lumOff val="10000"/>
                  </a:schemeClr>
                </a:solidFill>
              </a:rPr>
              <a:t>Thực vật </a:t>
            </a:r>
            <a:r>
              <a:rPr lang="vi-VN" sz="4000" dirty="0">
                <a:solidFill>
                  <a:schemeClr val="tx1">
                    <a:lumMod val="90000"/>
                    <a:lumOff val="10000"/>
                  </a:schemeClr>
                </a:solidFill>
              </a:rPr>
              <a:t>đứng đầu chuỗi thức ăn</a:t>
            </a:r>
            <a:endParaRPr lang="en-US" sz="4000" dirty="0">
              <a:solidFill>
                <a:schemeClr val="tx1">
                  <a:lumMod val="90000"/>
                  <a:lumOff val="10000"/>
                </a:schemeClr>
              </a:solidFill>
            </a:endParaRPr>
          </a:p>
        </p:txBody>
      </p:sp>
    </p:spTree>
    <p:extLst>
      <p:ext uri="{BB962C8B-B14F-4D97-AF65-F5344CB8AC3E}">
        <p14:creationId xmlns:p14="http://schemas.microsoft.com/office/powerpoint/2010/main" val="28074688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568781"/>
            <a:ext cx="14706600" cy="4708981"/>
          </a:xfrm>
          <a:prstGeom prst="rect">
            <a:avLst/>
          </a:prstGeom>
        </p:spPr>
        <p:txBody>
          <a:bodyPr wrap="square">
            <a:spAutoFit/>
          </a:bodyPr>
          <a:lstStyle/>
          <a:p>
            <a:pPr marL="742950" indent="-742950" algn="just">
              <a:lnSpc>
                <a:spcPct val="150000"/>
              </a:lnSpc>
              <a:buFont typeface="+mj-lt"/>
              <a:buAutoNum type="arabicPeriod"/>
            </a:pPr>
            <a:r>
              <a:rPr lang="vi-VN" sz="4000" dirty="0"/>
              <a:t>Thực vật có khả năng tự tổng hợp chất dinh dưỡng từ các chất nào?</a:t>
            </a:r>
          </a:p>
          <a:p>
            <a:pPr marL="742950" indent="-742950" algn="just">
              <a:lnSpc>
                <a:spcPct val="150000"/>
              </a:lnSpc>
              <a:buFont typeface="+mj-lt"/>
              <a:buAutoNum type="arabicPeriod"/>
            </a:pPr>
            <a:r>
              <a:rPr lang="vi-VN" sz="4000" dirty="0"/>
              <a:t>Vì sao thực vật thường là sinh vật đứng đầu chuỗi thức ăn?</a:t>
            </a:r>
          </a:p>
          <a:p>
            <a:pPr marL="742950" indent="-742950" algn="just">
              <a:lnSpc>
                <a:spcPct val="150000"/>
              </a:lnSpc>
              <a:buFont typeface="+mj-lt"/>
              <a:buAutoNum type="arabicPeriod"/>
            </a:pPr>
            <a:r>
              <a:rPr lang="vi-VN" sz="4000" dirty="0"/>
              <a:t>Hãy viết và mô tả một chuỗi thức ăn khác có thực vật đứng đầu chuỗi</a:t>
            </a:r>
          </a:p>
        </p:txBody>
      </p:sp>
      <p:pic>
        <p:nvPicPr>
          <p:cNvPr id="4" name="Picture 26"/>
          <p:cNvPicPr>
            <a:picLocks noChangeAspect="1"/>
          </p:cNvPicPr>
          <p:nvPr/>
        </p:nvPicPr>
        <p:blipFill>
          <a:blip r:embed="rId2"/>
          <a:srcRect/>
          <a:stretch>
            <a:fillRect/>
          </a:stretch>
        </p:blipFill>
        <p:spPr>
          <a:xfrm>
            <a:off x="914400" y="1332140"/>
            <a:ext cx="1589345" cy="3263900"/>
          </a:xfrm>
          <a:prstGeom prst="rect">
            <a:avLst/>
          </a:prstGeom>
        </p:spPr>
      </p:pic>
      <p:grpSp>
        <p:nvGrpSpPr>
          <p:cNvPr id="5" name="Group 4"/>
          <p:cNvGrpSpPr/>
          <p:nvPr/>
        </p:nvGrpSpPr>
        <p:grpSpPr>
          <a:xfrm>
            <a:off x="8005311" y="5268166"/>
            <a:ext cx="5719450" cy="1173635"/>
            <a:chOff x="7801186" y="345054"/>
            <a:chExt cx="5719450" cy="1173635"/>
          </a:xfrm>
        </p:grpSpPr>
        <p:grpSp>
          <p:nvGrpSpPr>
            <p:cNvPr id="6" name="Google Shape;1467;p52"/>
            <p:cNvGrpSpPr/>
            <p:nvPr/>
          </p:nvGrpSpPr>
          <p:grpSpPr>
            <a:xfrm>
              <a:off x="7801186" y="345054"/>
              <a:ext cx="1190261" cy="1173635"/>
              <a:chOff x="4478800" y="4423725"/>
              <a:chExt cx="375300" cy="463975"/>
            </a:xfrm>
          </p:grpSpPr>
          <p:sp>
            <p:nvSpPr>
              <p:cNvPr id="8" name="Google Shape;1468;p52"/>
              <p:cNvSpPr/>
              <p:nvPr/>
            </p:nvSpPr>
            <p:spPr>
              <a:xfrm>
                <a:off x="4813275" y="4548400"/>
                <a:ext cx="40825" cy="15325"/>
              </a:xfrm>
              <a:custGeom>
                <a:avLst/>
                <a:gdLst/>
                <a:ahLst/>
                <a:cxnLst/>
                <a:rect l="l" t="t" r="r" b="b"/>
                <a:pathLst>
                  <a:path w="1633" h="613" extrusionOk="0">
                    <a:moveTo>
                      <a:pt x="1412" y="0"/>
                    </a:moveTo>
                    <a:cubicBezTo>
                      <a:pt x="1380" y="0"/>
                      <a:pt x="1348" y="10"/>
                      <a:pt x="1318" y="34"/>
                    </a:cubicBezTo>
                    <a:cubicBezTo>
                      <a:pt x="1053" y="253"/>
                      <a:pt x="718" y="369"/>
                      <a:pt x="381" y="369"/>
                    </a:cubicBezTo>
                    <a:cubicBezTo>
                      <a:pt x="303" y="369"/>
                      <a:pt x="226" y="363"/>
                      <a:pt x="149" y="351"/>
                    </a:cubicBezTo>
                    <a:cubicBezTo>
                      <a:pt x="143" y="350"/>
                      <a:pt x="138" y="349"/>
                      <a:pt x="133" y="349"/>
                    </a:cubicBezTo>
                    <a:cubicBezTo>
                      <a:pt x="22" y="349"/>
                      <a:pt x="1" y="543"/>
                      <a:pt x="120" y="571"/>
                    </a:cubicBezTo>
                    <a:cubicBezTo>
                      <a:pt x="240" y="599"/>
                      <a:pt x="361" y="613"/>
                      <a:pt x="483" y="613"/>
                    </a:cubicBezTo>
                    <a:cubicBezTo>
                      <a:pt x="858" y="613"/>
                      <a:pt x="1229" y="482"/>
                      <a:pt x="1519" y="236"/>
                    </a:cubicBezTo>
                    <a:cubicBezTo>
                      <a:pt x="1632" y="145"/>
                      <a:pt x="1530" y="0"/>
                      <a:pt x="1412"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469;p52"/>
              <p:cNvSpPr/>
              <p:nvPr/>
            </p:nvSpPr>
            <p:spPr>
              <a:xfrm>
                <a:off x="4804525" y="4619675"/>
                <a:ext cx="37975" cy="10350"/>
              </a:xfrm>
              <a:custGeom>
                <a:avLst/>
                <a:gdLst/>
                <a:ahLst/>
                <a:cxnLst/>
                <a:rect l="l" t="t" r="r" b="b"/>
                <a:pathLst>
                  <a:path w="1519" h="414" extrusionOk="0">
                    <a:moveTo>
                      <a:pt x="144" y="0"/>
                    </a:moveTo>
                    <a:cubicBezTo>
                      <a:pt x="29" y="0"/>
                      <a:pt x="1" y="173"/>
                      <a:pt x="116" y="201"/>
                    </a:cubicBezTo>
                    <a:cubicBezTo>
                      <a:pt x="518" y="297"/>
                      <a:pt x="920" y="355"/>
                      <a:pt x="1323" y="412"/>
                    </a:cubicBezTo>
                    <a:cubicBezTo>
                      <a:pt x="1328" y="413"/>
                      <a:pt x="1334" y="413"/>
                      <a:pt x="1339" y="413"/>
                    </a:cubicBezTo>
                    <a:cubicBezTo>
                      <a:pt x="1488" y="413"/>
                      <a:pt x="1518" y="162"/>
                      <a:pt x="1361" y="134"/>
                    </a:cubicBezTo>
                    <a:cubicBezTo>
                      <a:pt x="959" y="77"/>
                      <a:pt x="556" y="19"/>
                      <a:pt x="144"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470;p52"/>
              <p:cNvSpPr/>
              <p:nvPr/>
            </p:nvSpPr>
            <p:spPr>
              <a:xfrm>
                <a:off x="4789375" y="4487325"/>
                <a:ext cx="28375" cy="22725"/>
              </a:xfrm>
              <a:custGeom>
                <a:avLst/>
                <a:gdLst/>
                <a:ahLst/>
                <a:cxnLst/>
                <a:rect l="l" t="t" r="r" b="b"/>
                <a:pathLst>
                  <a:path w="1135" h="909" extrusionOk="0">
                    <a:moveTo>
                      <a:pt x="916" y="0"/>
                    </a:moveTo>
                    <a:cubicBezTo>
                      <a:pt x="886" y="0"/>
                      <a:pt x="855" y="10"/>
                      <a:pt x="827" y="35"/>
                    </a:cubicBezTo>
                    <a:cubicBezTo>
                      <a:pt x="578" y="264"/>
                      <a:pt x="329" y="494"/>
                      <a:pt x="70" y="734"/>
                    </a:cubicBezTo>
                    <a:cubicBezTo>
                      <a:pt x="0" y="796"/>
                      <a:pt x="62" y="908"/>
                      <a:pt x="134" y="908"/>
                    </a:cubicBezTo>
                    <a:cubicBezTo>
                      <a:pt x="151" y="908"/>
                      <a:pt x="169" y="902"/>
                      <a:pt x="185" y="887"/>
                    </a:cubicBezTo>
                    <a:cubicBezTo>
                      <a:pt x="472" y="676"/>
                      <a:pt x="750" y="456"/>
                      <a:pt x="1028" y="236"/>
                    </a:cubicBezTo>
                    <a:cubicBezTo>
                      <a:pt x="1134" y="145"/>
                      <a:pt x="1031" y="0"/>
                      <a:pt x="916"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471;p52"/>
              <p:cNvSpPr/>
              <p:nvPr/>
            </p:nvSpPr>
            <p:spPr>
              <a:xfrm>
                <a:off x="4762275" y="4690275"/>
                <a:ext cx="22875" cy="12100"/>
              </a:xfrm>
              <a:custGeom>
                <a:avLst/>
                <a:gdLst/>
                <a:ahLst/>
                <a:cxnLst/>
                <a:rect l="l" t="t" r="r" b="b"/>
                <a:pathLst>
                  <a:path w="915" h="484" extrusionOk="0">
                    <a:moveTo>
                      <a:pt x="119" y="0"/>
                    </a:moveTo>
                    <a:cubicBezTo>
                      <a:pt x="37" y="0"/>
                      <a:pt x="0" y="111"/>
                      <a:pt x="71" y="156"/>
                    </a:cubicBezTo>
                    <a:cubicBezTo>
                      <a:pt x="273" y="271"/>
                      <a:pt x="483" y="376"/>
                      <a:pt x="685" y="472"/>
                    </a:cubicBezTo>
                    <a:cubicBezTo>
                      <a:pt x="704" y="480"/>
                      <a:pt x="722" y="484"/>
                      <a:pt x="739" y="484"/>
                    </a:cubicBezTo>
                    <a:cubicBezTo>
                      <a:pt x="858" y="484"/>
                      <a:pt x="915" y="300"/>
                      <a:pt x="780" y="242"/>
                    </a:cubicBezTo>
                    <a:cubicBezTo>
                      <a:pt x="570" y="156"/>
                      <a:pt x="359" y="69"/>
                      <a:pt x="139" y="2"/>
                    </a:cubicBezTo>
                    <a:cubicBezTo>
                      <a:pt x="132" y="1"/>
                      <a:pt x="125" y="0"/>
                      <a:pt x="119"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472;p52"/>
              <p:cNvSpPr/>
              <p:nvPr/>
            </p:nvSpPr>
            <p:spPr>
              <a:xfrm>
                <a:off x="4550900" y="4491750"/>
                <a:ext cx="232825" cy="395950"/>
              </a:xfrm>
              <a:custGeom>
                <a:avLst/>
                <a:gdLst/>
                <a:ahLst/>
                <a:cxnLst/>
                <a:rect l="l" t="t" r="r" b="b"/>
                <a:pathLst>
                  <a:path w="9313" h="15838" extrusionOk="0">
                    <a:moveTo>
                      <a:pt x="4924" y="432"/>
                    </a:moveTo>
                    <a:cubicBezTo>
                      <a:pt x="5992" y="432"/>
                      <a:pt x="7083" y="811"/>
                      <a:pt x="7837" y="1592"/>
                    </a:cubicBezTo>
                    <a:cubicBezTo>
                      <a:pt x="8756" y="2550"/>
                      <a:pt x="8910" y="4111"/>
                      <a:pt x="8699" y="5376"/>
                    </a:cubicBezTo>
                    <a:cubicBezTo>
                      <a:pt x="8498" y="6573"/>
                      <a:pt x="7281" y="7100"/>
                      <a:pt x="6764" y="8173"/>
                    </a:cubicBezTo>
                    <a:cubicBezTo>
                      <a:pt x="6409" y="8901"/>
                      <a:pt x="6285" y="9725"/>
                      <a:pt x="6428" y="10530"/>
                    </a:cubicBezTo>
                    <a:cubicBezTo>
                      <a:pt x="6093" y="10741"/>
                      <a:pt x="5729" y="10894"/>
                      <a:pt x="5355" y="11009"/>
                    </a:cubicBezTo>
                    <a:lnTo>
                      <a:pt x="5078" y="11028"/>
                    </a:lnTo>
                    <a:lnTo>
                      <a:pt x="5078" y="11066"/>
                    </a:lnTo>
                    <a:cubicBezTo>
                      <a:pt x="4769" y="11138"/>
                      <a:pt x="4450" y="11172"/>
                      <a:pt x="4131" y="11172"/>
                    </a:cubicBezTo>
                    <a:cubicBezTo>
                      <a:pt x="3934" y="11172"/>
                      <a:pt x="3738" y="11159"/>
                      <a:pt x="3545" y="11134"/>
                    </a:cubicBezTo>
                    <a:lnTo>
                      <a:pt x="3286" y="11086"/>
                    </a:lnTo>
                    <a:cubicBezTo>
                      <a:pt x="2970" y="11028"/>
                      <a:pt x="2663" y="10942"/>
                      <a:pt x="2357" y="10827"/>
                    </a:cubicBezTo>
                    <a:cubicBezTo>
                      <a:pt x="2491" y="9955"/>
                      <a:pt x="2587" y="9064"/>
                      <a:pt x="2251" y="8221"/>
                    </a:cubicBezTo>
                    <a:cubicBezTo>
                      <a:pt x="1878" y="7292"/>
                      <a:pt x="1083" y="6583"/>
                      <a:pt x="786" y="5615"/>
                    </a:cubicBezTo>
                    <a:cubicBezTo>
                      <a:pt x="0" y="3029"/>
                      <a:pt x="2060" y="605"/>
                      <a:pt x="4627" y="442"/>
                    </a:cubicBezTo>
                    <a:cubicBezTo>
                      <a:pt x="4726" y="435"/>
                      <a:pt x="4825" y="432"/>
                      <a:pt x="4924" y="432"/>
                    </a:cubicBezTo>
                    <a:close/>
                    <a:moveTo>
                      <a:pt x="2041" y="10798"/>
                    </a:moveTo>
                    <a:cubicBezTo>
                      <a:pt x="2041" y="10875"/>
                      <a:pt x="2031" y="10942"/>
                      <a:pt x="2021" y="11009"/>
                    </a:cubicBezTo>
                    <a:cubicBezTo>
                      <a:pt x="2015" y="11105"/>
                      <a:pt x="2101" y="11162"/>
                      <a:pt x="2182" y="11162"/>
                    </a:cubicBezTo>
                    <a:cubicBezTo>
                      <a:pt x="2214" y="11162"/>
                      <a:pt x="2246" y="11153"/>
                      <a:pt x="2271" y="11134"/>
                    </a:cubicBezTo>
                    <a:cubicBezTo>
                      <a:pt x="2884" y="11453"/>
                      <a:pt x="3546" y="11605"/>
                      <a:pt x="4208" y="11605"/>
                    </a:cubicBezTo>
                    <a:cubicBezTo>
                      <a:pt x="5054" y="11605"/>
                      <a:pt x="5901" y="11356"/>
                      <a:pt x="6649" y="10894"/>
                    </a:cubicBezTo>
                    <a:lnTo>
                      <a:pt x="6649" y="10894"/>
                    </a:lnTo>
                    <a:cubicBezTo>
                      <a:pt x="7386" y="11517"/>
                      <a:pt x="6486" y="12283"/>
                      <a:pt x="5873" y="12446"/>
                    </a:cubicBezTo>
                    <a:cubicBezTo>
                      <a:pt x="5346" y="12571"/>
                      <a:pt x="4800" y="12628"/>
                      <a:pt x="4254" y="12638"/>
                    </a:cubicBezTo>
                    <a:cubicBezTo>
                      <a:pt x="4101" y="12651"/>
                      <a:pt x="3948" y="12658"/>
                      <a:pt x="3796" y="12658"/>
                    </a:cubicBezTo>
                    <a:cubicBezTo>
                      <a:pt x="3518" y="12658"/>
                      <a:pt x="3242" y="12636"/>
                      <a:pt x="2970" y="12599"/>
                    </a:cubicBezTo>
                    <a:cubicBezTo>
                      <a:pt x="2194" y="12456"/>
                      <a:pt x="1140" y="11478"/>
                      <a:pt x="2041" y="10798"/>
                    </a:cubicBezTo>
                    <a:close/>
                    <a:moveTo>
                      <a:pt x="6745" y="12475"/>
                    </a:moveTo>
                    <a:lnTo>
                      <a:pt x="6745" y="12475"/>
                    </a:lnTo>
                    <a:cubicBezTo>
                      <a:pt x="7204" y="13921"/>
                      <a:pt x="5461" y="14276"/>
                      <a:pt x="4369" y="14305"/>
                    </a:cubicBezTo>
                    <a:lnTo>
                      <a:pt x="4359" y="14305"/>
                    </a:lnTo>
                    <a:cubicBezTo>
                      <a:pt x="4251" y="14311"/>
                      <a:pt x="4143" y="14314"/>
                      <a:pt x="4035" y="14314"/>
                    </a:cubicBezTo>
                    <a:cubicBezTo>
                      <a:pt x="3624" y="14314"/>
                      <a:pt x="3211" y="14269"/>
                      <a:pt x="2817" y="14170"/>
                    </a:cubicBezTo>
                    <a:cubicBezTo>
                      <a:pt x="2136" y="13979"/>
                      <a:pt x="1265" y="13299"/>
                      <a:pt x="1830" y="12504"/>
                    </a:cubicBezTo>
                    <a:lnTo>
                      <a:pt x="1830" y="12504"/>
                    </a:lnTo>
                    <a:cubicBezTo>
                      <a:pt x="2328" y="12935"/>
                      <a:pt x="3104" y="13030"/>
                      <a:pt x="3756" y="13030"/>
                    </a:cubicBezTo>
                    <a:cubicBezTo>
                      <a:pt x="3833" y="13030"/>
                      <a:pt x="3914" y="13031"/>
                      <a:pt x="3998" y="13031"/>
                    </a:cubicBezTo>
                    <a:cubicBezTo>
                      <a:pt x="4857" y="13031"/>
                      <a:pt x="6047" y="13007"/>
                      <a:pt x="6745" y="12475"/>
                    </a:cubicBezTo>
                    <a:close/>
                    <a:moveTo>
                      <a:pt x="6237" y="14257"/>
                    </a:moveTo>
                    <a:cubicBezTo>
                      <a:pt x="5728" y="15019"/>
                      <a:pt x="4928" y="15450"/>
                      <a:pt x="4148" y="15450"/>
                    </a:cubicBezTo>
                    <a:cubicBezTo>
                      <a:pt x="3458" y="15450"/>
                      <a:pt x="2783" y="15113"/>
                      <a:pt x="2338" y="14372"/>
                    </a:cubicBezTo>
                    <a:lnTo>
                      <a:pt x="2338" y="14372"/>
                    </a:lnTo>
                    <a:cubicBezTo>
                      <a:pt x="2807" y="14573"/>
                      <a:pt x="3363" y="14640"/>
                      <a:pt x="3842" y="14659"/>
                    </a:cubicBezTo>
                    <a:cubicBezTo>
                      <a:pt x="3914" y="14662"/>
                      <a:pt x="3985" y="14663"/>
                      <a:pt x="4057" y="14663"/>
                    </a:cubicBezTo>
                    <a:cubicBezTo>
                      <a:pt x="4799" y="14663"/>
                      <a:pt x="5538" y="14527"/>
                      <a:pt x="6237" y="14257"/>
                    </a:cubicBezTo>
                    <a:close/>
                    <a:moveTo>
                      <a:pt x="4950" y="1"/>
                    </a:moveTo>
                    <a:cubicBezTo>
                      <a:pt x="4846" y="1"/>
                      <a:pt x="4742" y="4"/>
                      <a:pt x="4637" y="11"/>
                    </a:cubicBezTo>
                    <a:cubicBezTo>
                      <a:pt x="2501" y="135"/>
                      <a:pt x="613" y="1620"/>
                      <a:pt x="259" y="3776"/>
                    </a:cubicBezTo>
                    <a:cubicBezTo>
                      <a:pt x="86" y="4811"/>
                      <a:pt x="307" y="5864"/>
                      <a:pt x="862" y="6746"/>
                    </a:cubicBezTo>
                    <a:cubicBezTo>
                      <a:pt x="1226" y="7359"/>
                      <a:pt x="1705" y="7905"/>
                      <a:pt x="1935" y="8585"/>
                    </a:cubicBezTo>
                    <a:cubicBezTo>
                      <a:pt x="2146" y="9217"/>
                      <a:pt x="2136" y="9879"/>
                      <a:pt x="2079" y="10530"/>
                    </a:cubicBezTo>
                    <a:cubicBezTo>
                      <a:pt x="1447" y="10712"/>
                      <a:pt x="1198" y="11392"/>
                      <a:pt x="1456" y="11986"/>
                    </a:cubicBezTo>
                    <a:cubicBezTo>
                      <a:pt x="1504" y="12111"/>
                      <a:pt x="1581" y="12216"/>
                      <a:pt x="1657" y="12321"/>
                    </a:cubicBezTo>
                    <a:cubicBezTo>
                      <a:pt x="1303" y="12714"/>
                      <a:pt x="1255" y="13289"/>
                      <a:pt x="1552" y="13730"/>
                    </a:cubicBezTo>
                    <a:cubicBezTo>
                      <a:pt x="1686" y="13941"/>
                      <a:pt x="1859" y="14113"/>
                      <a:pt x="2069" y="14228"/>
                    </a:cubicBezTo>
                    <a:cubicBezTo>
                      <a:pt x="2290" y="15196"/>
                      <a:pt x="3229" y="15837"/>
                      <a:pt x="4206" y="15837"/>
                    </a:cubicBezTo>
                    <a:cubicBezTo>
                      <a:pt x="4213" y="15838"/>
                      <a:pt x="4219" y="15838"/>
                      <a:pt x="4226" y="15838"/>
                    </a:cubicBezTo>
                    <a:cubicBezTo>
                      <a:pt x="5338" y="15838"/>
                      <a:pt x="6278" y="15065"/>
                      <a:pt x="6735" y="14094"/>
                    </a:cubicBezTo>
                    <a:cubicBezTo>
                      <a:pt x="6745" y="14056"/>
                      <a:pt x="6754" y="14008"/>
                      <a:pt x="6745" y="13969"/>
                    </a:cubicBezTo>
                    <a:cubicBezTo>
                      <a:pt x="7281" y="13586"/>
                      <a:pt x="7521" y="13021"/>
                      <a:pt x="7032" y="12216"/>
                    </a:cubicBezTo>
                    <a:cubicBezTo>
                      <a:pt x="7415" y="11728"/>
                      <a:pt x="7415" y="11009"/>
                      <a:pt x="6907" y="10616"/>
                    </a:cubicBezTo>
                    <a:cubicBezTo>
                      <a:pt x="6888" y="10597"/>
                      <a:pt x="6860" y="10587"/>
                      <a:pt x="6831" y="10578"/>
                    </a:cubicBezTo>
                    <a:cubicBezTo>
                      <a:pt x="6831" y="10568"/>
                      <a:pt x="6831" y="10559"/>
                      <a:pt x="6831" y="10549"/>
                    </a:cubicBezTo>
                    <a:cubicBezTo>
                      <a:pt x="6764" y="9744"/>
                      <a:pt x="6831" y="8959"/>
                      <a:pt x="7195" y="8259"/>
                    </a:cubicBezTo>
                    <a:cubicBezTo>
                      <a:pt x="7568" y="7560"/>
                      <a:pt x="8201" y="7206"/>
                      <a:pt x="8670" y="6602"/>
                    </a:cubicBezTo>
                    <a:cubicBezTo>
                      <a:pt x="9312" y="5778"/>
                      <a:pt x="9264" y="4542"/>
                      <a:pt x="9149" y="3556"/>
                    </a:cubicBezTo>
                    <a:cubicBezTo>
                      <a:pt x="8884" y="1374"/>
                      <a:pt x="7054" y="1"/>
                      <a:pt x="4950"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473;p52"/>
              <p:cNvSpPr/>
              <p:nvPr/>
            </p:nvSpPr>
            <p:spPr>
              <a:xfrm>
                <a:off x="4550650" y="4502550"/>
                <a:ext cx="223000" cy="266350"/>
              </a:xfrm>
              <a:custGeom>
                <a:avLst/>
                <a:gdLst/>
                <a:ahLst/>
                <a:cxnLst/>
                <a:rect l="l" t="t" r="r" b="b"/>
                <a:pathLst>
                  <a:path w="8920" h="10654" extrusionOk="0">
                    <a:moveTo>
                      <a:pt x="4926" y="0"/>
                    </a:moveTo>
                    <a:cubicBezTo>
                      <a:pt x="4827" y="0"/>
                      <a:pt x="4727" y="3"/>
                      <a:pt x="4628" y="10"/>
                    </a:cubicBezTo>
                    <a:cubicBezTo>
                      <a:pt x="2060" y="173"/>
                      <a:pt x="0" y="2597"/>
                      <a:pt x="786" y="5174"/>
                    </a:cubicBezTo>
                    <a:cubicBezTo>
                      <a:pt x="1083" y="6151"/>
                      <a:pt x="1869" y="6850"/>
                      <a:pt x="2242" y="7789"/>
                    </a:cubicBezTo>
                    <a:cubicBezTo>
                      <a:pt x="2597" y="8632"/>
                      <a:pt x="2491" y="9514"/>
                      <a:pt x="2357" y="10395"/>
                    </a:cubicBezTo>
                    <a:cubicBezTo>
                      <a:pt x="2654" y="10510"/>
                      <a:pt x="2970" y="10596"/>
                      <a:pt x="3287" y="10654"/>
                    </a:cubicBezTo>
                    <a:cubicBezTo>
                      <a:pt x="3210" y="8718"/>
                      <a:pt x="2894" y="6783"/>
                      <a:pt x="2348" y="4915"/>
                    </a:cubicBezTo>
                    <a:cubicBezTo>
                      <a:pt x="2233" y="4992"/>
                      <a:pt x="2099" y="5068"/>
                      <a:pt x="1993" y="5145"/>
                    </a:cubicBezTo>
                    <a:cubicBezTo>
                      <a:pt x="1974" y="5156"/>
                      <a:pt x="1955" y="5161"/>
                      <a:pt x="1937" y="5161"/>
                    </a:cubicBezTo>
                    <a:cubicBezTo>
                      <a:pt x="1843" y="5161"/>
                      <a:pt x="1769" y="5035"/>
                      <a:pt x="1849" y="4963"/>
                    </a:cubicBezTo>
                    <a:cubicBezTo>
                      <a:pt x="1984" y="4848"/>
                      <a:pt x="2118" y="4752"/>
                      <a:pt x="2261" y="4656"/>
                    </a:cubicBezTo>
                    <a:cubicBezTo>
                      <a:pt x="2194" y="4446"/>
                      <a:pt x="2137" y="4244"/>
                      <a:pt x="2060" y="4014"/>
                    </a:cubicBezTo>
                    <a:cubicBezTo>
                      <a:pt x="2014" y="3882"/>
                      <a:pt x="2116" y="3802"/>
                      <a:pt x="2224" y="3802"/>
                    </a:cubicBezTo>
                    <a:cubicBezTo>
                      <a:pt x="2296" y="3802"/>
                      <a:pt x="2371" y="3838"/>
                      <a:pt x="2405" y="3919"/>
                    </a:cubicBezTo>
                    <a:cubicBezTo>
                      <a:pt x="2472" y="4091"/>
                      <a:pt x="2539" y="4273"/>
                      <a:pt x="2606" y="4446"/>
                    </a:cubicBezTo>
                    <a:cubicBezTo>
                      <a:pt x="3057" y="4206"/>
                      <a:pt x="3536" y="4053"/>
                      <a:pt x="4043" y="3986"/>
                    </a:cubicBezTo>
                    <a:cubicBezTo>
                      <a:pt x="4355" y="3941"/>
                      <a:pt x="4670" y="3919"/>
                      <a:pt x="4986" y="3919"/>
                    </a:cubicBezTo>
                    <a:cubicBezTo>
                      <a:pt x="5350" y="3919"/>
                      <a:pt x="5715" y="3948"/>
                      <a:pt x="6074" y="4005"/>
                    </a:cubicBezTo>
                    <a:cubicBezTo>
                      <a:pt x="6237" y="3622"/>
                      <a:pt x="6419" y="3258"/>
                      <a:pt x="6611" y="2894"/>
                    </a:cubicBezTo>
                    <a:cubicBezTo>
                      <a:pt x="6650" y="2828"/>
                      <a:pt x="6706" y="2800"/>
                      <a:pt x="6763" y="2800"/>
                    </a:cubicBezTo>
                    <a:cubicBezTo>
                      <a:pt x="6887" y="2800"/>
                      <a:pt x="7009" y="2934"/>
                      <a:pt x="6937" y="3085"/>
                    </a:cubicBezTo>
                    <a:cubicBezTo>
                      <a:pt x="6774" y="3430"/>
                      <a:pt x="6630" y="3775"/>
                      <a:pt x="6496" y="4120"/>
                    </a:cubicBezTo>
                    <a:cubicBezTo>
                      <a:pt x="6688" y="4187"/>
                      <a:pt x="6860" y="4302"/>
                      <a:pt x="7004" y="4465"/>
                    </a:cubicBezTo>
                    <a:cubicBezTo>
                      <a:pt x="6893" y="4324"/>
                      <a:pt x="6999" y="4144"/>
                      <a:pt x="7137" y="4144"/>
                    </a:cubicBezTo>
                    <a:cubicBezTo>
                      <a:pt x="7177" y="4144"/>
                      <a:pt x="7221" y="4159"/>
                      <a:pt x="7262" y="4197"/>
                    </a:cubicBezTo>
                    <a:lnTo>
                      <a:pt x="7320" y="4254"/>
                    </a:lnTo>
                    <a:cubicBezTo>
                      <a:pt x="7368" y="4302"/>
                      <a:pt x="7387" y="4379"/>
                      <a:pt x="7368" y="4436"/>
                    </a:cubicBezTo>
                    <a:cubicBezTo>
                      <a:pt x="7358" y="4465"/>
                      <a:pt x="7349" y="4493"/>
                      <a:pt x="7339" y="4532"/>
                    </a:cubicBezTo>
                    <a:cubicBezTo>
                      <a:pt x="7310" y="4608"/>
                      <a:pt x="7234" y="4666"/>
                      <a:pt x="7147" y="4676"/>
                    </a:cubicBezTo>
                    <a:cubicBezTo>
                      <a:pt x="6870" y="4666"/>
                      <a:pt x="6592" y="4628"/>
                      <a:pt x="6323" y="4561"/>
                    </a:cubicBezTo>
                    <a:cubicBezTo>
                      <a:pt x="5624" y="6486"/>
                      <a:pt x="5298" y="8527"/>
                      <a:pt x="5346" y="10567"/>
                    </a:cubicBezTo>
                    <a:cubicBezTo>
                      <a:pt x="5729" y="10462"/>
                      <a:pt x="6084" y="10309"/>
                      <a:pt x="6429" y="10098"/>
                    </a:cubicBezTo>
                    <a:cubicBezTo>
                      <a:pt x="6285" y="9293"/>
                      <a:pt x="6410" y="8469"/>
                      <a:pt x="6764" y="7732"/>
                    </a:cubicBezTo>
                    <a:cubicBezTo>
                      <a:pt x="7281" y="6668"/>
                      <a:pt x="8508" y="6141"/>
                      <a:pt x="8699" y="4944"/>
                    </a:cubicBezTo>
                    <a:cubicBezTo>
                      <a:pt x="8920" y="3670"/>
                      <a:pt x="8766" y="2118"/>
                      <a:pt x="7837" y="1160"/>
                    </a:cubicBezTo>
                    <a:cubicBezTo>
                      <a:pt x="7092" y="379"/>
                      <a:pt x="6002" y="0"/>
                      <a:pt x="4926" y="0"/>
                    </a:cubicBezTo>
                    <a:close/>
                  </a:path>
                </a:pathLst>
              </a:custGeom>
              <a:solidFill>
                <a:srgbClr val="FEDD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474;p52"/>
              <p:cNvSpPr/>
              <p:nvPr/>
            </p:nvSpPr>
            <p:spPr>
              <a:xfrm>
                <a:off x="4731200" y="4446625"/>
                <a:ext cx="27350" cy="29100"/>
              </a:xfrm>
              <a:custGeom>
                <a:avLst/>
                <a:gdLst/>
                <a:ahLst/>
                <a:cxnLst/>
                <a:rect l="l" t="t" r="r" b="b"/>
                <a:pathLst>
                  <a:path w="1094" h="1164" extrusionOk="0">
                    <a:moveTo>
                      <a:pt x="900" y="1"/>
                    </a:moveTo>
                    <a:cubicBezTo>
                      <a:pt x="857" y="1"/>
                      <a:pt x="814" y="22"/>
                      <a:pt x="788" y="72"/>
                    </a:cubicBezTo>
                    <a:cubicBezTo>
                      <a:pt x="625" y="417"/>
                      <a:pt x="385" y="724"/>
                      <a:pt x="88" y="963"/>
                    </a:cubicBezTo>
                    <a:cubicBezTo>
                      <a:pt x="1" y="1027"/>
                      <a:pt x="85" y="1164"/>
                      <a:pt x="177" y="1164"/>
                    </a:cubicBezTo>
                    <a:cubicBezTo>
                      <a:pt x="195" y="1164"/>
                      <a:pt x="214" y="1158"/>
                      <a:pt x="232" y="1145"/>
                    </a:cubicBezTo>
                    <a:cubicBezTo>
                      <a:pt x="567" y="896"/>
                      <a:pt x="835" y="580"/>
                      <a:pt x="1027" y="216"/>
                    </a:cubicBezTo>
                    <a:cubicBezTo>
                      <a:pt x="1093" y="104"/>
                      <a:pt x="995" y="1"/>
                      <a:pt x="900"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475;p52"/>
              <p:cNvSpPr/>
              <p:nvPr/>
            </p:nvSpPr>
            <p:spPr>
              <a:xfrm>
                <a:off x="4595375" y="4572550"/>
                <a:ext cx="140200" cy="197550"/>
              </a:xfrm>
              <a:custGeom>
                <a:avLst/>
                <a:gdLst/>
                <a:ahLst/>
                <a:cxnLst/>
                <a:rect l="l" t="t" r="r" b="b"/>
                <a:pathLst>
                  <a:path w="5608" h="7902" extrusionOk="0">
                    <a:moveTo>
                      <a:pt x="4996" y="0"/>
                    </a:moveTo>
                    <a:cubicBezTo>
                      <a:pt x="4941" y="0"/>
                      <a:pt x="4887" y="28"/>
                      <a:pt x="4851" y="94"/>
                    </a:cubicBezTo>
                    <a:cubicBezTo>
                      <a:pt x="4649" y="458"/>
                      <a:pt x="4477" y="831"/>
                      <a:pt x="4314" y="1205"/>
                    </a:cubicBezTo>
                    <a:cubicBezTo>
                      <a:pt x="3950" y="1148"/>
                      <a:pt x="3585" y="1119"/>
                      <a:pt x="3221" y="1119"/>
                    </a:cubicBezTo>
                    <a:cubicBezTo>
                      <a:pt x="2905" y="1119"/>
                      <a:pt x="2589" y="1141"/>
                      <a:pt x="2274" y="1186"/>
                    </a:cubicBezTo>
                    <a:cubicBezTo>
                      <a:pt x="1775" y="1253"/>
                      <a:pt x="1287" y="1406"/>
                      <a:pt x="836" y="1646"/>
                    </a:cubicBezTo>
                    <a:cubicBezTo>
                      <a:pt x="769" y="1473"/>
                      <a:pt x="702" y="1301"/>
                      <a:pt x="635" y="1119"/>
                    </a:cubicBezTo>
                    <a:cubicBezTo>
                      <a:pt x="601" y="1039"/>
                      <a:pt x="530" y="1005"/>
                      <a:pt x="461" y="1005"/>
                    </a:cubicBezTo>
                    <a:cubicBezTo>
                      <a:pt x="353" y="1005"/>
                      <a:pt x="250" y="1087"/>
                      <a:pt x="290" y="1214"/>
                    </a:cubicBezTo>
                    <a:cubicBezTo>
                      <a:pt x="367" y="1435"/>
                      <a:pt x="434" y="1646"/>
                      <a:pt x="501" y="1856"/>
                    </a:cubicBezTo>
                    <a:cubicBezTo>
                      <a:pt x="348" y="1952"/>
                      <a:pt x="214" y="2048"/>
                      <a:pt x="80" y="2163"/>
                    </a:cubicBezTo>
                    <a:cubicBezTo>
                      <a:pt x="1" y="2234"/>
                      <a:pt x="65" y="2364"/>
                      <a:pt x="160" y="2364"/>
                    </a:cubicBezTo>
                    <a:cubicBezTo>
                      <a:pt x="180" y="2364"/>
                      <a:pt x="202" y="2358"/>
                      <a:pt x="223" y="2345"/>
                    </a:cubicBezTo>
                    <a:cubicBezTo>
                      <a:pt x="338" y="2259"/>
                      <a:pt x="463" y="2192"/>
                      <a:pt x="578" y="2125"/>
                    </a:cubicBezTo>
                    <a:cubicBezTo>
                      <a:pt x="1124" y="3983"/>
                      <a:pt x="1440" y="5918"/>
                      <a:pt x="1517" y="7854"/>
                    </a:cubicBezTo>
                    <a:lnTo>
                      <a:pt x="1766" y="7902"/>
                    </a:lnTo>
                    <a:cubicBezTo>
                      <a:pt x="1766" y="7892"/>
                      <a:pt x="1766" y="7882"/>
                      <a:pt x="1766" y="7882"/>
                    </a:cubicBezTo>
                    <a:cubicBezTo>
                      <a:pt x="1881" y="5861"/>
                      <a:pt x="1593" y="3839"/>
                      <a:pt x="932" y="1933"/>
                    </a:cubicBezTo>
                    <a:cubicBezTo>
                      <a:pt x="1527" y="1654"/>
                      <a:pt x="2186" y="1501"/>
                      <a:pt x="2846" y="1501"/>
                    </a:cubicBezTo>
                    <a:cubicBezTo>
                      <a:pt x="2866" y="1501"/>
                      <a:pt x="2886" y="1502"/>
                      <a:pt x="2906" y="1502"/>
                    </a:cubicBezTo>
                    <a:cubicBezTo>
                      <a:pt x="3318" y="1511"/>
                      <a:pt x="3720" y="1569"/>
                      <a:pt x="4113" y="1674"/>
                    </a:cubicBezTo>
                    <a:cubicBezTo>
                      <a:pt x="3366" y="3619"/>
                      <a:pt x="3088" y="5717"/>
                      <a:pt x="3299" y="7796"/>
                    </a:cubicBezTo>
                    <a:lnTo>
                      <a:pt x="3567" y="7777"/>
                    </a:lnTo>
                    <a:cubicBezTo>
                      <a:pt x="3509" y="5727"/>
                      <a:pt x="3845" y="3686"/>
                      <a:pt x="4544" y="1770"/>
                    </a:cubicBezTo>
                    <a:cubicBezTo>
                      <a:pt x="4812" y="1828"/>
                      <a:pt x="5090" y="1866"/>
                      <a:pt x="5368" y="1876"/>
                    </a:cubicBezTo>
                    <a:cubicBezTo>
                      <a:pt x="5454" y="1866"/>
                      <a:pt x="5531" y="1808"/>
                      <a:pt x="5550" y="1732"/>
                    </a:cubicBezTo>
                    <a:cubicBezTo>
                      <a:pt x="5560" y="1703"/>
                      <a:pt x="5579" y="1674"/>
                      <a:pt x="5588" y="1646"/>
                    </a:cubicBezTo>
                    <a:cubicBezTo>
                      <a:pt x="5607" y="1579"/>
                      <a:pt x="5588" y="1502"/>
                      <a:pt x="5540" y="1454"/>
                    </a:cubicBezTo>
                    <a:lnTo>
                      <a:pt x="5492" y="1406"/>
                    </a:lnTo>
                    <a:cubicBezTo>
                      <a:pt x="5449" y="1365"/>
                      <a:pt x="5404" y="1348"/>
                      <a:pt x="5362" y="1348"/>
                    </a:cubicBezTo>
                    <a:cubicBezTo>
                      <a:pt x="5226" y="1348"/>
                      <a:pt x="5124" y="1526"/>
                      <a:pt x="5234" y="1665"/>
                    </a:cubicBezTo>
                    <a:cubicBezTo>
                      <a:pt x="5100" y="1502"/>
                      <a:pt x="4918" y="1387"/>
                      <a:pt x="4726" y="1320"/>
                    </a:cubicBezTo>
                    <a:cubicBezTo>
                      <a:pt x="4860" y="975"/>
                      <a:pt x="5004" y="630"/>
                      <a:pt x="5167" y="285"/>
                    </a:cubicBezTo>
                    <a:cubicBezTo>
                      <a:pt x="5239" y="134"/>
                      <a:pt x="5117" y="0"/>
                      <a:pt x="4996"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476;p52"/>
              <p:cNvSpPr/>
              <p:nvPr/>
            </p:nvSpPr>
            <p:spPr>
              <a:xfrm>
                <a:off x="4669925" y="4423725"/>
                <a:ext cx="13850" cy="31625"/>
              </a:xfrm>
              <a:custGeom>
                <a:avLst/>
                <a:gdLst/>
                <a:ahLst/>
                <a:cxnLst/>
                <a:rect l="l" t="t" r="r" b="b"/>
                <a:pathLst>
                  <a:path w="554" h="1265" extrusionOk="0">
                    <a:moveTo>
                      <a:pt x="354" y="1"/>
                    </a:moveTo>
                    <a:cubicBezTo>
                      <a:pt x="306" y="1"/>
                      <a:pt x="259" y="21"/>
                      <a:pt x="230" y="68"/>
                    </a:cubicBezTo>
                    <a:cubicBezTo>
                      <a:pt x="58" y="413"/>
                      <a:pt x="0" y="797"/>
                      <a:pt x="68" y="1180"/>
                    </a:cubicBezTo>
                    <a:cubicBezTo>
                      <a:pt x="76" y="1238"/>
                      <a:pt x="121" y="1264"/>
                      <a:pt x="169" y="1264"/>
                    </a:cubicBezTo>
                    <a:cubicBezTo>
                      <a:pt x="231" y="1264"/>
                      <a:pt x="297" y="1221"/>
                      <a:pt x="297" y="1151"/>
                    </a:cubicBezTo>
                    <a:cubicBezTo>
                      <a:pt x="297" y="816"/>
                      <a:pt x="364" y="490"/>
                      <a:pt x="508" y="193"/>
                    </a:cubicBezTo>
                    <a:cubicBezTo>
                      <a:pt x="553" y="84"/>
                      <a:pt x="452" y="1"/>
                      <a:pt x="354"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477;p52"/>
              <p:cNvSpPr/>
              <p:nvPr/>
            </p:nvSpPr>
            <p:spPr>
              <a:xfrm>
                <a:off x="4618200" y="4610075"/>
                <a:ext cx="79525" cy="161000"/>
              </a:xfrm>
              <a:custGeom>
                <a:avLst/>
                <a:gdLst/>
                <a:ahLst/>
                <a:cxnLst/>
                <a:rect l="l" t="t" r="r" b="b"/>
                <a:pathLst>
                  <a:path w="3181" h="6440" extrusionOk="0">
                    <a:moveTo>
                      <a:pt x="1922" y="0"/>
                    </a:moveTo>
                    <a:cubicBezTo>
                      <a:pt x="1254" y="0"/>
                      <a:pt x="604" y="153"/>
                      <a:pt x="0" y="432"/>
                    </a:cubicBezTo>
                    <a:cubicBezTo>
                      <a:pt x="661" y="2338"/>
                      <a:pt x="949" y="4360"/>
                      <a:pt x="843" y="6381"/>
                    </a:cubicBezTo>
                    <a:cubicBezTo>
                      <a:pt x="843" y="6381"/>
                      <a:pt x="843" y="6391"/>
                      <a:pt x="843" y="6401"/>
                    </a:cubicBezTo>
                    <a:cubicBezTo>
                      <a:pt x="1037" y="6426"/>
                      <a:pt x="1233" y="6439"/>
                      <a:pt x="1430" y="6439"/>
                    </a:cubicBezTo>
                    <a:cubicBezTo>
                      <a:pt x="1749" y="6439"/>
                      <a:pt x="2071" y="6405"/>
                      <a:pt x="2386" y="6333"/>
                    </a:cubicBezTo>
                    <a:lnTo>
                      <a:pt x="2386" y="6295"/>
                    </a:lnTo>
                    <a:cubicBezTo>
                      <a:pt x="2175" y="4216"/>
                      <a:pt x="2443" y="2128"/>
                      <a:pt x="3181" y="173"/>
                    </a:cubicBezTo>
                    <a:cubicBezTo>
                      <a:pt x="2788" y="68"/>
                      <a:pt x="2386" y="10"/>
                      <a:pt x="1983" y="1"/>
                    </a:cubicBezTo>
                    <a:cubicBezTo>
                      <a:pt x="1963" y="1"/>
                      <a:pt x="1943" y="0"/>
                      <a:pt x="1922" y="0"/>
                    </a:cubicBezTo>
                    <a:close/>
                  </a:path>
                </a:pathLst>
              </a:custGeom>
              <a:solidFill>
                <a:srgbClr val="FEDD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78;p52"/>
              <p:cNvSpPr/>
              <p:nvPr/>
            </p:nvSpPr>
            <p:spPr>
              <a:xfrm>
                <a:off x="4571600" y="4428150"/>
                <a:ext cx="27200" cy="40725"/>
              </a:xfrm>
              <a:custGeom>
                <a:avLst/>
                <a:gdLst/>
                <a:ahLst/>
                <a:cxnLst/>
                <a:rect l="l" t="t" r="r" b="b"/>
                <a:pathLst>
                  <a:path w="1088" h="1629" extrusionOk="0">
                    <a:moveTo>
                      <a:pt x="217" y="1"/>
                    </a:moveTo>
                    <a:cubicBezTo>
                      <a:pt x="107" y="1"/>
                      <a:pt x="1" y="121"/>
                      <a:pt x="73" y="236"/>
                    </a:cubicBezTo>
                    <a:cubicBezTo>
                      <a:pt x="370" y="658"/>
                      <a:pt x="628" y="1099"/>
                      <a:pt x="849" y="1568"/>
                    </a:cubicBezTo>
                    <a:cubicBezTo>
                      <a:pt x="868" y="1610"/>
                      <a:pt x="903" y="1628"/>
                      <a:pt x="940" y="1628"/>
                    </a:cubicBezTo>
                    <a:cubicBezTo>
                      <a:pt x="1011" y="1628"/>
                      <a:pt x="1088" y="1561"/>
                      <a:pt x="1069" y="1472"/>
                    </a:cubicBezTo>
                    <a:cubicBezTo>
                      <a:pt x="935" y="945"/>
                      <a:pt x="686" y="457"/>
                      <a:pt x="322" y="45"/>
                    </a:cubicBezTo>
                    <a:cubicBezTo>
                      <a:pt x="291" y="14"/>
                      <a:pt x="254" y="1"/>
                      <a:pt x="217"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79;p52"/>
              <p:cNvSpPr/>
              <p:nvPr/>
            </p:nvSpPr>
            <p:spPr>
              <a:xfrm>
                <a:off x="4534300" y="4682325"/>
                <a:ext cx="22100" cy="23975"/>
              </a:xfrm>
              <a:custGeom>
                <a:avLst/>
                <a:gdLst/>
                <a:ahLst/>
                <a:cxnLst/>
                <a:rect l="l" t="t" r="r" b="b"/>
                <a:pathLst>
                  <a:path w="884" h="959" extrusionOk="0">
                    <a:moveTo>
                      <a:pt x="711" y="1"/>
                    </a:moveTo>
                    <a:cubicBezTo>
                      <a:pt x="679" y="1"/>
                      <a:pt x="646" y="13"/>
                      <a:pt x="616" y="42"/>
                    </a:cubicBezTo>
                    <a:cubicBezTo>
                      <a:pt x="396" y="253"/>
                      <a:pt x="233" y="550"/>
                      <a:pt x="51" y="799"/>
                    </a:cubicBezTo>
                    <a:cubicBezTo>
                      <a:pt x="1" y="871"/>
                      <a:pt x="79" y="958"/>
                      <a:pt x="154" y="958"/>
                    </a:cubicBezTo>
                    <a:cubicBezTo>
                      <a:pt x="179" y="958"/>
                      <a:pt x="204" y="948"/>
                      <a:pt x="223" y="924"/>
                    </a:cubicBezTo>
                    <a:cubicBezTo>
                      <a:pt x="444" y="704"/>
                      <a:pt x="645" y="464"/>
                      <a:pt x="827" y="205"/>
                    </a:cubicBezTo>
                    <a:cubicBezTo>
                      <a:pt x="884" y="106"/>
                      <a:pt x="803" y="1"/>
                      <a:pt x="711"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480;p52"/>
              <p:cNvSpPr/>
              <p:nvPr/>
            </p:nvSpPr>
            <p:spPr>
              <a:xfrm>
                <a:off x="4518625" y="4479600"/>
                <a:ext cx="36325" cy="19700"/>
              </a:xfrm>
              <a:custGeom>
                <a:avLst/>
                <a:gdLst/>
                <a:ahLst/>
                <a:cxnLst/>
                <a:rect l="l" t="t" r="r" b="b"/>
                <a:pathLst>
                  <a:path w="1453" h="788" extrusionOk="0">
                    <a:moveTo>
                      <a:pt x="135" y="0"/>
                    </a:moveTo>
                    <a:cubicBezTo>
                      <a:pt x="50" y="0"/>
                      <a:pt x="0" y="149"/>
                      <a:pt x="94" y="200"/>
                    </a:cubicBezTo>
                    <a:cubicBezTo>
                      <a:pt x="438" y="411"/>
                      <a:pt x="802" y="602"/>
                      <a:pt x="1167" y="775"/>
                    </a:cubicBezTo>
                    <a:cubicBezTo>
                      <a:pt x="1187" y="783"/>
                      <a:pt x="1208" y="787"/>
                      <a:pt x="1228" y="787"/>
                    </a:cubicBezTo>
                    <a:cubicBezTo>
                      <a:pt x="1361" y="787"/>
                      <a:pt x="1452" y="609"/>
                      <a:pt x="1310" y="526"/>
                    </a:cubicBezTo>
                    <a:cubicBezTo>
                      <a:pt x="946" y="334"/>
                      <a:pt x="563" y="161"/>
                      <a:pt x="170" y="8"/>
                    </a:cubicBezTo>
                    <a:cubicBezTo>
                      <a:pt x="158" y="3"/>
                      <a:pt x="146" y="0"/>
                      <a:pt x="135"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81;p52"/>
              <p:cNvSpPr/>
              <p:nvPr/>
            </p:nvSpPr>
            <p:spPr>
              <a:xfrm>
                <a:off x="4495675" y="4618475"/>
                <a:ext cx="32525" cy="22900"/>
              </a:xfrm>
              <a:custGeom>
                <a:avLst/>
                <a:gdLst/>
                <a:ahLst/>
                <a:cxnLst/>
                <a:rect l="l" t="t" r="r" b="b"/>
                <a:pathLst>
                  <a:path w="1301" h="916" extrusionOk="0">
                    <a:moveTo>
                      <a:pt x="1092" y="1"/>
                    </a:moveTo>
                    <a:cubicBezTo>
                      <a:pt x="1076" y="1"/>
                      <a:pt x="1058" y="4"/>
                      <a:pt x="1040" y="10"/>
                    </a:cubicBezTo>
                    <a:cubicBezTo>
                      <a:pt x="638" y="77"/>
                      <a:pt x="245" y="470"/>
                      <a:pt x="44" y="786"/>
                    </a:cubicBezTo>
                    <a:cubicBezTo>
                      <a:pt x="1" y="850"/>
                      <a:pt x="60" y="915"/>
                      <a:pt x="121" y="915"/>
                    </a:cubicBezTo>
                    <a:cubicBezTo>
                      <a:pt x="141" y="915"/>
                      <a:pt x="161" y="908"/>
                      <a:pt x="178" y="891"/>
                    </a:cubicBezTo>
                    <a:cubicBezTo>
                      <a:pt x="322" y="757"/>
                      <a:pt x="485" y="632"/>
                      <a:pt x="647" y="527"/>
                    </a:cubicBezTo>
                    <a:cubicBezTo>
                      <a:pt x="810" y="431"/>
                      <a:pt x="1002" y="383"/>
                      <a:pt x="1155" y="288"/>
                    </a:cubicBezTo>
                    <a:cubicBezTo>
                      <a:pt x="1301" y="202"/>
                      <a:pt x="1232" y="1"/>
                      <a:pt x="1092"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482;p52"/>
              <p:cNvSpPr/>
              <p:nvPr/>
            </p:nvSpPr>
            <p:spPr>
              <a:xfrm>
                <a:off x="4478800" y="4552600"/>
                <a:ext cx="40025" cy="7925"/>
              </a:xfrm>
              <a:custGeom>
                <a:avLst/>
                <a:gdLst/>
                <a:ahLst/>
                <a:cxnLst/>
                <a:rect l="l" t="t" r="r" b="b"/>
                <a:pathLst>
                  <a:path w="1601" h="317" extrusionOk="0">
                    <a:moveTo>
                      <a:pt x="1390" y="1"/>
                    </a:moveTo>
                    <a:cubicBezTo>
                      <a:pt x="968" y="10"/>
                      <a:pt x="546" y="20"/>
                      <a:pt x="125" y="49"/>
                    </a:cubicBezTo>
                    <a:cubicBezTo>
                      <a:pt x="0" y="77"/>
                      <a:pt x="0" y="250"/>
                      <a:pt x="125" y="278"/>
                    </a:cubicBezTo>
                    <a:cubicBezTo>
                      <a:pt x="546" y="298"/>
                      <a:pt x="968" y="317"/>
                      <a:pt x="1390" y="317"/>
                    </a:cubicBezTo>
                    <a:cubicBezTo>
                      <a:pt x="1600" y="317"/>
                      <a:pt x="1600" y="1"/>
                      <a:pt x="1390"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Rectangle 6"/>
            <p:cNvSpPr/>
            <p:nvPr/>
          </p:nvSpPr>
          <p:spPr>
            <a:xfrm>
              <a:off x="9068821" y="514367"/>
              <a:ext cx="4451815" cy="901593"/>
            </a:xfrm>
            <a:prstGeom prst="rect">
              <a:avLst/>
            </a:prstGeom>
          </p:spPr>
          <p:txBody>
            <a:bodyPr wrap="square">
              <a:spAutoFit/>
            </a:bodyPr>
            <a:lstStyle/>
            <a:p>
              <a:pPr algn="just">
                <a:lnSpc>
                  <a:spcPct val="150000"/>
                </a:lnSpc>
              </a:pPr>
              <a:r>
                <a:rPr lang="en-US" sz="4000" b="1" dirty="0" err="1">
                  <a:solidFill>
                    <a:srgbClr val="C00000"/>
                  </a:solidFill>
                  <a:latin typeface="Arial" pitchFamily="34" charset="0"/>
                  <a:cs typeface="Arial" pitchFamily="34" charset="0"/>
                </a:rPr>
                <a:t>Trả</a:t>
              </a:r>
              <a:r>
                <a:rPr lang="en-US" sz="4000" b="1" dirty="0">
                  <a:solidFill>
                    <a:srgbClr val="C00000"/>
                  </a:solidFill>
                  <a:latin typeface="Arial" pitchFamily="34" charset="0"/>
                  <a:cs typeface="Arial" pitchFamily="34" charset="0"/>
                </a:rPr>
                <a:t> </a:t>
              </a:r>
              <a:r>
                <a:rPr lang="en-US" sz="4000" b="1" dirty="0" err="1">
                  <a:solidFill>
                    <a:srgbClr val="C00000"/>
                  </a:solidFill>
                  <a:latin typeface="Arial" pitchFamily="34" charset="0"/>
                  <a:cs typeface="Arial" pitchFamily="34" charset="0"/>
                </a:rPr>
                <a:t>lời</a:t>
              </a:r>
              <a:endParaRPr lang="en-US" sz="4000" b="1" dirty="0">
                <a:solidFill>
                  <a:srgbClr val="C00000"/>
                </a:solidFill>
                <a:latin typeface="Arial" pitchFamily="34" charset="0"/>
                <a:cs typeface="Arial" pitchFamily="34" charset="0"/>
              </a:endParaRPr>
            </a:p>
          </p:txBody>
        </p:sp>
      </p:grpSp>
      <p:sp>
        <p:nvSpPr>
          <p:cNvPr id="23" name="Rectangle 22"/>
          <p:cNvSpPr/>
          <p:nvPr/>
        </p:nvSpPr>
        <p:spPr>
          <a:xfrm>
            <a:off x="6705600" y="6819900"/>
            <a:ext cx="10744200" cy="2862322"/>
          </a:xfrm>
          <a:prstGeom prst="rect">
            <a:avLst/>
          </a:prstGeom>
        </p:spPr>
        <p:txBody>
          <a:bodyPr wrap="square">
            <a:spAutoFit/>
          </a:bodyPr>
          <a:lstStyle/>
          <a:p>
            <a:pPr algn="just">
              <a:lnSpc>
                <a:spcPct val="150000"/>
              </a:lnSpc>
            </a:pPr>
            <a:r>
              <a:rPr lang="en-US" sz="4000" dirty="0"/>
              <a:t>1. </a:t>
            </a:r>
            <a:r>
              <a:rPr lang="vi-VN" sz="4000" dirty="0"/>
              <a:t>Thực vật có khả năng tự tổng hợp chất dinh dưỡng từ nước, khí các-bô-níc ở lá cây dưới tác dụng của ánh sáng mặt trời</a:t>
            </a:r>
            <a:endParaRPr lang="en-US" sz="40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947" y="6533165"/>
            <a:ext cx="1293398" cy="173753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5998923"/>
            <a:ext cx="1869695" cy="1869695"/>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7822776"/>
            <a:ext cx="2224852" cy="2220402"/>
          </a:xfrm>
          <a:prstGeom prst="rect">
            <a:avLst/>
          </a:prstGeom>
        </p:spPr>
      </p:pic>
    </p:spTree>
    <p:extLst>
      <p:ext uri="{BB962C8B-B14F-4D97-AF65-F5344CB8AC3E}">
        <p14:creationId xmlns:p14="http://schemas.microsoft.com/office/powerpoint/2010/main" val="12909133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01186" y="345054"/>
            <a:ext cx="5719450" cy="1173635"/>
            <a:chOff x="7801186" y="345054"/>
            <a:chExt cx="5719450" cy="1173635"/>
          </a:xfrm>
        </p:grpSpPr>
        <p:grpSp>
          <p:nvGrpSpPr>
            <p:cNvPr id="3" name="Google Shape;1467;p52"/>
            <p:cNvGrpSpPr/>
            <p:nvPr/>
          </p:nvGrpSpPr>
          <p:grpSpPr>
            <a:xfrm>
              <a:off x="7801186" y="345054"/>
              <a:ext cx="1190261" cy="1173635"/>
              <a:chOff x="4478800" y="4423725"/>
              <a:chExt cx="375300" cy="463975"/>
            </a:xfrm>
          </p:grpSpPr>
          <p:sp>
            <p:nvSpPr>
              <p:cNvPr id="5" name="Google Shape;1468;p52"/>
              <p:cNvSpPr/>
              <p:nvPr/>
            </p:nvSpPr>
            <p:spPr>
              <a:xfrm>
                <a:off x="4813275" y="4548400"/>
                <a:ext cx="40825" cy="15325"/>
              </a:xfrm>
              <a:custGeom>
                <a:avLst/>
                <a:gdLst/>
                <a:ahLst/>
                <a:cxnLst/>
                <a:rect l="l" t="t" r="r" b="b"/>
                <a:pathLst>
                  <a:path w="1633" h="613" extrusionOk="0">
                    <a:moveTo>
                      <a:pt x="1412" y="0"/>
                    </a:moveTo>
                    <a:cubicBezTo>
                      <a:pt x="1380" y="0"/>
                      <a:pt x="1348" y="10"/>
                      <a:pt x="1318" y="34"/>
                    </a:cubicBezTo>
                    <a:cubicBezTo>
                      <a:pt x="1053" y="253"/>
                      <a:pt x="718" y="369"/>
                      <a:pt x="381" y="369"/>
                    </a:cubicBezTo>
                    <a:cubicBezTo>
                      <a:pt x="303" y="369"/>
                      <a:pt x="226" y="363"/>
                      <a:pt x="149" y="351"/>
                    </a:cubicBezTo>
                    <a:cubicBezTo>
                      <a:pt x="143" y="350"/>
                      <a:pt x="138" y="349"/>
                      <a:pt x="133" y="349"/>
                    </a:cubicBezTo>
                    <a:cubicBezTo>
                      <a:pt x="22" y="349"/>
                      <a:pt x="1" y="543"/>
                      <a:pt x="120" y="571"/>
                    </a:cubicBezTo>
                    <a:cubicBezTo>
                      <a:pt x="240" y="599"/>
                      <a:pt x="361" y="613"/>
                      <a:pt x="483" y="613"/>
                    </a:cubicBezTo>
                    <a:cubicBezTo>
                      <a:pt x="858" y="613"/>
                      <a:pt x="1229" y="482"/>
                      <a:pt x="1519" y="236"/>
                    </a:cubicBezTo>
                    <a:cubicBezTo>
                      <a:pt x="1632" y="145"/>
                      <a:pt x="1530" y="0"/>
                      <a:pt x="1412"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469;p52"/>
              <p:cNvSpPr/>
              <p:nvPr/>
            </p:nvSpPr>
            <p:spPr>
              <a:xfrm>
                <a:off x="4804525" y="4619675"/>
                <a:ext cx="37975" cy="10350"/>
              </a:xfrm>
              <a:custGeom>
                <a:avLst/>
                <a:gdLst/>
                <a:ahLst/>
                <a:cxnLst/>
                <a:rect l="l" t="t" r="r" b="b"/>
                <a:pathLst>
                  <a:path w="1519" h="414" extrusionOk="0">
                    <a:moveTo>
                      <a:pt x="144" y="0"/>
                    </a:moveTo>
                    <a:cubicBezTo>
                      <a:pt x="29" y="0"/>
                      <a:pt x="1" y="173"/>
                      <a:pt x="116" y="201"/>
                    </a:cubicBezTo>
                    <a:cubicBezTo>
                      <a:pt x="518" y="297"/>
                      <a:pt x="920" y="355"/>
                      <a:pt x="1323" y="412"/>
                    </a:cubicBezTo>
                    <a:cubicBezTo>
                      <a:pt x="1328" y="413"/>
                      <a:pt x="1334" y="413"/>
                      <a:pt x="1339" y="413"/>
                    </a:cubicBezTo>
                    <a:cubicBezTo>
                      <a:pt x="1488" y="413"/>
                      <a:pt x="1518" y="162"/>
                      <a:pt x="1361" y="134"/>
                    </a:cubicBezTo>
                    <a:cubicBezTo>
                      <a:pt x="959" y="77"/>
                      <a:pt x="556" y="19"/>
                      <a:pt x="144"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470;p52"/>
              <p:cNvSpPr/>
              <p:nvPr/>
            </p:nvSpPr>
            <p:spPr>
              <a:xfrm>
                <a:off x="4789375" y="4487325"/>
                <a:ext cx="28375" cy="22725"/>
              </a:xfrm>
              <a:custGeom>
                <a:avLst/>
                <a:gdLst/>
                <a:ahLst/>
                <a:cxnLst/>
                <a:rect l="l" t="t" r="r" b="b"/>
                <a:pathLst>
                  <a:path w="1135" h="909" extrusionOk="0">
                    <a:moveTo>
                      <a:pt x="916" y="0"/>
                    </a:moveTo>
                    <a:cubicBezTo>
                      <a:pt x="886" y="0"/>
                      <a:pt x="855" y="10"/>
                      <a:pt x="827" y="35"/>
                    </a:cubicBezTo>
                    <a:cubicBezTo>
                      <a:pt x="578" y="264"/>
                      <a:pt x="329" y="494"/>
                      <a:pt x="70" y="734"/>
                    </a:cubicBezTo>
                    <a:cubicBezTo>
                      <a:pt x="0" y="796"/>
                      <a:pt x="62" y="908"/>
                      <a:pt x="134" y="908"/>
                    </a:cubicBezTo>
                    <a:cubicBezTo>
                      <a:pt x="151" y="908"/>
                      <a:pt x="169" y="902"/>
                      <a:pt x="185" y="887"/>
                    </a:cubicBezTo>
                    <a:cubicBezTo>
                      <a:pt x="472" y="676"/>
                      <a:pt x="750" y="456"/>
                      <a:pt x="1028" y="236"/>
                    </a:cubicBezTo>
                    <a:cubicBezTo>
                      <a:pt x="1134" y="145"/>
                      <a:pt x="1031" y="0"/>
                      <a:pt x="916"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471;p52"/>
              <p:cNvSpPr/>
              <p:nvPr/>
            </p:nvSpPr>
            <p:spPr>
              <a:xfrm>
                <a:off x="4762275" y="4690275"/>
                <a:ext cx="22875" cy="12100"/>
              </a:xfrm>
              <a:custGeom>
                <a:avLst/>
                <a:gdLst/>
                <a:ahLst/>
                <a:cxnLst/>
                <a:rect l="l" t="t" r="r" b="b"/>
                <a:pathLst>
                  <a:path w="915" h="484" extrusionOk="0">
                    <a:moveTo>
                      <a:pt x="119" y="0"/>
                    </a:moveTo>
                    <a:cubicBezTo>
                      <a:pt x="37" y="0"/>
                      <a:pt x="0" y="111"/>
                      <a:pt x="71" y="156"/>
                    </a:cubicBezTo>
                    <a:cubicBezTo>
                      <a:pt x="273" y="271"/>
                      <a:pt x="483" y="376"/>
                      <a:pt x="685" y="472"/>
                    </a:cubicBezTo>
                    <a:cubicBezTo>
                      <a:pt x="704" y="480"/>
                      <a:pt x="722" y="484"/>
                      <a:pt x="739" y="484"/>
                    </a:cubicBezTo>
                    <a:cubicBezTo>
                      <a:pt x="858" y="484"/>
                      <a:pt x="915" y="300"/>
                      <a:pt x="780" y="242"/>
                    </a:cubicBezTo>
                    <a:cubicBezTo>
                      <a:pt x="570" y="156"/>
                      <a:pt x="359" y="69"/>
                      <a:pt x="139" y="2"/>
                    </a:cubicBezTo>
                    <a:cubicBezTo>
                      <a:pt x="132" y="1"/>
                      <a:pt x="125" y="0"/>
                      <a:pt x="119"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472;p52"/>
              <p:cNvSpPr/>
              <p:nvPr/>
            </p:nvSpPr>
            <p:spPr>
              <a:xfrm>
                <a:off x="4550900" y="4491750"/>
                <a:ext cx="232825" cy="395950"/>
              </a:xfrm>
              <a:custGeom>
                <a:avLst/>
                <a:gdLst/>
                <a:ahLst/>
                <a:cxnLst/>
                <a:rect l="l" t="t" r="r" b="b"/>
                <a:pathLst>
                  <a:path w="9313" h="15838" extrusionOk="0">
                    <a:moveTo>
                      <a:pt x="4924" y="432"/>
                    </a:moveTo>
                    <a:cubicBezTo>
                      <a:pt x="5992" y="432"/>
                      <a:pt x="7083" y="811"/>
                      <a:pt x="7837" y="1592"/>
                    </a:cubicBezTo>
                    <a:cubicBezTo>
                      <a:pt x="8756" y="2550"/>
                      <a:pt x="8910" y="4111"/>
                      <a:pt x="8699" y="5376"/>
                    </a:cubicBezTo>
                    <a:cubicBezTo>
                      <a:pt x="8498" y="6573"/>
                      <a:pt x="7281" y="7100"/>
                      <a:pt x="6764" y="8173"/>
                    </a:cubicBezTo>
                    <a:cubicBezTo>
                      <a:pt x="6409" y="8901"/>
                      <a:pt x="6285" y="9725"/>
                      <a:pt x="6428" y="10530"/>
                    </a:cubicBezTo>
                    <a:cubicBezTo>
                      <a:pt x="6093" y="10741"/>
                      <a:pt x="5729" y="10894"/>
                      <a:pt x="5355" y="11009"/>
                    </a:cubicBezTo>
                    <a:lnTo>
                      <a:pt x="5078" y="11028"/>
                    </a:lnTo>
                    <a:lnTo>
                      <a:pt x="5078" y="11066"/>
                    </a:lnTo>
                    <a:cubicBezTo>
                      <a:pt x="4769" y="11138"/>
                      <a:pt x="4450" y="11172"/>
                      <a:pt x="4131" y="11172"/>
                    </a:cubicBezTo>
                    <a:cubicBezTo>
                      <a:pt x="3934" y="11172"/>
                      <a:pt x="3738" y="11159"/>
                      <a:pt x="3545" y="11134"/>
                    </a:cubicBezTo>
                    <a:lnTo>
                      <a:pt x="3286" y="11086"/>
                    </a:lnTo>
                    <a:cubicBezTo>
                      <a:pt x="2970" y="11028"/>
                      <a:pt x="2663" y="10942"/>
                      <a:pt x="2357" y="10827"/>
                    </a:cubicBezTo>
                    <a:cubicBezTo>
                      <a:pt x="2491" y="9955"/>
                      <a:pt x="2587" y="9064"/>
                      <a:pt x="2251" y="8221"/>
                    </a:cubicBezTo>
                    <a:cubicBezTo>
                      <a:pt x="1878" y="7292"/>
                      <a:pt x="1083" y="6583"/>
                      <a:pt x="786" y="5615"/>
                    </a:cubicBezTo>
                    <a:cubicBezTo>
                      <a:pt x="0" y="3029"/>
                      <a:pt x="2060" y="605"/>
                      <a:pt x="4627" y="442"/>
                    </a:cubicBezTo>
                    <a:cubicBezTo>
                      <a:pt x="4726" y="435"/>
                      <a:pt x="4825" y="432"/>
                      <a:pt x="4924" y="432"/>
                    </a:cubicBezTo>
                    <a:close/>
                    <a:moveTo>
                      <a:pt x="2041" y="10798"/>
                    </a:moveTo>
                    <a:cubicBezTo>
                      <a:pt x="2041" y="10875"/>
                      <a:pt x="2031" y="10942"/>
                      <a:pt x="2021" y="11009"/>
                    </a:cubicBezTo>
                    <a:cubicBezTo>
                      <a:pt x="2015" y="11105"/>
                      <a:pt x="2101" y="11162"/>
                      <a:pt x="2182" y="11162"/>
                    </a:cubicBezTo>
                    <a:cubicBezTo>
                      <a:pt x="2214" y="11162"/>
                      <a:pt x="2246" y="11153"/>
                      <a:pt x="2271" y="11134"/>
                    </a:cubicBezTo>
                    <a:cubicBezTo>
                      <a:pt x="2884" y="11453"/>
                      <a:pt x="3546" y="11605"/>
                      <a:pt x="4208" y="11605"/>
                    </a:cubicBezTo>
                    <a:cubicBezTo>
                      <a:pt x="5054" y="11605"/>
                      <a:pt x="5901" y="11356"/>
                      <a:pt x="6649" y="10894"/>
                    </a:cubicBezTo>
                    <a:lnTo>
                      <a:pt x="6649" y="10894"/>
                    </a:lnTo>
                    <a:cubicBezTo>
                      <a:pt x="7386" y="11517"/>
                      <a:pt x="6486" y="12283"/>
                      <a:pt x="5873" y="12446"/>
                    </a:cubicBezTo>
                    <a:cubicBezTo>
                      <a:pt x="5346" y="12571"/>
                      <a:pt x="4800" y="12628"/>
                      <a:pt x="4254" y="12638"/>
                    </a:cubicBezTo>
                    <a:cubicBezTo>
                      <a:pt x="4101" y="12651"/>
                      <a:pt x="3948" y="12658"/>
                      <a:pt x="3796" y="12658"/>
                    </a:cubicBezTo>
                    <a:cubicBezTo>
                      <a:pt x="3518" y="12658"/>
                      <a:pt x="3242" y="12636"/>
                      <a:pt x="2970" y="12599"/>
                    </a:cubicBezTo>
                    <a:cubicBezTo>
                      <a:pt x="2194" y="12456"/>
                      <a:pt x="1140" y="11478"/>
                      <a:pt x="2041" y="10798"/>
                    </a:cubicBezTo>
                    <a:close/>
                    <a:moveTo>
                      <a:pt x="6745" y="12475"/>
                    </a:moveTo>
                    <a:lnTo>
                      <a:pt x="6745" y="12475"/>
                    </a:lnTo>
                    <a:cubicBezTo>
                      <a:pt x="7204" y="13921"/>
                      <a:pt x="5461" y="14276"/>
                      <a:pt x="4369" y="14305"/>
                    </a:cubicBezTo>
                    <a:lnTo>
                      <a:pt x="4359" y="14305"/>
                    </a:lnTo>
                    <a:cubicBezTo>
                      <a:pt x="4251" y="14311"/>
                      <a:pt x="4143" y="14314"/>
                      <a:pt x="4035" y="14314"/>
                    </a:cubicBezTo>
                    <a:cubicBezTo>
                      <a:pt x="3624" y="14314"/>
                      <a:pt x="3211" y="14269"/>
                      <a:pt x="2817" y="14170"/>
                    </a:cubicBezTo>
                    <a:cubicBezTo>
                      <a:pt x="2136" y="13979"/>
                      <a:pt x="1265" y="13299"/>
                      <a:pt x="1830" y="12504"/>
                    </a:cubicBezTo>
                    <a:lnTo>
                      <a:pt x="1830" y="12504"/>
                    </a:lnTo>
                    <a:cubicBezTo>
                      <a:pt x="2328" y="12935"/>
                      <a:pt x="3104" y="13030"/>
                      <a:pt x="3756" y="13030"/>
                    </a:cubicBezTo>
                    <a:cubicBezTo>
                      <a:pt x="3833" y="13030"/>
                      <a:pt x="3914" y="13031"/>
                      <a:pt x="3998" y="13031"/>
                    </a:cubicBezTo>
                    <a:cubicBezTo>
                      <a:pt x="4857" y="13031"/>
                      <a:pt x="6047" y="13007"/>
                      <a:pt x="6745" y="12475"/>
                    </a:cubicBezTo>
                    <a:close/>
                    <a:moveTo>
                      <a:pt x="6237" y="14257"/>
                    </a:moveTo>
                    <a:cubicBezTo>
                      <a:pt x="5728" y="15019"/>
                      <a:pt x="4928" y="15450"/>
                      <a:pt x="4148" y="15450"/>
                    </a:cubicBezTo>
                    <a:cubicBezTo>
                      <a:pt x="3458" y="15450"/>
                      <a:pt x="2783" y="15113"/>
                      <a:pt x="2338" y="14372"/>
                    </a:cubicBezTo>
                    <a:lnTo>
                      <a:pt x="2338" y="14372"/>
                    </a:lnTo>
                    <a:cubicBezTo>
                      <a:pt x="2807" y="14573"/>
                      <a:pt x="3363" y="14640"/>
                      <a:pt x="3842" y="14659"/>
                    </a:cubicBezTo>
                    <a:cubicBezTo>
                      <a:pt x="3914" y="14662"/>
                      <a:pt x="3985" y="14663"/>
                      <a:pt x="4057" y="14663"/>
                    </a:cubicBezTo>
                    <a:cubicBezTo>
                      <a:pt x="4799" y="14663"/>
                      <a:pt x="5538" y="14527"/>
                      <a:pt x="6237" y="14257"/>
                    </a:cubicBezTo>
                    <a:close/>
                    <a:moveTo>
                      <a:pt x="4950" y="1"/>
                    </a:moveTo>
                    <a:cubicBezTo>
                      <a:pt x="4846" y="1"/>
                      <a:pt x="4742" y="4"/>
                      <a:pt x="4637" y="11"/>
                    </a:cubicBezTo>
                    <a:cubicBezTo>
                      <a:pt x="2501" y="135"/>
                      <a:pt x="613" y="1620"/>
                      <a:pt x="259" y="3776"/>
                    </a:cubicBezTo>
                    <a:cubicBezTo>
                      <a:pt x="86" y="4811"/>
                      <a:pt x="307" y="5864"/>
                      <a:pt x="862" y="6746"/>
                    </a:cubicBezTo>
                    <a:cubicBezTo>
                      <a:pt x="1226" y="7359"/>
                      <a:pt x="1705" y="7905"/>
                      <a:pt x="1935" y="8585"/>
                    </a:cubicBezTo>
                    <a:cubicBezTo>
                      <a:pt x="2146" y="9217"/>
                      <a:pt x="2136" y="9879"/>
                      <a:pt x="2079" y="10530"/>
                    </a:cubicBezTo>
                    <a:cubicBezTo>
                      <a:pt x="1447" y="10712"/>
                      <a:pt x="1198" y="11392"/>
                      <a:pt x="1456" y="11986"/>
                    </a:cubicBezTo>
                    <a:cubicBezTo>
                      <a:pt x="1504" y="12111"/>
                      <a:pt x="1581" y="12216"/>
                      <a:pt x="1657" y="12321"/>
                    </a:cubicBezTo>
                    <a:cubicBezTo>
                      <a:pt x="1303" y="12714"/>
                      <a:pt x="1255" y="13289"/>
                      <a:pt x="1552" y="13730"/>
                    </a:cubicBezTo>
                    <a:cubicBezTo>
                      <a:pt x="1686" y="13941"/>
                      <a:pt x="1859" y="14113"/>
                      <a:pt x="2069" y="14228"/>
                    </a:cubicBezTo>
                    <a:cubicBezTo>
                      <a:pt x="2290" y="15196"/>
                      <a:pt x="3229" y="15837"/>
                      <a:pt x="4206" y="15837"/>
                    </a:cubicBezTo>
                    <a:cubicBezTo>
                      <a:pt x="4213" y="15838"/>
                      <a:pt x="4219" y="15838"/>
                      <a:pt x="4226" y="15838"/>
                    </a:cubicBezTo>
                    <a:cubicBezTo>
                      <a:pt x="5338" y="15838"/>
                      <a:pt x="6278" y="15065"/>
                      <a:pt x="6735" y="14094"/>
                    </a:cubicBezTo>
                    <a:cubicBezTo>
                      <a:pt x="6745" y="14056"/>
                      <a:pt x="6754" y="14008"/>
                      <a:pt x="6745" y="13969"/>
                    </a:cubicBezTo>
                    <a:cubicBezTo>
                      <a:pt x="7281" y="13586"/>
                      <a:pt x="7521" y="13021"/>
                      <a:pt x="7032" y="12216"/>
                    </a:cubicBezTo>
                    <a:cubicBezTo>
                      <a:pt x="7415" y="11728"/>
                      <a:pt x="7415" y="11009"/>
                      <a:pt x="6907" y="10616"/>
                    </a:cubicBezTo>
                    <a:cubicBezTo>
                      <a:pt x="6888" y="10597"/>
                      <a:pt x="6860" y="10587"/>
                      <a:pt x="6831" y="10578"/>
                    </a:cubicBezTo>
                    <a:cubicBezTo>
                      <a:pt x="6831" y="10568"/>
                      <a:pt x="6831" y="10559"/>
                      <a:pt x="6831" y="10549"/>
                    </a:cubicBezTo>
                    <a:cubicBezTo>
                      <a:pt x="6764" y="9744"/>
                      <a:pt x="6831" y="8959"/>
                      <a:pt x="7195" y="8259"/>
                    </a:cubicBezTo>
                    <a:cubicBezTo>
                      <a:pt x="7568" y="7560"/>
                      <a:pt x="8201" y="7206"/>
                      <a:pt x="8670" y="6602"/>
                    </a:cubicBezTo>
                    <a:cubicBezTo>
                      <a:pt x="9312" y="5778"/>
                      <a:pt x="9264" y="4542"/>
                      <a:pt x="9149" y="3556"/>
                    </a:cubicBezTo>
                    <a:cubicBezTo>
                      <a:pt x="8884" y="1374"/>
                      <a:pt x="7054" y="1"/>
                      <a:pt x="4950"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473;p52"/>
              <p:cNvSpPr/>
              <p:nvPr/>
            </p:nvSpPr>
            <p:spPr>
              <a:xfrm>
                <a:off x="4550650" y="4502550"/>
                <a:ext cx="223000" cy="266350"/>
              </a:xfrm>
              <a:custGeom>
                <a:avLst/>
                <a:gdLst/>
                <a:ahLst/>
                <a:cxnLst/>
                <a:rect l="l" t="t" r="r" b="b"/>
                <a:pathLst>
                  <a:path w="8920" h="10654" extrusionOk="0">
                    <a:moveTo>
                      <a:pt x="4926" y="0"/>
                    </a:moveTo>
                    <a:cubicBezTo>
                      <a:pt x="4827" y="0"/>
                      <a:pt x="4727" y="3"/>
                      <a:pt x="4628" y="10"/>
                    </a:cubicBezTo>
                    <a:cubicBezTo>
                      <a:pt x="2060" y="173"/>
                      <a:pt x="0" y="2597"/>
                      <a:pt x="786" y="5174"/>
                    </a:cubicBezTo>
                    <a:cubicBezTo>
                      <a:pt x="1083" y="6151"/>
                      <a:pt x="1869" y="6850"/>
                      <a:pt x="2242" y="7789"/>
                    </a:cubicBezTo>
                    <a:cubicBezTo>
                      <a:pt x="2597" y="8632"/>
                      <a:pt x="2491" y="9514"/>
                      <a:pt x="2357" y="10395"/>
                    </a:cubicBezTo>
                    <a:cubicBezTo>
                      <a:pt x="2654" y="10510"/>
                      <a:pt x="2970" y="10596"/>
                      <a:pt x="3287" y="10654"/>
                    </a:cubicBezTo>
                    <a:cubicBezTo>
                      <a:pt x="3210" y="8718"/>
                      <a:pt x="2894" y="6783"/>
                      <a:pt x="2348" y="4915"/>
                    </a:cubicBezTo>
                    <a:cubicBezTo>
                      <a:pt x="2233" y="4992"/>
                      <a:pt x="2099" y="5068"/>
                      <a:pt x="1993" y="5145"/>
                    </a:cubicBezTo>
                    <a:cubicBezTo>
                      <a:pt x="1974" y="5156"/>
                      <a:pt x="1955" y="5161"/>
                      <a:pt x="1937" y="5161"/>
                    </a:cubicBezTo>
                    <a:cubicBezTo>
                      <a:pt x="1843" y="5161"/>
                      <a:pt x="1769" y="5035"/>
                      <a:pt x="1849" y="4963"/>
                    </a:cubicBezTo>
                    <a:cubicBezTo>
                      <a:pt x="1984" y="4848"/>
                      <a:pt x="2118" y="4752"/>
                      <a:pt x="2261" y="4656"/>
                    </a:cubicBezTo>
                    <a:cubicBezTo>
                      <a:pt x="2194" y="4446"/>
                      <a:pt x="2137" y="4244"/>
                      <a:pt x="2060" y="4014"/>
                    </a:cubicBezTo>
                    <a:cubicBezTo>
                      <a:pt x="2014" y="3882"/>
                      <a:pt x="2116" y="3802"/>
                      <a:pt x="2224" y="3802"/>
                    </a:cubicBezTo>
                    <a:cubicBezTo>
                      <a:pt x="2296" y="3802"/>
                      <a:pt x="2371" y="3838"/>
                      <a:pt x="2405" y="3919"/>
                    </a:cubicBezTo>
                    <a:cubicBezTo>
                      <a:pt x="2472" y="4091"/>
                      <a:pt x="2539" y="4273"/>
                      <a:pt x="2606" y="4446"/>
                    </a:cubicBezTo>
                    <a:cubicBezTo>
                      <a:pt x="3057" y="4206"/>
                      <a:pt x="3536" y="4053"/>
                      <a:pt x="4043" y="3986"/>
                    </a:cubicBezTo>
                    <a:cubicBezTo>
                      <a:pt x="4355" y="3941"/>
                      <a:pt x="4670" y="3919"/>
                      <a:pt x="4986" y="3919"/>
                    </a:cubicBezTo>
                    <a:cubicBezTo>
                      <a:pt x="5350" y="3919"/>
                      <a:pt x="5715" y="3948"/>
                      <a:pt x="6074" y="4005"/>
                    </a:cubicBezTo>
                    <a:cubicBezTo>
                      <a:pt x="6237" y="3622"/>
                      <a:pt x="6419" y="3258"/>
                      <a:pt x="6611" y="2894"/>
                    </a:cubicBezTo>
                    <a:cubicBezTo>
                      <a:pt x="6650" y="2828"/>
                      <a:pt x="6706" y="2800"/>
                      <a:pt x="6763" y="2800"/>
                    </a:cubicBezTo>
                    <a:cubicBezTo>
                      <a:pt x="6887" y="2800"/>
                      <a:pt x="7009" y="2934"/>
                      <a:pt x="6937" y="3085"/>
                    </a:cubicBezTo>
                    <a:cubicBezTo>
                      <a:pt x="6774" y="3430"/>
                      <a:pt x="6630" y="3775"/>
                      <a:pt x="6496" y="4120"/>
                    </a:cubicBezTo>
                    <a:cubicBezTo>
                      <a:pt x="6688" y="4187"/>
                      <a:pt x="6860" y="4302"/>
                      <a:pt x="7004" y="4465"/>
                    </a:cubicBezTo>
                    <a:cubicBezTo>
                      <a:pt x="6893" y="4324"/>
                      <a:pt x="6999" y="4144"/>
                      <a:pt x="7137" y="4144"/>
                    </a:cubicBezTo>
                    <a:cubicBezTo>
                      <a:pt x="7177" y="4144"/>
                      <a:pt x="7221" y="4159"/>
                      <a:pt x="7262" y="4197"/>
                    </a:cubicBezTo>
                    <a:lnTo>
                      <a:pt x="7320" y="4254"/>
                    </a:lnTo>
                    <a:cubicBezTo>
                      <a:pt x="7368" y="4302"/>
                      <a:pt x="7387" y="4379"/>
                      <a:pt x="7368" y="4436"/>
                    </a:cubicBezTo>
                    <a:cubicBezTo>
                      <a:pt x="7358" y="4465"/>
                      <a:pt x="7349" y="4493"/>
                      <a:pt x="7339" y="4532"/>
                    </a:cubicBezTo>
                    <a:cubicBezTo>
                      <a:pt x="7310" y="4608"/>
                      <a:pt x="7234" y="4666"/>
                      <a:pt x="7147" y="4676"/>
                    </a:cubicBezTo>
                    <a:cubicBezTo>
                      <a:pt x="6870" y="4666"/>
                      <a:pt x="6592" y="4628"/>
                      <a:pt x="6323" y="4561"/>
                    </a:cubicBezTo>
                    <a:cubicBezTo>
                      <a:pt x="5624" y="6486"/>
                      <a:pt x="5298" y="8527"/>
                      <a:pt x="5346" y="10567"/>
                    </a:cubicBezTo>
                    <a:cubicBezTo>
                      <a:pt x="5729" y="10462"/>
                      <a:pt x="6084" y="10309"/>
                      <a:pt x="6429" y="10098"/>
                    </a:cubicBezTo>
                    <a:cubicBezTo>
                      <a:pt x="6285" y="9293"/>
                      <a:pt x="6410" y="8469"/>
                      <a:pt x="6764" y="7732"/>
                    </a:cubicBezTo>
                    <a:cubicBezTo>
                      <a:pt x="7281" y="6668"/>
                      <a:pt x="8508" y="6141"/>
                      <a:pt x="8699" y="4944"/>
                    </a:cubicBezTo>
                    <a:cubicBezTo>
                      <a:pt x="8920" y="3670"/>
                      <a:pt x="8766" y="2118"/>
                      <a:pt x="7837" y="1160"/>
                    </a:cubicBezTo>
                    <a:cubicBezTo>
                      <a:pt x="7092" y="379"/>
                      <a:pt x="6002" y="0"/>
                      <a:pt x="4926" y="0"/>
                    </a:cubicBezTo>
                    <a:close/>
                  </a:path>
                </a:pathLst>
              </a:custGeom>
              <a:solidFill>
                <a:srgbClr val="FEDD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474;p52"/>
              <p:cNvSpPr/>
              <p:nvPr/>
            </p:nvSpPr>
            <p:spPr>
              <a:xfrm>
                <a:off x="4731200" y="4446625"/>
                <a:ext cx="27350" cy="29100"/>
              </a:xfrm>
              <a:custGeom>
                <a:avLst/>
                <a:gdLst/>
                <a:ahLst/>
                <a:cxnLst/>
                <a:rect l="l" t="t" r="r" b="b"/>
                <a:pathLst>
                  <a:path w="1094" h="1164" extrusionOk="0">
                    <a:moveTo>
                      <a:pt x="900" y="1"/>
                    </a:moveTo>
                    <a:cubicBezTo>
                      <a:pt x="857" y="1"/>
                      <a:pt x="814" y="22"/>
                      <a:pt x="788" y="72"/>
                    </a:cubicBezTo>
                    <a:cubicBezTo>
                      <a:pt x="625" y="417"/>
                      <a:pt x="385" y="724"/>
                      <a:pt x="88" y="963"/>
                    </a:cubicBezTo>
                    <a:cubicBezTo>
                      <a:pt x="1" y="1027"/>
                      <a:pt x="85" y="1164"/>
                      <a:pt x="177" y="1164"/>
                    </a:cubicBezTo>
                    <a:cubicBezTo>
                      <a:pt x="195" y="1164"/>
                      <a:pt x="214" y="1158"/>
                      <a:pt x="232" y="1145"/>
                    </a:cubicBezTo>
                    <a:cubicBezTo>
                      <a:pt x="567" y="896"/>
                      <a:pt x="835" y="580"/>
                      <a:pt x="1027" y="216"/>
                    </a:cubicBezTo>
                    <a:cubicBezTo>
                      <a:pt x="1093" y="104"/>
                      <a:pt x="995" y="1"/>
                      <a:pt x="900"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475;p52"/>
              <p:cNvSpPr/>
              <p:nvPr/>
            </p:nvSpPr>
            <p:spPr>
              <a:xfrm>
                <a:off x="4595375" y="4572550"/>
                <a:ext cx="140200" cy="197550"/>
              </a:xfrm>
              <a:custGeom>
                <a:avLst/>
                <a:gdLst/>
                <a:ahLst/>
                <a:cxnLst/>
                <a:rect l="l" t="t" r="r" b="b"/>
                <a:pathLst>
                  <a:path w="5608" h="7902" extrusionOk="0">
                    <a:moveTo>
                      <a:pt x="4996" y="0"/>
                    </a:moveTo>
                    <a:cubicBezTo>
                      <a:pt x="4941" y="0"/>
                      <a:pt x="4887" y="28"/>
                      <a:pt x="4851" y="94"/>
                    </a:cubicBezTo>
                    <a:cubicBezTo>
                      <a:pt x="4649" y="458"/>
                      <a:pt x="4477" y="831"/>
                      <a:pt x="4314" y="1205"/>
                    </a:cubicBezTo>
                    <a:cubicBezTo>
                      <a:pt x="3950" y="1148"/>
                      <a:pt x="3585" y="1119"/>
                      <a:pt x="3221" y="1119"/>
                    </a:cubicBezTo>
                    <a:cubicBezTo>
                      <a:pt x="2905" y="1119"/>
                      <a:pt x="2589" y="1141"/>
                      <a:pt x="2274" y="1186"/>
                    </a:cubicBezTo>
                    <a:cubicBezTo>
                      <a:pt x="1775" y="1253"/>
                      <a:pt x="1287" y="1406"/>
                      <a:pt x="836" y="1646"/>
                    </a:cubicBezTo>
                    <a:cubicBezTo>
                      <a:pt x="769" y="1473"/>
                      <a:pt x="702" y="1301"/>
                      <a:pt x="635" y="1119"/>
                    </a:cubicBezTo>
                    <a:cubicBezTo>
                      <a:pt x="601" y="1039"/>
                      <a:pt x="530" y="1005"/>
                      <a:pt x="461" y="1005"/>
                    </a:cubicBezTo>
                    <a:cubicBezTo>
                      <a:pt x="353" y="1005"/>
                      <a:pt x="250" y="1087"/>
                      <a:pt x="290" y="1214"/>
                    </a:cubicBezTo>
                    <a:cubicBezTo>
                      <a:pt x="367" y="1435"/>
                      <a:pt x="434" y="1646"/>
                      <a:pt x="501" y="1856"/>
                    </a:cubicBezTo>
                    <a:cubicBezTo>
                      <a:pt x="348" y="1952"/>
                      <a:pt x="214" y="2048"/>
                      <a:pt x="80" y="2163"/>
                    </a:cubicBezTo>
                    <a:cubicBezTo>
                      <a:pt x="1" y="2234"/>
                      <a:pt x="65" y="2364"/>
                      <a:pt x="160" y="2364"/>
                    </a:cubicBezTo>
                    <a:cubicBezTo>
                      <a:pt x="180" y="2364"/>
                      <a:pt x="202" y="2358"/>
                      <a:pt x="223" y="2345"/>
                    </a:cubicBezTo>
                    <a:cubicBezTo>
                      <a:pt x="338" y="2259"/>
                      <a:pt x="463" y="2192"/>
                      <a:pt x="578" y="2125"/>
                    </a:cubicBezTo>
                    <a:cubicBezTo>
                      <a:pt x="1124" y="3983"/>
                      <a:pt x="1440" y="5918"/>
                      <a:pt x="1517" y="7854"/>
                    </a:cubicBezTo>
                    <a:lnTo>
                      <a:pt x="1766" y="7902"/>
                    </a:lnTo>
                    <a:cubicBezTo>
                      <a:pt x="1766" y="7892"/>
                      <a:pt x="1766" y="7882"/>
                      <a:pt x="1766" y="7882"/>
                    </a:cubicBezTo>
                    <a:cubicBezTo>
                      <a:pt x="1881" y="5861"/>
                      <a:pt x="1593" y="3839"/>
                      <a:pt x="932" y="1933"/>
                    </a:cubicBezTo>
                    <a:cubicBezTo>
                      <a:pt x="1527" y="1654"/>
                      <a:pt x="2186" y="1501"/>
                      <a:pt x="2846" y="1501"/>
                    </a:cubicBezTo>
                    <a:cubicBezTo>
                      <a:pt x="2866" y="1501"/>
                      <a:pt x="2886" y="1502"/>
                      <a:pt x="2906" y="1502"/>
                    </a:cubicBezTo>
                    <a:cubicBezTo>
                      <a:pt x="3318" y="1511"/>
                      <a:pt x="3720" y="1569"/>
                      <a:pt x="4113" y="1674"/>
                    </a:cubicBezTo>
                    <a:cubicBezTo>
                      <a:pt x="3366" y="3619"/>
                      <a:pt x="3088" y="5717"/>
                      <a:pt x="3299" y="7796"/>
                    </a:cubicBezTo>
                    <a:lnTo>
                      <a:pt x="3567" y="7777"/>
                    </a:lnTo>
                    <a:cubicBezTo>
                      <a:pt x="3509" y="5727"/>
                      <a:pt x="3845" y="3686"/>
                      <a:pt x="4544" y="1770"/>
                    </a:cubicBezTo>
                    <a:cubicBezTo>
                      <a:pt x="4812" y="1828"/>
                      <a:pt x="5090" y="1866"/>
                      <a:pt x="5368" y="1876"/>
                    </a:cubicBezTo>
                    <a:cubicBezTo>
                      <a:pt x="5454" y="1866"/>
                      <a:pt x="5531" y="1808"/>
                      <a:pt x="5550" y="1732"/>
                    </a:cubicBezTo>
                    <a:cubicBezTo>
                      <a:pt x="5560" y="1703"/>
                      <a:pt x="5579" y="1674"/>
                      <a:pt x="5588" y="1646"/>
                    </a:cubicBezTo>
                    <a:cubicBezTo>
                      <a:pt x="5607" y="1579"/>
                      <a:pt x="5588" y="1502"/>
                      <a:pt x="5540" y="1454"/>
                    </a:cubicBezTo>
                    <a:lnTo>
                      <a:pt x="5492" y="1406"/>
                    </a:lnTo>
                    <a:cubicBezTo>
                      <a:pt x="5449" y="1365"/>
                      <a:pt x="5404" y="1348"/>
                      <a:pt x="5362" y="1348"/>
                    </a:cubicBezTo>
                    <a:cubicBezTo>
                      <a:pt x="5226" y="1348"/>
                      <a:pt x="5124" y="1526"/>
                      <a:pt x="5234" y="1665"/>
                    </a:cubicBezTo>
                    <a:cubicBezTo>
                      <a:pt x="5100" y="1502"/>
                      <a:pt x="4918" y="1387"/>
                      <a:pt x="4726" y="1320"/>
                    </a:cubicBezTo>
                    <a:cubicBezTo>
                      <a:pt x="4860" y="975"/>
                      <a:pt x="5004" y="630"/>
                      <a:pt x="5167" y="285"/>
                    </a:cubicBezTo>
                    <a:cubicBezTo>
                      <a:pt x="5239" y="134"/>
                      <a:pt x="5117" y="0"/>
                      <a:pt x="4996"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476;p52"/>
              <p:cNvSpPr/>
              <p:nvPr/>
            </p:nvSpPr>
            <p:spPr>
              <a:xfrm>
                <a:off x="4669925" y="4423725"/>
                <a:ext cx="13850" cy="31625"/>
              </a:xfrm>
              <a:custGeom>
                <a:avLst/>
                <a:gdLst/>
                <a:ahLst/>
                <a:cxnLst/>
                <a:rect l="l" t="t" r="r" b="b"/>
                <a:pathLst>
                  <a:path w="554" h="1265" extrusionOk="0">
                    <a:moveTo>
                      <a:pt x="354" y="1"/>
                    </a:moveTo>
                    <a:cubicBezTo>
                      <a:pt x="306" y="1"/>
                      <a:pt x="259" y="21"/>
                      <a:pt x="230" y="68"/>
                    </a:cubicBezTo>
                    <a:cubicBezTo>
                      <a:pt x="58" y="413"/>
                      <a:pt x="0" y="797"/>
                      <a:pt x="68" y="1180"/>
                    </a:cubicBezTo>
                    <a:cubicBezTo>
                      <a:pt x="76" y="1238"/>
                      <a:pt x="121" y="1264"/>
                      <a:pt x="169" y="1264"/>
                    </a:cubicBezTo>
                    <a:cubicBezTo>
                      <a:pt x="231" y="1264"/>
                      <a:pt x="297" y="1221"/>
                      <a:pt x="297" y="1151"/>
                    </a:cubicBezTo>
                    <a:cubicBezTo>
                      <a:pt x="297" y="816"/>
                      <a:pt x="364" y="490"/>
                      <a:pt x="508" y="193"/>
                    </a:cubicBezTo>
                    <a:cubicBezTo>
                      <a:pt x="553" y="84"/>
                      <a:pt x="452" y="1"/>
                      <a:pt x="354"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477;p52"/>
              <p:cNvSpPr/>
              <p:nvPr/>
            </p:nvSpPr>
            <p:spPr>
              <a:xfrm>
                <a:off x="4618200" y="4610075"/>
                <a:ext cx="79525" cy="161000"/>
              </a:xfrm>
              <a:custGeom>
                <a:avLst/>
                <a:gdLst/>
                <a:ahLst/>
                <a:cxnLst/>
                <a:rect l="l" t="t" r="r" b="b"/>
                <a:pathLst>
                  <a:path w="3181" h="6440" extrusionOk="0">
                    <a:moveTo>
                      <a:pt x="1922" y="0"/>
                    </a:moveTo>
                    <a:cubicBezTo>
                      <a:pt x="1254" y="0"/>
                      <a:pt x="604" y="153"/>
                      <a:pt x="0" y="432"/>
                    </a:cubicBezTo>
                    <a:cubicBezTo>
                      <a:pt x="661" y="2338"/>
                      <a:pt x="949" y="4360"/>
                      <a:pt x="843" y="6381"/>
                    </a:cubicBezTo>
                    <a:cubicBezTo>
                      <a:pt x="843" y="6381"/>
                      <a:pt x="843" y="6391"/>
                      <a:pt x="843" y="6401"/>
                    </a:cubicBezTo>
                    <a:cubicBezTo>
                      <a:pt x="1037" y="6426"/>
                      <a:pt x="1233" y="6439"/>
                      <a:pt x="1430" y="6439"/>
                    </a:cubicBezTo>
                    <a:cubicBezTo>
                      <a:pt x="1749" y="6439"/>
                      <a:pt x="2071" y="6405"/>
                      <a:pt x="2386" y="6333"/>
                    </a:cubicBezTo>
                    <a:lnTo>
                      <a:pt x="2386" y="6295"/>
                    </a:lnTo>
                    <a:cubicBezTo>
                      <a:pt x="2175" y="4216"/>
                      <a:pt x="2443" y="2128"/>
                      <a:pt x="3181" y="173"/>
                    </a:cubicBezTo>
                    <a:cubicBezTo>
                      <a:pt x="2788" y="68"/>
                      <a:pt x="2386" y="10"/>
                      <a:pt x="1983" y="1"/>
                    </a:cubicBezTo>
                    <a:cubicBezTo>
                      <a:pt x="1963" y="1"/>
                      <a:pt x="1943" y="0"/>
                      <a:pt x="1922" y="0"/>
                    </a:cubicBezTo>
                    <a:close/>
                  </a:path>
                </a:pathLst>
              </a:custGeom>
              <a:solidFill>
                <a:srgbClr val="FEDD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478;p52"/>
              <p:cNvSpPr/>
              <p:nvPr/>
            </p:nvSpPr>
            <p:spPr>
              <a:xfrm>
                <a:off x="4571600" y="4428150"/>
                <a:ext cx="27200" cy="40725"/>
              </a:xfrm>
              <a:custGeom>
                <a:avLst/>
                <a:gdLst/>
                <a:ahLst/>
                <a:cxnLst/>
                <a:rect l="l" t="t" r="r" b="b"/>
                <a:pathLst>
                  <a:path w="1088" h="1629" extrusionOk="0">
                    <a:moveTo>
                      <a:pt x="217" y="1"/>
                    </a:moveTo>
                    <a:cubicBezTo>
                      <a:pt x="107" y="1"/>
                      <a:pt x="1" y="121"/>
                      <a:pt x="73" y="236"/>
                    </a:cubicBezTo>
                    <a:cubicBezTo>
                      <a:pt x="370" y="658"/>
                      <a:pt x="628" y="1099"/>
                      <a:pt x="849" y="1568"/>
                    </a:cubicBezTo>
                    <a:cubicBezTo>
                      <a:pt x="868" y="1610"/>
                      <a:pt x="903" y="1628"/>
                      <a:pt x="940" y="1628"/>
                    </a:cubicBezTo>
                    <a:cubicBezTo>
                      <a:pt x="1011" y="1628"/>
                      <a:pt x="1088" y="1561"/>
                      <a:pt x="1069" y="1472"/>
                    </a:cubicBezTo>
                    <a:cubicBezTo>
                      <a:pt x="935" y="945"/>
                      <a:pt x="686" y="457"/>
                      <a:pt x="322" y="45"/>
                    </a:cubicBezTo>
                    <a:cubicBezTo>
                      <a:pt x="291" y="14"/>
                      <a:pt x="254" y="1"/>
                      <a:pt x="217"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479;p52"/>
              <p:cNvSpPr/>
              <p:nvPr/>
            </p:nvSpPr>
            <p:spPr>
              <a:xfrm>
                <a:off x="4534300" y="4682325"/>
                <a:ext cx="22100" cy="23975"/>
              </a:xfrm>
              <a:custGeom>
                <a:avLst/>
                <a:gdLst/>
                <a:ahLst/>
                <a:cxnLst/>
                <a:rect l="l" t="t" r="r" b="b"/>
                <a:pathLst>
                  <a:path w="884" h="959" extrusionOk="0">
                    <a:moveTo>
                      <a:pt x="711" y="1"/>
                    </a:moveTo>
                    <a:cubicBezTo>
                      <a:pt x="679" y="1"/>
                      <a:pt x="646" y="13"/>
                      <a:pt x="616" y="42"/>
                    </a:cubicBezTo>
                    <a:cubicBezTo>
                      <a:pt x="396" y="253"/>
                      <a:pt x="233" y="550"/>
                      <a:pt x="51" y="799"/>
                    </a:cubicBezTo>
                    <a:cubicBezTo>
                      <a:pt x="1" y="871"/>
                      <a:pt x="79" y="958"/>
                      <a:pt x="154" y="958"/>
                    </a:cubicBezTo>
                    <a:cubicBezTo>
                      <a:pt x="179" y="958"/>
                      <a:pt x="204" y="948"/>
                      <a:pt x="223" y="924"/>
                    </a:cubicBezTo>
                    <a:cubicBezTo>
                      <a:pt x="444" y="704"/>
                      <a:pt x="645" y="464"/>
                      <a:pt x="827" y="205"/>
                    </a:cubicBezTo>
                    <a:cubicBezTo>
                      <a:pt x="884" y="106"/>
                      <a:pt x="803" y="1"/>
                      <a:pt x="711"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480;p52"/>
              <p:cNvSpPr/>
              <p:nvPr/>
            </p:nvSpPr>
            <p:spPr>
              <a:xfrm>
                <a:off x="4518625" y="4479600"/>
                <a:ext cx="36325" cy="19700"/>
              </a:xfrm>
              <a:custGeom>
                <a:avLst/>
                <a:gdLst/>
                <a:ahLst/>
                <a:cxnLst/>
                <a:rect l="l" t="t" r="r" b="b"/>
                <a:pathLst>
                  <a:path w="1453" h="788" extrusionOk="0">
                    <a:moveTo>
                      <a:pt x="135" y="0"/>
                    </a:moveTo>
                    <a:cubicBezTo>
                      <a:pt x="50" y="0"/>
                      <a:pt x="0" y="149"/>
                      <a:pt x="94" y="200"/>
                    </a:cubicBezTo>
                    <a:cubicBezTo>
                      <a:pt x="438" y="411"/>
                      <a:pt x="802" y="602"/>
                      <a:pt x="1167" y="775"/>
                    </a:cubicBezTo>
                    <a:cubicBezTo>
                      <a:pt x="1187" y="783"/>
                      <a:pt x="1208" y="787"/>
                      <a:pt x="1228" y="787"/>
                    </a:cubicBezTo>
                    <a:cubicBezTo>
                      <a:pt x="1361" y="787"/>
                      <a:pt x="1452" y="609"/>
                      <a:pt x="1310" y="526"/>
                    </a:cubicBezTo>
                    <a:cubicBezTo>
                      <a:pt x="946" y="334"/>
                      <a:pt x="563" y="161"/>
                      <a:pt x="170" y="8"/>
                    </a:cubicBezTo>
                    <a:cubicBezTo>
                      <a:pt x="158" y="3"/>
                      <a:pt x="146" y="0"/>
                      <a:pt x="135" y="0"/>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81;p52"/>
              <p:cNvSpPr/>
              <p:nvPr/>
            </p:nvSpPr>
            <p:spPr>
              <a:xfrm>
                <a:off x="4495675" y="4618475"/>
                <a:ext cx="32525" cy="22900"/>
              </a:xfrm>
              <a:custGeom>
                <a:avLst/>
                <a:gdLst/>
                <a:ahLst/>
                <a:cxnLst/>
                <a:rect l="l" t="t" r="r" b="b"/>
                <a:pathLst>
                  <a:path w="1301" h="916" extrusionOk="0">
                    <a:moveTo>
                      <a:pt x="1092" y="1"/>
                    </a:moveTo>
                    <a:cubicBezTo>
                      <a:pt x="1076" y="1"/>
                      <a:pt x="1058" y="4"/>
                      <a:pt x="1040" y="10"/>
                    </a:cubicBezTo>
                    <a:cubicBezTo>
                      <a:pt x="638" y="77"/>
                      <a:pt x="245" y="470"/>
                      <a:pt x="44" y="786"/>
                    </a:cubicBezTo>
                    <a:cubicBezTo>
                      <a:pt x="1" y="850"/>
                      <a:pt x="60" y="915"/>
                      <a:pt x="121" y="915"/>
                    </a:cubicBezTo>
                    <a:cubicBezTo>
                      <a:pt x="141" y="915"/>
                      <a:pt x="161" y="908"/>
                      <a:pt x="178" y="891"/>
                    </a:cubicBezTo>
                    <a:cubicBezTo>
                      <a:pt x="322" y="757"/>
                      <a:pt x="485" y="632"/>
                      <a:pt x="647" y="527"/>
                    </a:cubicBezTo>
                    <a:cubicBezTo>
                      <a:pt x="810" y="431"/>
                      <a:pt x="1002" y="383"/>
                      <a:pt x="1155" y="288"/>
                    </a:cubicBezTo>
                    <a:cubicBezTo>
                      <a:pt x="1301" y="202"/>
                      <a:pt x="1232" y="1"/>
                      <a:pt x="1092"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82;p52"/>
              <p:cNvSpPr/>
              <p:nvPr/>
            </p:nvSpPr>
            <p:spPr>
              <a:xfrm>
                <a:off x="4478800" y="4552600"/>
                <a:ext cx="40025" cy="7925"/>
              </a:xfrm>
              <a:custGeom>
                <a:avLst/>
                <a:gdLst/>
                <a:ahLst/>
                <a:cxnLst/>
                <a:rect l="l" t="t" r="r" b="b"/>
                <a:pathLst>
                  <a:path w="1601" h="317" extrusionOk="0">
                    <a:moveTo>
                      <a:pt x="1390" y="1"/>
                    </a:moveTo>
                    <a:cubicBezTo>
                      <a:pt x="968" y="10"/>
                      <a:pt x="546" y="20"/>
                      <a:pt x="125" y="49"/>
                    </a:cubicBezTo>
                    <a:cubicBezTo>
                      <a:pt x="0" y="77"/>
                      <a:pt x="0" y="250"/>
                      <a:pt x="125" y="278"/>
                    </a:cubicBezTo>
                    <a:cubicBezTo>
                      <a:pt x="546" y="298"/>
                      <a:pt x="968" y="317"/>
                      <a:pt x="1390" y="317"/>
                    </a:cubicBezTo>
                    <a:cubicBezTo>
                      <a:pt x="1600" y="317"/>
                      <a:pt x="1600" y="1"/>
                      <a:pt x="1390" y="1"/>
                    </a:cubicBezTo>
                    <a:close/>
                  </a:path>
                </a:pathLst>
              </a:custGeom>
              <a:solidFill>
                <a:srgbClr val="1E1E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 name="Rectangle 3"/>
            <p:cNvSpPr/>
            <p:nvPr/>
          </p:nvSpPr>
          <p:spPr>
            <a:xfrm>
              <a:off x="9068821" y="514367"/>
              <a:ext cx="4451815" cy="901593"/>
            </a:xfrm>
            <a:prstGeom prst="rect">
              <a:avLst/>
            </a:prstGeom>
          </p:spPr>
          <p:txBody>
            <a:bodyPr wrap="square">
              <a:spAutoFit/>
            </a:bodyPr>
            <a:lstStyle/>
            <a:p>
              <a:pPr algn="just">
                <a:lnSpc>
                  <a:spcPct val="150000"/>
                </a:lnSpc>
              </a:pPr>
              <a:r>
                <a:rPr lang="en-US" sz="4000" b="1" dirty="0" err="1">
                  <a:solidFill>
                    <a:srgbClr val="C00000"/>
                  </a:solidFill>
                  <a:latin typeface="Arial" pitchFamily="34" charset="0"/>
                  <a:cs typeface="Arial" pitchFamily="34" charset="0"/>
                </a:rPr>
                <a:t>Trả</a:t>
              </a:r>
              <a:r>
                <a:rPr lang="en-US" sz="4000" b="1" dirty="0">
                  <a:solidFill>
                    <a:srgbClr val="C00000"/>
                  </a:solidFill>
                  <a:latin typeface="Arial" pitchFamily="34" charset="0"/>
                  <a:cs typeface="Arial" pitchFamily="34" charset="0"/>
                </a:rPr>
                <a:t> </a:t>
              </a:r>
              <a:r>
                <a:rPr lang="en-US" sz="4000" b="1" dirty="0" err="1">
                  <a:solidFill>
                    <a:srgbClr val="C00000"/>
                  </a:solidFill>
                  <a:latin typeface="Arial" pitchFamily="34" charset="0"/>
                  <a:cs typeface="Arial" pitchFamily="34" charset="0"/>
                </a:rPr>
                <a:t>lời</a:t>
              </a:r>
              <a:endParaRPr lang="en-US" sz="4000" b="1" dirty="0">
                <a:solidFill>
                  <a:srgbClr val="C00000"/>
                </a:solidFill>
                <a:latin typeface="Arial" pitchFamily="34" charset="0"/>
                <a:cs typeface="Arial" pitchFamily="34" charset="0"/>
              </a:endParaRPr>
            </a:p>
          </p:txBody>
        </p:sp>
      </p:grpSp>
      <p:sp>
        <p:nvSpPr>
          <p:cNvPr id="20" name="Rectangle 19"/>
          <p:cNvSpPr/>
          <p:nvPr/>
        </p:nvSpPr>
        <p:spPr>
          <a:xfrm>
            <a:off x="990600" y="1982252"/>
            <a:ext cx="12115800" cy="3785652"/>
          </a:xfrm>
          <a:prstGeom prst="rect">
            <a:avLst/>
          </a:prstGeom>
        </p:spPr>
        <p:txBody>
          <a:bodyPr wrap="square">
            <a:spAutoFit/>
          </a:bodyPr>
          <a:lstStyle/>
          <a:p>
            <a:pPr algn="just">
              <a:lnSpc>
                <a:spcPct val="150000"/>
              </a:lnSpc>
            </a:pPr>
            <a:r>
              <a:rPr lang="en-US" sz="4000" dirty="0"/>
              <a:t>2. </a:t>
            </a:r>
            <a:r>
              <a:rPr lang="vi-VN" sz="4000" dirty="0"/>
              <a:t>Thực vật thường là sinh vật đứng đầu chuỗi vì thực vật là nhóm sinh vật có khả năng tự tổng hợp chất dinh dưỡng để nuôi sống chính nó và các sinh vật khác</a:t>
            </a:r>
            <a:endParaRPr lang="en-US" sz="4000"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0" y="2260600"/>
            <a:ext cx="3810000" cy="3810000"/>
          </a:xfrm>
          <a:prstGeom prst="rect">
            <a:avLst/>
          </a:prstGeom>
        </p:spPr>
      </p:pic>
      <p:sp>
        <p:nvSpPr>
          <p:cNvPr id="22" name="Rounded Rectangle 21"/>
          <p:cNvSpPr/>
          <p:nvPr/>
        </p:nvSpPr>
        <p:spPr>
          <a:xfrm>
            <a:off x="1182437" y="7321566"/>
            <a:ext cx="3928194" cy="1074337"/>
          </a:xfrm>
          <a:prstGeom prst="roundRect">
            <a:avLst>
              <a:gd name="adj" fmla="val 50000"/>
            </a:avLst>
          </a:prstGeom>
          <a:solidFill>
            <a:srgbClr val="D6F3B3"/>
          </a:solidFill>
          <a:ln w="38100" cap="flat" cmpd="sng" algn="ctr">
            <a:solidFill>
              <a:schemeClr val="accent2"/>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4000" dirty="0" err="1">
                <a:solidFill>
                  <a:srgbClr val="555555">
                    <a:lumMod val="50000"/>
                  </a:srgbClr>
                </a:solidFill>
                <a:ea typeface="+mn-ea"/>
                <a:cs typeface="+mn-cs"/>
              </a:rPr>
              <a:t>Cây</a:t>
            </a:r>
            <a:r>
              <a:rPr lang="en-US" sz="4000" dirty="0">
                <a:solidFill>
                  <a:srgbClr val="555555">
                    <a:lumMod val="50000"/>
                  </a:srgbClr>
                </a:solidFill>
                <a:ea typeface="+mn-ea"/>
                <a:cs typeface="+mn-cs"/>
              </a:rPr>
              <a:t> </a:t>
            </a:r>
            <a:r>
              <a:rPr lang="en-US" sz="4000" dirty="0" err="1">
                <a:solidFill>
                  <a:srgbClr val="555555">
                    <a:lumMod val="50000"/>
                  </a:srgbClr>
                </a:solidFill>
                <a:ea typeface="+mn-ea"/>
                <a:cs typeface="+mn-cs"/>
              </a:rPr>
              <a:t>lúa</a:t>
            </a:r>
            <a:endParaRPr kumimoji="0" lang="en-US" sz="4000" b="0" i="0" u="none" strike="noStrike" kern="0" cap="none" spc="0" normalizeH="0" baseline="0" noProof="0" dirty="0">
              <a:ln>
                <a:noFill/>
              </a:ln>
              <a:solidFill>
                <a:srgbClr val="555555">
                  <a:lumMod val="50000"/>
                </a:srgbClr>
              </a:solidFill>
              <a:effectLst/>
              <a:uLnTx/>
              <a:uFillTx/>
              <a:ea typeface="+mn-ea"/>
              <a:cs typeface="+mn-cs"/>
            </a:endParaRPr>
          </a:p>
        </p:txBody>
      </p:sp>
      <p:cxnSp>
        <p:nvCxnSpPr>
          <p:cNvPr id="23" name="Straight Arrow Connector 22"/>
          <p:cNvCxnSpPr/>
          <p:nvPr/>
        </p:nvCxnSpPr>
        <p:spPr>
          <a:xfrm>
            <a:off x="5633753" y="7820634"/>
            <a:ext cx="1197029"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1506372" y="7799072"/>
            <a:ext cx="1197029"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169621" y="7321565"/>
            <a:ext cx="3931920" cy="1074337"/>
            <a:chOff x="4784004" y="4260635"/>
            <a:chExt cx="3931920" cy="1074337"/>
          </a:xfrm>
        </p:grpSpPr>
        <p:sp>
          <p:nvSpPr>
            <p:cNvPr id="26" name="Rounded Rectangle 25"/>
            <p:cNvSpPr/>
            <p:nvPr/>
          </p:nvSpPr>
          <p:spPr>
            <a:xfrm>
              <a:off x="4784004" y="4260635"/>
              <a:ext cx="3931920" cy="1074337"/>
            </a:xfrm>
            <a:prstGeom prst="roundRect">
              <a:avLst>
                <a:gd name="adj" fmla="val 50000"/>
              </a:avLst>
            </a:prstGeom>
            <a:solidFill>
              <a:srgbClr val="FFFFCC"/>
            </a:solidFill>
            <a:ln w="38100" cap="flat" cmpd="sng" algn="ctr">
              <a:solidFill>
                <a:srgbClr val="FFFF00"/>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555555">
                    <a:lumMod val="50000"/>
                  </a:srgbClr>
                </a:solidFill>
                <a:effectLst/>
                <a:uLnTx/>
                <a:uFillTx/>
                <a:ea typeface="+mn-ea"/>
                <a:cs typeface="+mn-cs"/>
              </a:endParaRPr>
            </a:p>
          </p:txBody>
        </p:sp>
        <p:sp>
          <p:nvSpPr>
            <p:cNvPr id="27" name="Rectangle 26"/>
            <p:cNvSpPr/>
            <p:nvPr/>
          </p:nvSpPr>
          <p:spPr>
            <a:xfrm>
              <a:off x="5973149" y="4287346"/>
              <a:ext cx="1553630" cy="901593"/>
            </a:xfrm>
            <a:prstGeom prst="rect">
              <a:avLst/>
            </a:prstGeom>
          </p:spPr>
          <p:txBody>
            <a:bodyPr wrap="none">
              <a:spAutoFit/>
            </a:bodyPr>
            <a:lstStyle/>
            <a:p>
              <a:pPr lvl="0" algn="ctr">
                <a:lnSpc>
                  <a:spcPct val="150000"/>
                </a:lnSpc>
                <a:buClrTx/>
                <a:defRPr/>
              </a:pPr>
              <a:r>
                <a:rPr lang="en-US" sz="4000" dirty="0" err="1">
                  <a:solidFill>
                    <a:srgbClr val="555555">
                      <a:lumMod val="50000"/>
                    </a:srgbClr>
                  </a:solidFill>
                  <a:ea typeface="+mn-ea"/>
                </a:rPr>
                <a:t>Chuột</a:t>
              </a:r>
              <a:endParaRPr lang="en-US" sz="4000" dirty="0">
                <a:solidFill>
                  <a:srgbClr val="555555">
                    <a:lumMod val="50000"/>
                  </a:srgbClr>
                </a:solidFill>
                <a:ea typeface="+mn-ea"/>
              </a:endParaRPr>
            </a:p>
          </p:txBody>
        </p:sp>
      </p:grpSp>
      <p:grpSp>
        <p:nvGrpSpPr>
          <p:cNvPr id="28" name="Group 27"/>
          <p:cNvGrpSpPr/>
          <p:nvPr/>
        </p:nvGrpSpPr>
        <p:grpSpPr>
          <a:xfrm>
            <a:off x="13051836" y="7277546"/>
            <a:ext cx="3931920" cy="1074337"/>
            <a:chOff x="7505032" y="4277102"/>
            <a:chExt cx="3931920" cy="1074337"/>
          </a:xfrm>
        </p:grpSpPr>
        <p:sp>
          <p:nvSpPr>
            <p:cNvPr id="29" name="Rounded Rectangle 28"/>
            <p:cNvSpPr/>
            <p:nvPr/>
          </p:nvSpPr>
          <p:spPr>
            <a:xfrm>
              <a:off x="7505032" y="4277102"/>
              <a:ext cx="3931920" cy="1074337"/>
            </a:xfrm>
            <a:prstGeom prst="roundRect">
              <a:avLst>
                <a:gd name="adj" fmla="val 50000"/>
              </a:avLst>
            </a:prstGeom>
            <a:solidFill>
              <a:srgbClr val="FFCCCC"/>
            </a:solidFill>
            <a:ln w="38100" cap="flat" cmpd="sng" algn="ctr">
              <a:solidFill>
                <a:srgbClr val="FF9966"/>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555555">
                    <a:lumMod val="50000"/>
                  </a:srgbClr>
                </a:solidFill>
                <a:effectLst/>
                <a:uLnTx/>
                <a:uFillTx/>
                <a:ea typeface="+mn-ea"/>
                <a:cs typeface="+mn-cs"/>
              </a:endParaRPr>
            </a:p>
          </p:txBody>
        </p:sp>
        <p:sp>
          <p:nvSpPr>
            <p:cNvPr id="30" name="Rectangle 29"/>
            <p:cNvSpPr/>
            <p:nvPr/>
          </p:nvSpPr>
          <p:spPr>
            <a:xfrm>
              <a:off x="8908180" y="4363473"/>
              <a:ext cx="1125629" cy="901593"/>
            </a:xfrm>
            <a:prstGeom prst="rect">
              <a:avLst/>
            </a:prstGeom>
          </p:spPr>
          <p:txBody>
            <a:bodyPr wrap="none">
              <a:spAutoFit/>
            </a:bodyPr>
            <a:lstStyle/>
            <a:p>
              <a:pPr lvl="0" algn="ctr">
                <a:lnSpc>
                  <a:spcPct val="150000"/>
                </a:lnSpc>
                <a:buClrTx/>
                <a:defRPr/>
              </a:pPr>
              <a:r>
                <a:rPr lang="en-US" sz="4000" dirty="0" err="1">
                  <a:solidFill>
                    <a:srgbClr val="555555">
                      <a:lumMod val="50000"/>
                    </a:srgbClr>
                  </a:solidFill>
                  <a:ea typeface="+mn-ea"/>
                </a:rPr>
                <a:t>Rắn</a:t>
              </a:r>
              <a:endParaRPr lang="en-US" sz="4000" dirty="0">
                <a:solidFill>
                  <a:srgbClr val="555555">
                    <a:lumMod val="50000"/>
                  </a:srgbClr>
                </a:solidFill>
                <a:ea typeface="+mn-ea"/>
              </a:endParaRPr>
            </a:p>
          </p:txBody>
        </p:sp>
      </p:grpSp>
      <p:sp>
        <p:nvSpPr>
          <p:cNvPr id="31" name="Rectangle 30"/>
          <p:cNvSpPr/>
          <p:nvPr/>
        </p:nvSpPr>
        <p:spPr>
          <a:xfrm>
            <a:off x="990600" y="6070600"/>
            <a:ext cx="612668" cy="707886"/>
          </a:xfrm>
          <a:prstGeom prst="rect">
            <a:avLst/>
          </a:prstGeom>
        </p:spPr>
        <p:txBody>
          <a:bodyPr wrap="none">
            <a:spAutoFit/>
          </a:bodyPr>
          <a:lstStyle/>
          <a:p>
            <a:r>
              <a:rPr lang="en-US" sz="4000" dirty="0"/>
              <a:t>3.</a:t>
            </a:r>
            <a:endParaRPr lang="en-US" dirty="0"/>
          </a:p>
        </p:txBody>
      </p:sp>
    </p:spTree>
    <p:extLst>
      <p:ext uri="{BB962C8B-B14F-4D97-AF65-F5344CB8AC3E}">
        <p14:creationId xmlns:p14="http://schemas.microsoft.com/office/powerpoint/2010/main" val="6347300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sp>
        <p:nvSpPr>
          <p:cNvPr id="1892" name="Google Shape;1892;p51"/>
          <p:cNvSpPr/>
          <p:nvPr/>
        </p:nvSpPr>
        <p:spPr>
          <a:xfrm>
            <a:off x="4089676" y="9599348"/>
            <a:ext cx="6560400" cy="863400"/>
          </a:xfrm>
          <a:prstGeom prst="ellipse">
            <a:avLst/>
          </a:prstGeom>
          <a:solidFill>
            <a:schemeClr val="dk2"/>
          </a:solidFill>
          <a:ln>
            <a:noFill/>
          </a:ln>
        </p:spPr>
        <p:txBody>
          <a:bodyPr spcFirstLastPara="1" wrap="square" lIns="182850" tIns="182850" rIns="182850" bIns="182850" anchor="ctr" anchorCtr="0">
            <a:noAutofit/>
          </a:bodyPr>
          <a:lstStyle/>
          <a:p>
            <a:endParaRPr/>
          </a:p>
        </p:txBody>
      </p:sp>
      <p:grpSp>
        <p:nvGrpSpPr>
          <p:cNvPr id="1896" name="Google Shape;1896;p51"/>
          <p:cNvGrpSpPr/>
          <p:nvPr/>
        </p:nvGrpSpPr>
        <p:grpSpPr>
          <a:xfrm>
            <a:off x="4591696" y="7972331"/>
            <a:ext cx="5389512" cy="2729826"/>
            <a:chOff x="2295848" y="3986165"/>
            <a:chExt cx="2694756" cy="1364913"/>
          </a:xfrm>
        </p:grpSpPr>
        <p:sp>
          <p:nvSpPr>
            <p:cNvPr id="1897" name="Google Shape;1897;p51"/>
            <p:cNvSpPr/>
            <p:nvPr/>
          </p:nvSpPr>
          <p:spPr>
            <a:xfrm rot="626319">
              <a:off x="3333706" y="4556327"/>
              <a:ext cx="7788" cy="7003"/>
            </a:xfrm>
            <a:custGeom>
              <a:avLst/>
              <a:gdLst/>
              <a:ahLst/>
              <a:cxnLst/>
              <a:rect l="l" t="t" r="r" b="b"/>
              <a:pathLst>
                <a:path w="248" h="223" extrusionOk="0">
                  <a:moveTo>
                    <a:pt x="124" y="0"/>
                  </a:moveTo>
                  <a:cubicBezTo>
                    <a:pt x="1" y="25"/>
                    <a:pt x="1" y="198"/>
                    <a:pt x="124" y="223"/>
                  </a:cubicBezTo>
                  <a:cubicBezTo>
                    <a:pt x="248" y="198"/>
                    <a:pt x="248"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898" name="Google Shape;1898;p51"/>
            <p:cNvSpPr/>
            <p:nvPr/>
          </p:nvSpPr>
          <p:spPr>
            <a:xfrm rot="626319">
              <a:off x="3304446" y="4556537"/>
              <a:ext cx="8542" cy="7788"/>
            </a:xfrm>
            <a:custGeom>
              <a:avLst/>
              <a:gdLst/>
              <a:ahLst/>
              <a:cxnLst/>
              <a:rect l="l" t="t" r="r" b="b"/>
              <a:pathLst>
                <a:path w="272" h="248" extrusionOk="0">
                  <a:moveTo>
                    <a:pt x="148" y="0"/>
                  </a:moveTo>
                  <a:cubicBezTo>
                    <a:pt x="0" y="25"/>
                    <a:pt x="0" y="222"/>
                    <a:pt x="148" y="247"/>
                  </a:cubicBezTo>
                  <a:cubicBezTo>
                    <a:pt x="272" y="222"/>
                    <a:pt x="272" y="25"/>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899" name="Google Shape;1899;p51"/>
            <p:cNvSpPr/>
            <p:nvPr/>
          </p:nvSpPr>
          <p:spPr>
            <a:xfrm rot="626319">
              <a:off x="3306503" y="4600979"/>
              <a:ext cx="7788" cy="7788"/>
            </a:xfrm>
            <a:custGeom>
              <a:avLst/>
              <a:gdLst/>
              <a:ahLst/>
              <a:cxnLst/>
              <a:rect l="l" t="t" r="r" b="b"/>
              <a:pathLst>
                <a:path w="248" h="248" extrusionOk="0">
                  <a:moveTo>
                    <a:pt x="124" y="1"/>
                  </a:moveTo>
                  <a:cubicBezTo>
                    <a:pt x="0" y="26"/>
                    <a:pt x="0" y="223"/>
                    <a:pt x="124" y="248"/>
                  </a:cubicBezTo>
                  <a:cubicBezTo>
                    <a:pt x="247" y="223"/>
                    <a:pt x="247"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0" name="Google Shape;1900;p51"/>
            <p:cNvSpPr/>
            <p:nvPr/>
          </p:nvSpPr>
          <p:spPr>
            <a:xfrm rot="626319">
              <a:off x="3287264" y="4637013"/>
              <a:ext cx="9327" cy="7788"/>
            </a:xfrm>
            <a:custGeom>
              <a:avLst/>
              <a:gdLst/>
              <a:ahLst/>
              <a:cxnLst/>
              <a:rect l="l" t="t" r="r" b="b"/>
              <a:pathLst>
                <a:path w="297" h="248" extrusionOk="0">
                  <a:moveTo>
                    <a:pt x="148" y="0"/>
                  </a:moveTo>
                  <a:cubicBezTo>
                    <a:pt x="0" y="0"/>
                    <a:pt x="0" y="247"/>
                    <a:pt x="148" y="247"/>
                  </a:cubicBezTo>
                  <a:cubicBezTo>
                    <a:pt x="296" y="247"/>
                    <a:pt x="296" y="0"/>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1" name="Google Shape;1901;p51"/>
            <p:cNvSpPr/>
            <p:nvPr/>
          </p:nvSpPr>
          <p:spPr>
            <a:xfrm rot="626319">
              <a:off x="2515860" y="4822709"/>
              <a:ext cx="7788" cy="7788"/>
            </a:xfrm>
            <a:custGeom>
              <a:avLst/>
              <a:gdLst/>
              <a:ahLst/>
              <a:cxnLst/>
              <a:rect l="l" t="t" r="r" b="b"/>
              <a:pathLst>
                <a:path w="248" h="248" extrusionOk="0">
                  <a:moveTo>
                    <a:pt x="124" y="1"/>
                  </a:moveTo>
                  <a:cubicBezTo>
                    <a:pt x="1" y="26"/>
                    <a:pt x="1" y="223"/>
                    <a:pt x="124" y="248"/>
                  </a:cubicBezTo>
                  <a:cubicBezTo>
                    <a:pt x="248" y="223"/>
                    <a:pt x="248"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2" name="Google Shape;1902;p51"/>
            <p:cNvSpPr/>
            <p:nvPr/>
          </p:nvSpPr>
          <p:spPr>
            <a:xfrm rot="626319">
              <a:off x="2574192" y="4855507"/>
              <a:ext cx="7003" cy="10866"/>
            </a:xfrm>
            <a:custGeom>
              <a:avLst/>
              <a:gdLst/>
              <a:ahLst/>
              <a:cxnLst/>
              <a:rect l="l" t="t" r="r" b="b"/>
              <a:pathLst>
                <a:path w="223" h="346" extrusionOk="0">
                  <a:moveTo>
                    <a:pt x="75" y="0"/>
                  </a:moveTo>
                  <a:cubicBezTo>
                    <a:pt x="50" y="25"/>
                    <a:pt x="50" y="25"/>
                    <a:pt x="25" y="50"/>
                  </a:cubicBezTo>
                  <a:lnTo>
                    <a:pt x="0" y="74"/>
                  </a:lnTo>
                  <a:cubicBezTo>
                    <a:pt x="0" y="74"/>
                    <a:pt x="0" y="99"/>
                    <a:pt x="0" y="124"/>
                  </a:cubicBezTo>
                  <a:lnTo>
                    <a:pt x="0" y="222"/>
                  </a:lnTo>
                  <a:cubicBezTo>
                    <a:pt x="0" y="247"/>
                    <a:pt x="0" y="247"/>
                    <a:pt x="0" y="272"/>
                  </a:cubicBezTo>
                  <a:cubicBezTo>
                    <a:pt x="0" y="296"/>
                    <a:pt x="25" y="296"/>
                    <a:pt x="25" y="321"/>
                  </a:cubicBezTo>
                  <a:cubicBezTo>
                    <a:pt x="50" y="321"/>
                    <a:pt x="50" y="321"/>
                    <a:pt x="75" y="346"/>
                  </a:cubicBezTo>
                  <a:lnTo>
                    <a:pt x="149" y="346"/>
                  </a:lnTo>
                  <a:cubicBezTo>
                    <a:pt x="173" y="321"/>
                    <a:pt x="173" y="321"/>
                    <a:pt x="198" y="296"/>
                  </a:cubicBezTo>
                  <a:lnTo>
                    <a:pt x="223" y="272"/>
                  </a:lnTo>
                  <a:cubicBezTo>
                    <a:pt x="223" y="272"/>
                    <a:pt x="223" y="247"/>
                    <a:pt x="223" y="222"/>
                  </a:cubicBezTo>
                  <a:lnTo>
                    <a:pt x="223" y="124"/>
                  </a:lnTo>
                  <a:cubicBezTo>
                    <a:pt x="223" y="99"/>
                    <a:pt x="223" y="74"/>
                    <a:pt x="223" y="74"/>
                  </a:cubicBezTo>
                  <a:cubicBezTo>
                    <a:pt x="198" y="50"/>
                    <a:pt x="198" y="50"/>
                    <a:pt x="198" y="25"/>
                  </a:cubicBezTo>
                  <a:cubicBezTo>
                    <a:pt x="173" y="25"/>
                    <a:pt x="173" y="25"/>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3" name="Google Shape;1903;p51"/>
            <p:cNvSpPr/>
            <p:nvPr/>
          </p:nvSpPr>
          <p:spPr>
            <a:xfrm rot="626319">
              <a:off x="2544079" y="4849352"/>
              <a:ext cx="9359" cy="7788"/>
            </a:xfrm>
            <a:custGeom>
              <a:avLst/>
              <a:gdLst/>
              <a:ahLst/>
              <a:cxnLst/>
              <a:rect l="l" t="t" r="r" b="b"/>
              <a:pathLst>
                <a:path w="298" h="248" extrusionOk="0">
                  <a:moveTo>
                    <a:pt x="149" y="0"/>
                  </a:moveTo>
                  <a:cubicBezTo>
                    <a:pt x="1" y="0"/>
                    <a:pt x="1" y="247"/>
                    <a:pt x="149" y="247"/>
                  </a:cubicBezTo>
                  <a:cubicBezTo>
                    <a:pt x="297" y="247"/>
                    <a:pt x="297"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4" name="Google Shape;1904;p51"/>
            <p:cNvSpPr/>
            <p:nvPr/>
          </p:nvSpPr>
          <p:spPr>
            <a:xfrm rot="626319">
              <a:off x="2592697" y="4883632"/>
              <a:ext cx="10112" cy="10897"/>
            </a:xfrm>
            <a:custGeom>
              <a:avLst/>
              <a:gdLst/>
              <a:ahLst/>
              <a:cxnLst/>
              <a:rect l="l" t="t" r="r" b="b"/>
              <a:pathLst>
                <a:path w="322" h="347" extrusionOk="0">
                  <a:moveTo>
                    <a:pt x="173" y="1"/>
                  </a:moveTo>
                  <a:cubicBezTo>
                    <a:pt x="173" y="1"/>
                    <a:pt x="148" y="25"/>
                    <a:pt x="124" y="25"/>
                  </a:cubicBezTo>
                  <a:lnTo>
                    <a:pt x="25" y="149"/>
                  </a:lnTo>
                  <a:cubicBezTo>
                    <a:pt x="0" y="149"/>
                    <a:pt x="0" y="149"/>
                    <a:pt x="0" y="173"/>
                  </a:cubicBezTo>
                  <a:cubicBezTo>
                    <a:pt x="0" y="198"/>
                    <a:pt x="0" y="198"/>
                    <a:pt x="0" y="223"/>
                  </a:cubicBezTo>
                  <a:cubicBezTo>
                    <a:pt x="0" y="223"/>
                    <a:pt x="0" y="247"/>
                    <a:pt x="0" y="272"/>
                  </a:cubicBezTo>
                  <a:cubicBezTo>
                    <a:pt x="0" y="272"/>
                    <a:pt x="0" y="297"/>
                    <a:pt x="25" y="297"/>
                  </a:cubicBezTo>
                  <a:lnTo>
                    <a:pt x="49" y="321"/>
                  </a:lnTo>
                  <a:cubicBezTo>
                    <a:pt x="74" y="321"/>
                    <a:pt x="74" y="321"/>
                    <a:pt x="99" y="346"/>
                  </a:cubicBezTo>
                  <a:lnTo>
                    <a:pt x="148" y="346"/>
                  </a:lnTo>
                  <a:cubicBezTo>
                    <a:pt x="148" y="321"/>
                    <a:pt x="173" y="321"/>
                    <a:pt x="198" y="297"/>
                  </a:cubicBezTo>
                  <a:lnTo>
                    <a:pt x="198" y="321"/>
                  </a:lnTo>
                  <a:lnTo>
                    <a:pt x="296" y="198"/>
                  </a:lnTo>
                  <a:cubicBezTo>
                    <a:pt x="296" y="198"/>
                    <a:pt x="321" y="173"/>
                    <a:pt x="321" y="173"/>
                  </a:cubicBezTo>
                  <a:cubicBezTo>
                    <a:pt x="321" y="149"/>
                    <a:pt x="321" y="124"/>
                    <a:pt x="321" y="124"/>
                  </a:cubicBezTo>
                  <a:cubicBezTo>
                    <a:pt x="321" y="99"/>
                    <a:pt x="321" y="75"/>
                    <a:pt x="321" y="75"/>
                  </a:cubicBezTo>
                  <a:cubicBezTo>
                    <a:pt x="321" y="50"/>
                    <a:pt x="296" y="50"/>
                    <a:pt x="296" y="25"/>
                  </a:cubicBezTo>
                  <a:lnTo>
                    <a:pt x="272" y="25"/>
                  </a:lnTo>
                  <a:cubicBezTo>
                    <a:pt x="247" y="1"/>
                    <a:pt x="247" y="1"/>
                    <a:pt x="22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5" name="Google Shape;1905;p51"/>
            <p:cNvSpPr/>
            <p:nvPr/>
          </p:nvSpPr>
          <p:spPr>
            <a:xfrm rot="626319">
              <a:off x="2609064" y="4873399"/>
              <a:ext cx="10112" cy="7600"/>
            </a:xfrm>
            <a:custGeom>
              <a:avLst/>
              <a:gdLst/>
              <a:ahLst/>
              <a:cxnLst/>
              <a:rect l="l" t="t" r="r" b="b"/>
              <a:pathLst>
                <a:path w="322" h="242" extrusionOk="0">
                  <a:moveTo>
                    <a:pt x="87" y="1"/>
                  </a:moveTo>
                  <a:cubicBezTo>
                    <a:pt x="81" y="1"/>
                    <a:pt x="75" y="7"/>
                    <a:pt x="75" y="20"/>
                  </a:cubicBezTo>
                  <a:cubicBezTo>
                    <a:pt x="50" y="20"/>
                    <a:pt x="25" y="20"/>
                    <a:pt x="25" y="44"/>
                  </a:cubicBezTo>
                  <a:cubicBezTo>
                    <a:pt x="1" y="44"/>
                    <a:pt x="1" y="69"/>
                    <a:pt x="1" y="69"/>
                  </a:cubicBezTo>
                  <a:cubicBezTo>
                    <a:pt x="1" y="94"/>
                    <a:pt x="1" y="94"/>
                    <a:pt x="1" y="118"/>
                  </a:cubicBezTo>
                  <a:lnTo>
                    <a:pt x="1" y="143"/>
                  </a:lnTo>
                  <a:cubicBezTo>
                    <a:pt x="1" y="168"/>
                    <a:pt x="25" y="192"/>
                    <a:pt x="25" y="192"/>
                  </a:cubicBezTo>
                  <a:lnTo>
                    <a:pt x="50" y="217"/>
                  </a:lnTo>
                  <a:lnTo>
                    <a:pt x="124" y="217"/>
                  </a:lnTo>
                  <a:lnTo>
                    <a:pt x="124" y="242"/>
                  </a:lnTo>
                  <a:lnTo>
                    <a:pt x="272" y="242"/>
                  </a:lnTo>
                  <a:cubicBezTo>
                    <a:pt x="272" y="217"/>
                    <a:pt x="297" y="217"/>
                    <a:pt x="297" y="217"/>
                  </a:cubicBezTo>
                  <a:cubicBezTo>
                    <a:pt x="321" y="192"/>
                    <a:pt x="321" y="192"/>
                    <a:pt x="321" y="168"/>
                  </a:cubicBezTo>
                  <a:cubicBezTo>
                    <a:pt x="321" y="168"/>
                    <a:pt x="321" y="143"/>
                    <a:pt x="321" y="118"/>
                  </a:cubicBezTo>
                  <a:lnTo>
                    <a:pt x="321" y="94"/>
                  </a:lnTo>
                  <a:cubicBezTo>
                    <a:pt x="321" y="69"/>
                    <a:pt x="321" y="69"/>
                    <a:pt x="297" y="44"/>
                  </a:cubicBezTo>
                  <a:lnTo>
                    <a:pt x="272" y="20"/>
                  </a:lnTo>
                  <a:lnTo>
                    <a:pt x="99" y="20"/>
                  </a:lnTo>
                  <a:cubicBezTo>
                    <a:pt x="99" y="7"/>
                    <a:pt x="93" y="1"/>
                    <a:pt x="87"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6" name="Google Shape;1906;p51"/>
            <p:cNvSpPr/>
            <p:nvPr/>
          </p:nvSpPr>
          <p:spPr>
            <a:xfrm rot="626319">
              <a:off x="2660138" y="4891564"/>
              <a:ext cx="10866" cy="7600"/>
            </a:xfrm>
            <a:custGeom>
              <a:avLst/>
              <a:gdLst/>
              <a:ahLst/>
              <a:cxnLst/>
              <a:rect l="l" t="t" r="r" b="b"/>
              <a:pathLst>
                <a:path w="346" h="242" extrusionOk="0">
                  <a:moveTo>
                    <a:pt x="256" y="1"/>
                  </a:moveTo>
                  <a:cubicBezTo>
                    <a:pt x="247" y="1"/>
                    <a:pt x="235" y="7"/>
                    <a:pt x="222" y="19"/>
                  </a:cubicBezTo>
                  <a:lnTo>
                    <a:pt x="74" y="19"/>
                  </a:lnTo>
                  <a:lnTo>
                    <a:pt x="25" y="44"/>
                  </a:lnTo>
                  <a:cubicBezTo>
                    <a:pt x="25" y="44"/>
                    <a:pt x="25" y="68"/>
                    <a:pt x="0" y="68"/>
                  </a:cubicBezTo>
                  <a:cubicBezTo>
                    <a:pt x="0" y="93"/>
                    <a:pt x="0" y="93"/>
                    <a:pt x="0" y="118"/>
                  </a:cubicBezTo>
                  <a:lnTo>
                    <a:pt x="0" y="143"/>
                  </a:lnTo>
                  <a:cubicBezTo>
                    <a:pt x="25" y="167"/>
                    <a:pt x="25" y="192"/>
                    <a:pt x="25" y="192"/>
                  </a:cubicBezTo>
                  <a:lnTo>
                    <a:pt x="74" y="217"/>
                  </a:lnTo>
                  <a:cubicBezTo>
                    <a:pt x="74" y="217"/>
                    <a:pt x="99" y="241"/>
                    <a:pt x="123" y="241"/>
                  </a:cubicBezTo>
                  <a:lnTo>
                    <a:pt x="123" y="217"/>
                  </a:lnTo>
                  <a:lnTo>
                    <a:pt x="272" y="217"/>
                  </a:lnTo>
                  <a:cubicBezTo>
                    <a:pt x="296" y="217"/>
                    <a:pt x="321" y="192"/>
                    <a:pt x="346" y="167"/>
                  </a:cubicBezTo>
                  <a:cubicBezTo>
                    <a:pt x="346" y="143"/>
                    <a:pt x="346" y="118"/>
                    <a:pt x="346" y="118"/>
                  </a:cubicBezTo>
                  <a:lnTo>
                    <a:pt x="346" y="93"/>
                  </a:lnTo>
                  <a:cubicBezTo>
                    <a:pt x="321" y="68"/>
                    <a:pt x="321" y="44"/>
                    <a:pt x="296" y="19"/>
                  </a:cubicBezTo>
                  <a:lnTo>
                    <a:pt x="272" y="19"/>
                  </a:lnTo>
                  <a:cubicBezTo>
                    <a:pt x="272" y="7"/>
                    <a:pt x="265" y="1"/>
                    <a:pt x="256"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7" name="Google Shape;1907;p51"/>
            <p:cNvSpPr/>
            <p:nvPr/>
          </p:nvSpPr>
          <p:spPr>
            <a:xfrm rot="626319">
              <a:off x="2640981" y="4900497"/>
              <a:ext cx="7035" cy="8762"/>
            </a:xfrm>
            <a:custGeom>
              <a:avLst/>
              <a:gdLst/>
              <a:ahLst/>
              <a:cxnLst/>
              <a:rect l="l" t="t" r="r" b="b"/>
              <a:pathLst>
                <a:path w="224" h="279" extrusionOk="0">
                  <a:moveTo>
                    <a:pt x="112" y="1"/>
                  </a:moveTo>
                  <a:cubicBezTo>
                    <a:pt x="56" y="1"/>
                    <a:pt x="1" y="38"/>
                    <a:pt x="1" y="112"/>
                  </a:cubicBezTo>
                  <a:lnTo>
                    <a:pt x="1" y="186"/>
                  </a:lnTo>
                  <a:cubicBezTo>
                    <a:pt x="1" y="186"/>
                    <a:pt x="1" y="186"/>
                    <a:pt x="1" y="186"/>
                  </a:cubicBezTo>
                  <a:lnTo>
                    <a:pt x="1" y="186"/>
                  </a:lnTo>
                  <a:cubicBezTo>
                    <a:pt x="13" y="248"/>
                    <a:pt x="63" y="279"/>
                    <a:pt x="112" y="279"/>
                  </a:cubicBezTo>
                  <a:cubicBezTo>
                    <a:pt x="113" y="279"/>
                    <a:pt x="115" y="278"/>
                    <a:pt x="116" y="278"/>
                  </a:cubicBezTo>
                  <a:lnTo>
                    <a:pt x="116" y="278"/>
                  </a:lnTo>
                  <a:cubicBezTo>
                    <a:pt x="118" y="278"/>
                    <a:pt x="120" y="279"/>
                    <a:pt x="121" y="279"/>
                  </a:cubicBezTo>
                  <a:cubicBezTo>
                    <a:pt x="174" y="279"/>
                    <a:pt x="223" y="248"/>
                    <a:pt x="223" y="186"/>
                  </a:cubicBezTo>
                  <a:lnTo>
                    <a:pt x="223" y="112"/>
                  </a:lnTo>
                  <a:cubicBezTo>
                    <a:pt x="223" y="38"/>
                    <a:pt x="168" y="1"/>
                    <a:pt x="11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8" name="Google Shape;1908;p51"/>
            <p:cNvSpPr/>
            <p:nvPr/>
          </p:nvSpPr>
          <p:spPr>
            <a:xfrm rot="626319">
              <a:off x="2715466" y="4923656"/>
              <a:ext cx="10897" cy="10112"/>
            </a:xfrm>
            <a:custGeom>
              <a:avLst/>
              <a:gdLst/>
              <a:ahLst/>
              <a:cxnLst/>
              <a:rect l="l" t="t" r="r" b="b"/>
              <a:pathLst>
                <a:path w="347" h="322" extrusionOk="0">
                  <a:moveTo>
                    <a:pt x="75" y="1"/>
                  </a:moveTo>
                  <a:cubicBezTo>
                    <a:pt x="50" y="1"/>
                    <a:pt x="50" y="1"/>
                    <a:pt x="25" y="25"/>
                  </a:cubicBezTo>
                  <a:lnTo>
                    <a:pt x="25" y="50"/>
                  </a:lnTo>
                  <a:cubicBezTo>
                    <a:pt x="1" y="75"/>
                    <a:pt x="1" y="75"/>
                    <a:pt x="25" y="99"/>
                  </a:cubicBezTo>
                  <a:lnTo>
                    <a:pt x="25" y="124"/>
                  </a:lnTo>
                  <a:cubicBezTo>
                    <a:pt x="25" y="149"/>
                    <a:pt x="25" y="174"/>
                    <a:pt x="50" y="198"/>
                  </a:cubicBezTo>
                  <a:lnTo>
                    <a:pt x="25" y="198"/>
                  </a:lnTo>
                  <a:lnTo>
                    <a:pt x="149" y="297"/>
                  </a:lnTo>
                  <a:cubicBezTo>
                    <a:pt x="149" y="297"/>
                    <a:pt x="149" y="322"/>
                    <a:pt x="174" y="322"/>
                  </a:cubicBezTo>
                  <a:lnTo>
                    <a:pt x="272" y="322"/>
                  </a:lnTo>
                  <a:cubicBezTo>
                    <a:pt x="272" y="322"/>
                    <a:pt x="297" y="297"/>
                    <a:pt x="297" y="297"/>
                  </a:cubicBezTo>
                  <a:lnTo>
                    <a:pt x="322" y="272"/>
                  </a:lnTo>
                  <a:cubicBezTo>
                    <a:pt x="322" y="248"/>
                    <a:pt x="322" y="223"/>
                    <a:pt x="346" y="223"/>
                  </a:cubicBezTo>
                  <a:lnTo>
                    <a:pt x="346" y="174"/>
                  </a:lnTo>
                  <a:cubicBezTo>
                    <a:pt x="322" y="174"/>
                    <a:pt x="322" y="149"/>
                    <a:pt x="297" y="124"/>
                  </a:cubicBezTo>
                  <a:lnTo>
                    <a:pt x="198" y="25"/>
                  </a:lnTo>
                  <a:cubicBezTo>
                    <a:pt x="198" y="1"/>
                    <a:pt x="174"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09" name="Google Shape;1909;p51"/>
            <p:cNvSpPr/>
            <p:nvPr/>
          </p:nvSpPr>
          <p:spPr>
            <a:xfrm rot="626319">
              <a:off x="2689075" y="4913906"/>
              <a:ext cx="9359" cy="7788"/>
            </a:xfrm>
            <a:custGeom>
              <a:avLst/>
              <a:gdLst/>
              <a:ahLst/>
              <a:cxnLst/>
              <a:rect l="l" t="t" r="r" b="b"/>
              <a:pathLst>
                <a:path w="298" h="248" extrusionOk="0">
                  <a:moveTo>
                    <a:pt x="149" y="1"/>
                  </a:moveTo>
                  <a:cubicBezTo>
                    <a:pt x="1" y="1"/>
                    <a:pt x="1" y="247"/>
                    <a:pt x="149" y="247"/>
                  </a:cubicBezTo>
                  <a:cubicBezTo>
                    <a:pt x="297" y="247"/>
                    <a:pt x="297"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0" name="Google Shape;1910;p51"/>
            <p:cNvSpPr/>
            <p:nvPr/>
          </p:nvSpPr>
          <p:spPr>
            <a:xfrm rot="626319">
              <a:off x="2744658" y="4912249"/>
              <a:ext cx="8542" cy="7003"/>
            </a:xfrm>
            <a:custGeom>
              <a:avLst/>
              <a:gdLst/>
              <a:ahLst/>
              <a:cxnLst/>
              <a:rect l="l" t="t" r="r" b="b"/>
              <a:pathLst>
                <a:path w="272" h="223" extrusionOk="0">
                  <a:moveTo>
                    <a:pt x="148" y="0"/>
                  </a:moveTo>
                  <a:cubicBezTo>
                    <a:pt x="0" y="0"/>
                    <a:pt x="0" y="198"/>
                    <a:pt x="148" y="222"/>
                  </a:cubicBezTo>
                  <a:cubicBezTo>
                    <a:pt x="272" y="198"/>
                    <a:pt x="272" y="0"/>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1" name="Google Shape;1911;p51"/>
            <p:cNvSpPr/>
            <p:nvPr/>
          </p:nvSpPr>
          <p:spPr>
            <a:xfrm rot="626319">
              <a:off x="2788420" y="4931473"/>
              <a:ext cx="10112" cy="7035"/>
            </a:xfrm>
            <a:custGeom>
              <a:avLst/>
              <a:gdLst/>
              <a:ahLst/>
              <a:cxnLst/>
              <a:rect l="l" t="t" r="r" b="b"/>
              <a:pathLst>
                <a:path w="322" h="224" extrusionOk="0">
                  <a:moveTo>
                    <a:pt x="149" y="1"/>
                  </a:moveTo>
                  <a:cubicBezTo>
                    <a:pt x="1" y="1"/>
                    <a:pt x="1" y="223"/>
                    <a:pt x="149" y="223"/>
                  </a:cubicBezTo>
                  <a:cubicBezTo>
                    <a:pt x="322" y="223"/>
                    <a:pt x="32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2" name="Google Shape;1912;p51"/>
            <p:cNvSpPr/>
            <p:nvPr/>
          </p:nvSpPr>
          <p:spPr>
            <a:xfrm rot="626319">
              <a:off x="2872408" y="4924881"/>
              <a:ext cx="10112" cy="7003"/>
            </a:xfrm>
            <a:custGeom>
              <a:avLst/>
              <a:gdLst/>
              <a:ahLst/>
              <a:cxnLst/>
              <a:rect l="l" t="t" r="r" b="b"/>
              <a:pathLst>
                <a:path w="322" h="223" extrusionOk="0">
                  <a:moveTo>
                    <a:pt x="149" y="1"/>
                  </a:moveTo>
                  <a:cubicBezTo>
                    <a:pt x="1" y="1"/>
                    <a:pt x="1" y="223"/>
                    <a:pt x="149" y="223"/>
                  </a:cubicBezTo>
                  <a:cubicBezTo>
                    <a:pt x="322" y="223"/>
                    <a:pt x="32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3" name="Google Shape;1913;p51"/>
            <p:cNvSpPr/>
            <p:nvPr/>
          </p:nvSpPr>
          <p:spPr>
            <a:xfrm rot="626319">
              <a:off x="2834308" y="4913000"/>
              <a:ext cx="8574" cy="7788"/>
            </a:xfrm>
            <a:custGeom>
              <a:avLst/>
              <a:gdLst/>
              <a:ahLst/>
              <a:cxnLst/>
              <a:rect l="l" t="t" r="r" b="b"/>
              <a:pathLst>
                <a:path w="273" h="248" extrusionOk="0">
                  <a:moveTo>
                    <a:pt x="124" y="0"/>
                  </a:moveTo>
                  <a:cubicBezTo>
                    <a:pt x="1" y="25"/>
                    <a:pt x="1" y="223"/>
                    <a:pt x="124" y="247"/>
                  </a:cubicBezTo>
                  <a:cubicBezTo>
                    <a:pt x="272" y="223"/>
                    <a:pt x="272"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4" name="Google Shape;1914;p51"/>
            <p:cNvSpPr/>
            <p:nvPr/>
          </p:nvSpPr>
          <p:spPr>
            <a:xfrm rot="626319">
              <a:off x="2835507" y="4940808"/>
              <a:ext cx="8542" cy="7788"/>
            </a:xfrm>
            <a:custGeom>
              <a:avLst/>
              <a:gdLst/>
              <a:ahLst/>
              <a:cxnLst/>
              <a:rect l="l" t="t" r="r" b="b"/>
              <a:pathLst>
                <a:path w="272" h="248" extrusionOk="0">
                  <a:moveTo>
                    <a:pt x="124" y="1"/>
                  </a:moveTo>
                  <a:cubicBezTo>
                    <a:pt x="0" y="25"/>
                    <a:pt x="0" y="223"/>
                    <a:pt x="124" y="247"/>
                  </a:cubicBezTo>
                  <a:cubicBezTo>
                    <a:pt x="272" y="223"/>
                    <a:pt x="272"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5" name="Google Shape;1915;p51"/>
            <p:cNvSpPr/>
            <p:nvPr/>
          </p:nvSpPr>
          <p:spPr>
            <a:xfrm rot="626319">
              <a:off x="2785503" y="4912764"/>
              <a:ext cx="9327" cy="7757"/>
            </a:xfrm>
            <a:custGeom>
              <a:avLst/>
              <a:gdLst/>
              <a:ahLst/>
              <a:cxnLst/>
              <a:rect l="l" t="t" r="r" b="b"/>
              <a:pathLst>
                <a:path w="297" h="247" extrusionOk="0">
                  <a:moveTo>
                    <a:pt x="148" y="0"/>
                  </a:moveTo>
                  <a:cubicBezTo>
                    <a:pt x="0" y="0"/>
                    <a:pt x="0" y="247"/>
                    <a:pt x="148" y="247"/>
                  </a:cubicBezTo>
                  <a:cubicBezTo>
                    <a:pt x="296" y="247"/>
                    <a:pt x="296" y="0"/>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6" name="Google Shape;1916;p51"/>
            <p:cNvSpPr/>
            <p:nvPr/>
          </p:nvSpPr>
          <p:spPr>
            <a:xfrm rot="626319">
              <a:off x="2751306" y="4934812"/>
              <a:ext cx="7035" cy="9170"/>
            </a:xfrm>
            <a:custGeom>
              <a:avLst/>
              <a:gdLst/>
              <a:ahLst/>
              <a:cxnLst/>
              <a:rect l="l" t="t" r="r" b="b"/>
              <a:pathLst>
                <a:path w="224" h="292" extrusionOk="0">
                  <a:moveTo>
                    <a:pt x="137" y="1"/>
                  </a:moveTo>
                  <a:cubicBezTo>
                    <a:pt x="130" y="1"/>
                    <a:pt x="124" y="7"/>
                    <a:pt x="124" y="20"/>
                  </a:cubicBezTo>
                  <a:lnTo>
                    <a:pt x="75" y="20"/>
                  </a:lnTo>
                  <a:cubicBezTo>
                    <a:pt x="50" y="20"/>
                    <a:pt x="50" y="20"/>
                    <a:pt x="26" y="44"/>
                  </a:cubicBezTo>
                  <a:lnTo>
                    <a:pt x="1" y="69"/>
                  </a:lnTo>
                  <a:cubicBezTo>
                    <a:pt x="1" y="69"/>
                    <a:pt x="1" y="94"/>
                    <a:pt x="1" y="118"/>
                  </a:cubicBezTo>
                  <a:lnTo>
                    <a:pt x="1" y="192"/>
                  </a:lnTo>
                  <a:cubicBezTo>
                    <a:pt x="1" y="192"/>
                    <a:pt x="1" y="217"/>
                    <a:pt x="1" y="242"/>
                  </a:cubicBezTo>
                  <a:cubicBezTo>
                    <a:pt x="1" y="242"/>
                    <a:pt x="1" y="266"/>
                    <a:pt x="26" y="266"/>
                  </a:cubicBezTo>
                  <a:cubicBezTo>
                    <a:pt x="26" y="291"/>
                    <a:pt x="50" y="291"/>
                    <a:pt x="50" y="291"/>
                  </a:cubicBezTo>
                  <a:lnTo>
                    <a:pt x="124" y="291"/>
                  </a:lnTo>
                  <a:cubicBezTo>
                    <a:pt x="149" y="291"/>
                    <a:pt x="174" y="291"/>
                    <a:pt x="174" y="266"/>
                  </a:cubicBezTo>
                  <a:lnTo>
                    <a:pt x="198" y="242"/>
                  </a:lnTo>
                  <a:cubicBezTo>
                    <a:pt x="198" y="217"/>
                    <a:pt x="198" y="192"/>
                    <a:pt x="198" y="192"/>
                  </a:cubicBezTo>
                  <a:lnTo>
                    <a:pt x="223" y="168"/>
                  </a:lnTo>
                  <a:lnTo>
                    <a:pt x="223" y="118"/>
                  </a:lnTo>
                  <a:cubicBezTo>
                    <a:pt x="223" y="94"/>
                    <a:pt x="223" y="94"/>
                    <a:pt x="223" y="69"/>
                  </a:cubicBezTo>
                  <a:cubicBezTo>
                    <a:pt x="223" y="69"/>
                    <a:pt x="198" y="44"/>
                    <a:pt x="198" y="44"/>
                  </a:cubicBezTo>
                  <a:cubicBezTo>
                    <a:pt x="174" y="20"/>
                    <a:pt x="174" y="20"/>
                    <a:pt x="149" y="20"/>
                  </a:cubicBezTo>
                  <a:cubicBezTo>
                    <a:pt x="149" y="7"/>
                    <a:pt x="143" y="1"/>
                    <a:pt x="137"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7" name="Google Shape;1917;p51"/>
            <p:cNvSpPr/>
            <p:nvPr/>
          </p:nvSpPr>
          <p:spPr>
            <a:xfrm rot="626319">
              <a:off x="2709172" y="4894814"/>
              <a:ext cx="10112" cy="7788"/>
            </a:xfrm>
            <a:custGeom>
              <a:avLst/>
              <a:gdLst/>
              <a:ahLst/>
              <a:cxnLst/>
              <a:rect l="l" t="t" r="r" b="b"/>
              <a:pathLst>
                <a:path w="322" h="248" extrusionOk="0">
                  <a:moveTo>
                    <a:pt x="173" y="1"/>
                  </a:moveTo>
                  <a:cubicBezTo>
                    <a:pt x="0" y="1"/>
                    <a:pt x="0" y="247"/>
                    <a:pt x="173" y="247"/>
                  </a:cubicBezTo>
                  <a:cubicBezTo>
                    <a:pt x="321" y="247"/>
                    <a:pt x="321" y="1"/>
                    <a:pt x="173"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8" name="Google Shape;1918;p51"/>
            <p:cNvSpPr/>
            <p:nvPr/>
          </p:nvSpPr>
          <p:spPr>
            <a:xfrm rot="626319">
              <a:off x="2654124" y="4923298"/>
              <a:ext cx="7757" cy="9139"/>
            </a:xfrm>
            <a:custGeom>
              <a:avLst/>
              <a:gdLst/>
              <a:ahLst/>
              <a:cxnLst/>
              <a:rect l="l" t="t" r="r" b="b"/>
              <a:pathLst>
                <a:path w="247" h="291" extrusionOk="0">
                  <a:moveTo>
                    <a:pt x="136" y="1"/>
                  </a:moveTo>
                  <a:cubicBezTo>
                    <a:pt x="130" y="1"/>
                    <a:pt x="123" y="7"/>
                    <a:pt x="123" y="19"/>
                  </a:cubicBezTo>
                  <a:lnTo>
                    <a:pt x="74" y="19"/>
                  </a:lnTo>
                  <a:cubicBezTo>
                    <a:pt x="74" y="19"/>
                    <a:pt x="49" y="19"/>
                    <a:pt x="25" y="44"/>
                  </a:cubicBezTo>
                  <a:lnTo>
                    <a:pt x="25" y="68"/>
                  </a:lnTo>
                  <a:cubicBezTo>
                    <a:pt x="0" y="68"/>
                    <a:pt x="0" y="93"/>
                    <a:pt x="25" y="118"/>
                  </a:cubicBezTo>
                  <a:lnTo>
                    <a:pt x="25" y="192"/>
                  </a:lnTo>
                  <a:cubicBezTo>
                    <a:pt x="0" y="217"/>
                    <a:pt x="25" y="241"/>
                    <a:pt x="49" y="266"/>
                  </a:cubicBezTo>
                  <a:cubicBezTo>
                    <a:pt x="49" y="291"/>
                    <a:pt x="74" y="291"/>
                    <a:pt x="74" y="291"/>
                  </a:cubicBezTo>
                  <a:lnTo>
                    <a:pt x="148" y="291"/>
                  </a:lnTo>
                  <a:cubicBezTo>
                    <a:pt x="173" y="291"/>
                    <a:pt x="198" y="266"/>
                    <a:pt x="222" y="266"/>
                  </a:cubicBezTo>
                  <a:lnTo>
                    <a:pt x="222" y="241"/>
                  </a:lnTo>
                  <a:cubicBezTo>
                    <a:pt x="247" y="217"/>
                    <a:pt x="247" y="192"/>
                    <a:pt x="247" y="167"/>
                  </a:cubicBezTo>
                  <a:lnTo>
                    <a:pt x="247" y="167"/>
                  </a:lnTo>
                  <a:lnTo>
                    <a:pt x="222" y="192"/>
                  </a:lnTo>
                  <a:lnTo>
                    <a:pt x="222" y="118"/>
                  </a:lnTo>
                  <a:cubicBezTo>
                    <a:pt x="222" y="93"/>
                    <a:pt x="222" y="93"/>
                    <a:pt x="222" y="68"/>
                  </a:cubicBezTo>
                  <a:cubicBezTo>
                    <a:pt x="222" y="44"/>
                    <a:pt x="198" y="44"/>
                    <a:pt x="198" y="19"/>
                  </a:cubicBezTo>
                  <a:lnTo>
                    <a:pt x="148" y="19"/>
                  </a:lnTo>
                  <a:cubicBezTo>
                    <a:pt x="148" y="7"/>
                    <a:pt x="142" y="1"/>
                    <a:pt x="136"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19" name="Google Shape;1919;p51"/>
            <p:cNvSpPr/>
            <p:nvPr/>
          </p:nvSpPr>
          <p:spPr>
            <a:xfrm rot="626319">
              <a:off x="2934011" y="4932924"/>
              <a:ext cx="8542" cy="7035"/>
            </a:xfrm>
            <a:custGeom>
              <a:avLst/>
              <a:gdLst/>
              <a:ahLst/>
              <a:cxnLst/>
              <a:rect l="l" t="t" r="r" b="b"/>
              <a:pathLst>
                <a:path w="272" h="224" extrusionOk="0">
                  <a:moveTo>
                    <a:pt x="148" y="1"/>
                  </a:moveTo>
                  <a:cubicBezTo>
                    <a:pt x="0" y="26"/>
                    <a:pt x="0" y="198"/>
                    <a:pt x="148" y="223"/>
                  </a:cubicBezTo>
                  <a:cubicBezTo>
                    <a:pt x="272" y="198"/>
                    <a:pt x="272" y="26"/>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0" name="Google Shape;1920;p51"/>
            <p:cNvSpPr/>
            <p:nvPr/>
          </p:nvSpPr>
          <p:spPr>
            <a:xfrm rot="626319">
              <a:off x="2903216" y="4932781"/>
              <a:ext cx="8542" cy="7788"/>
            </a:xfrm>
            <a:custGeom>
              <a:avLst/>
              <a:gdLst/>
              <a:ahLst/>
              <a:cxnLst/>
              <a:rect l="l" t="t" r="r" b="b"/>
              <a:pathLst>
                <a:path w="272" h="248" extrusionOk="0">
                  <a:moveTo>
                    <a:pt x="148" y="1"/>
                  </a:moveTo>
                  <a:cubicBezTo>
                    <a:pt x="0" y="25"/>
                    <a:pt x="0" y="223"/>
                    <a:pt x="148" y="248"/>
                  </a:cubicBezTo>
                  <a:cubicBezTo>
                    <a:pt x="272" y="223"/>
                    <a:pt x="272" y="25"/>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1" name="Google Shape;1921;p51"/>
            <p:cNvSpPr/>
            <p:nvPr/>
          </p:nvSpPr>
          <p:spPr>
            <a:xfrm rot="626319">
              <a:off x="2920366" y="4912354"/>
              <a:ext cx="9359" cy="7788"/>
            </a:xfrm>
            <a:custGeom>
              <a:avLst/>
              <a:gdLst/>
              <a:ahLst/>
              <a:cxnLst/>
              <a:rect l="l" t="t" r="r" b="b"/>
              <a:pathLst>
                <a:path w="298" h="248" extrusionOk="0">
                  <a:moveTo>
                    <a:pt x="149" y="1"/>
                  </a:moveTo>
                  <a:cubicBezTo>
                    <a:pt x="1" y="1"/>
                    <a:pt x="1" y="248"/>
                    <a:pt x="149" y="248"/>
                  </a:cubicBezTo>
                  <a:cubicBezTo>
                    <a:pt x="297" y="223"/>
                    <a:pt x="297"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2" name="Google Shape;1922;p51"/>
            <p:cNvSpPr/>
            <p:nvPr/>
          </p:nvSpPr>
          <p:spPr>
            <a:xfrm rot="626319">
              <a:off x="2966259" y="4906426"/>
              <a:ext cx="7003" cy="9327"/>
            </a:xfrm>
            <a:custGeom>
              <a:avLst/>
              <a:gdLst/>
              <a:ahLst/>
              <a:cxnLst/>
              <a:rect l="l" t="t" r="r" b="b"/>
              <a:pathLst>
                <a:path w="223" h="297" extrusionOk="0">
                  <a:moveTo>
                    <a:pt x="74" y="1"/>
                  </a:moveTo>
                  <a:cubicBezTo>
                    <a:pt x="74" y="1"/>
                    <a:pt x="49" y="25"/>
                    <a:pt x="25" y="25"/>
                  </a:cubicBezTo>
                  <a:lnTo>
                    <a:pt x="25" y="50"/>
                  </a:lnTo>
                  <a:cubicBezTo>
                    <a:pt x="0" y="75"/>
                    <a:pt x="0" y="99"/>
                    <a:pt x="0" y="99"/>
                  </a:cubicBezTo>
                  <a:lnTo>
                    <a:pt x="25" y="124"/>
                  </a:lnTo>
                  <a:lnTo>
                    <a:pt x="25" y="173"/>
                  </a:lnTo>
                  <a:cubicBezTo>
                    <a:pt x="0" y="198"/>
                    <a:pt x="0" y="223"/>
                    <a:pt x="25" y="223"/>
                  </a:cubicBezTo>
                  <a:cubicBezTo>
                    <a:pt x="25" y="247"/>
                    <a:pt x="25" y="247"/>
                    <a:pt x="49" y="272"/>
                  </a:cubicBezTo>
                  <a:cubicBezTo>
                    <a:pt x="49" y="272"/>
                    <a:pt x="74" y="272"/>
                    <a:pt x="74" y="297"/>
                  </a:cubicBezTo>
                  <a:lnTo>
                    <a:pt x="148" y="297"/>
                  </a:lnTo>
                  <a:cubicBezTo>
                    <a:pt x="173" y="272"/>
                    <a:pt x="198" y="272"/>
                    <a:pt x="198" y="247"/>
                  </a:cubicBezTo>
                  <a:lnTo>
                    <a:pt x="222" y="223"/>
                  </a:lnTo>
                  <a:cubicBezTo>
                    <a:pt x="222" y="223"/>
                    <a:pt x="222" y="198"/>
                    <a:pt x="222" y="173"/>
                  </a:cubicBezTo>
                  <a:lnTo>
                    <a:pt x="222" y="99"/>
                  </a:lnTo>
                  <a:cubicBezTo>
                    <a:pt x="222" y="99"/>
                    <a:pt x="222" y="75"/>
                    <a:pt x="222" y="50"/>
                  </a:cubicBezTo>
                  <a:cubicBezTo>
                    <a:pt x="222" y="50"/>
                    <a:pt x="198" y="25"/>
                    <a:pt x="198" y="25"/>
                  </a:cubicBezTo>
                  <a:cubicBezTo>
                    <a:pt x="198" y="1"/>
                    <a:pt x="173"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3" name="Google Shape;1923;p51"/>
            <p:cNvSpPr/>
            <p:nvPr/>
          </p:nvSpPr>
          <p:spPr>
            <a:xfrm rot="626319">
              <a:off x="2988992" y="4924219"/>
              <a:ext cx="7035" cy="9139"/>
            </a:xfrm>
            <a:custGeom>
              <a:avLst/>
              <a:gdLst/>
              <a:ahLst/>
              <a:cxnLst/>
              <a:rect l="l" t="t" r="r" b="b"/>
              <a:pathLst>
                <a:path w="224" h="291" extrusionOk="0">
                  <a:moveTo>
                    <a:pt x="140" y="0"/>
                  </a:moveTo>
                  <a:cubicBezTo>
                    <a:pt x="130" y="0"/>
                    <a:pt x="124" y="7"/>
                    <a:pt x="124" y="19"/>
                  </a:cubicBezTo>
                  <a:lnTo>
                    <a:pt x="75" y="19"/>
                  </a:lnTo>
                  <a:cubicBezTo>
                    <a:pt x="75" y="19"/>
                    <a:pt x="50" y="19"/>
                    <a:pt x="26" y="44"/>
                  </a:cubicBezTo>
                  <a:lnTo>
                    <a:pt x="26" y="68"/>
                  </a:lnTo>
                  <a:cubicBezTo>
                    <a:pt x="1" y="68"/>
                    <a:pt x="1" y="93"/>
                    <a:pt x="1" y="118"/>
                  </a:cubicBezTo>
                  <a:lnTo>
                    <a:pt x="26" y="118"/>
                  </a:lnTo>
                  <a:lnTo>
                    <a:pt x="26" y="192"/>
                  </a:lnTo>
                  <a:cubicBezTo>
                    <a:pt x="26" y="192"/>
                    <a:pt x="26" y="216"/>
                    <a:pt x="26" y="241"/>
                  </a:cubicBezTo>
                  <a:cubicBezTo>
                    <a:pt x="26" y="241"/>
                    <a:pt x="26" y="266"/>
                    <a:pt x="50" y="266"/>
                  </a:cubicBezTo>
                  <a:cubicBezTo>
                    <a:pt x="50" y="291"/>
                    <a:pt x="75" y="291"/>
                    <a:pt x="75" y="291"/>
                  </a:cubicBezTo>
                  <a:lnTo>
                    <a:pt x="149" y="291"/>
                  </a:lnTo>
                  <a:cubicBezTo>
                    <a:pt x="174" y="291"/>
                    <a:pt x="198" y="266"/>
                    <a:pt x="198" y="266"/>
                  </a:cubicBezTo>
                  <a:lnTo>
                    <a:pt x="223" y="241"/>
                  </a:lnTo>
                  <a:cubicBezTo>
                    <a:pt x="223" y="216"/>
                    <a:pt x="223" y="192"/>
                    <a:pt x="223" y="192"/>
                  </a:cubicBezTo>
                  <a:lnTo>
                    <a:pt x="223" y="118"/>
                  </a:lnTo>
                  <a:cubicBezTo>
                    <a:pt x="223" y="93"/>
                    <a:pt x="223" y="93"/>
                    <a:pt x="223" y="68"/>
                  </a:cubicBezTo>
                  <a:cubicBezTo>
                    <a:pt x="223" y="44"/>
                    <a:pt x="223" y="44"/>
                    <a:pt x="198" y="44"/>
                  </a:cubicBezTo>
                  <a:cubicBezTo>
                    <a:pt x="198" y="19"/>
                    <a:pt x="174" y="19"/>
                    <a:pt x="174" y="19"/>
                  </a:cubicBezTo>
                  <a:cubicBezTo>
                    <a:pt x="161" y="7"/>
                    <a:pt x="149" y="0"/>
                    <a:pt x="140"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4" name="Google Shape;1924;p51"/>
            <p:cNvSpPr/>
            <p:nvPr/>
          </p:nvSpPr>
          <p:spPr>
            <a:xfrm rot="626319">
              <a:off x="3039710" y="4910779"/>
              <a:ext cx="10112" cy="7788"/>
            </a:xfrm>
            <a:custGeom>
              <a:avLst/>
              <a:gdLst/>
              <a:ahLst/>
              <a:cxnLst/>
              <a:rect l="l" t="t" r="r" b="b"/>
              <a:pathLst>
                <a:path w="322" h="248" extrusionOk="0">
                  <a:moveTo>
                    <a:pt x="174" y="0"/>
                  </a:moveTo>
                  <a:cubicBezTo>
                    <a:pt x="1" y="0"/>
                    <a:pt x="1" y="247"/>
                    <a:pt x="174" y="247"/>
                  </a:cubicBezTo>
                  <a:cubicBezTo>
                    <a:pt x="322" y="223"/>
                    <a:pt x="322" y="0"/>
                    <a:pt x="17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5" name="Google Shape;1925;p51"/>
            <p:cNvSpPr/>
            <p:nvPr/>
          </p:nvSpPr>
          <p:spPr>
            <a:xfrm rot="626319">
              <a:off x="3063860" y="4882833"/>
              <a:ext cx="9327" cy="7003"/>
            </a:xfrm>
            <a:custGeom>
              <a:avLst/>
              <a:gdLst/>
              <a:ahLst/>
              <a:cxnLst/>
              <a:rect l="l" t="t" r="r" b="b"/>
              <a:pathLst>
                <a:path w="297" h="223" extrusionOk="0">
                  <a:moveTo>
                    <a:pt x="149" y="0"/>
                  </a:moveTo>
                  <a:cubicBezTo>
                    <a:pt x="0" y="0"/>
                    <a:pt x="0" y="222"/>
                    <a:pt x="149" y="222"/>
                  </a:cubicBezTo>
                  <a:cubicBezTo>
                    <a:pt x="297" y="222"/>
                    <a:pt x="297"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6" name="Google Shape;1926;p51"/>
            <p:cNvSpPr/>
            <p:nvPr/>
          </p:nvSpPr>
          <p:spPr>
            <a:xfrm rot="626319">
              <a:off x="3012087" y="4898453"/>
              <a:ext cx="8574" cy="7003"/>
            </a:xfrm>
            <a:custGeom>
              <a:avLst/>
              <a:gdLst/>
              <a:ahLst/>
              <a:cxnLst/>
              <a:rect l="l" t="t" r="r" b="b"/>
              <a:pathLst>
                <a:path w="273" h="223" extrusionOk="0">
                  <a:moveTo>
                    <a:pt x="149" y="0"/>
                  </a:moveTo>
                  <a:cubicBezTo>
                    <a:pt x="1" y="25"/>
                    <a:pt x="1" y="198"/>
                    <a:pt x="149" y="222"/>
                  </a:cubicBezTo>
                  <a:cubicBezTo>
                    <a:pt x="272" y="198"/>
                    <a:pt x="272" y="25"/>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7" name="Google Shape;1927;p51"/>
            <p:cNvSpPr/>
            <p:nvPr/>
          </p:nvSpPr>
          <p:spPr>
            <a:xfrm rot="626319">
              <a:off x="3087132" y="4863467"/>
              <a:ext cx="10112" cy="7066"/>
            </a:xfrm>
            <a:custGeom>
              <a:avLst/>
              <a:gdLst/>
              <a:ahLst/>
              <a:cxnLst/>
              <a:rect l="l" t="t" r="r" b="b"/>
              <a:pathLst>
                <a:path w="322" h="225" extrusionOk="0">
                  <a:moveTo>
                    <a:pt x="194" y="1"/>
                  </a:moveTo>
                  <a:cubicBezTo>
                    <a:pt x="187" y="1"/>
                    <a:pt x="181" y="1"/>
                    <a:pt x="173" y="2"/>
                  </a:cubicBezTo>
                  <a:cubicBezTo>
                    <a:pt x="1" y="2"/>
                    <a:pt x="1" y="225"/>
                    <a:pt x="173" y="225"/>
                  </a:cubicBezTo>
                  <a:cubicBezTo>
                    <a:pt x="315" y="225"/>
                    <a:pt x="321" y="1"/>
                    <a:pt x="19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8" name="Google Shape;1928;p51"/>
            <p:cNvSpPr/>
            <p:nvPr/>
          </p:nvSpPr>
          <p:spPr>
            <a:xfrm rot="626319">
              <a:off x="3152649" y="4845654"/>
              <a:ext cx="10112" cy="7788"/>
            </a:xfrm>
            <a:custGeom>
              <a:avLst/>
              <a:gdLst/>
              <a:ahLst/>
              <a:cxnLst/>
              <a:rect l="l" t="t" r="r" b="b"/>
              <a:pathLst>
                <a:path w="322" h="248" extrusionOk="0">
                  <a:moveTo>
                    <a:pt x="173" y="0"/>
                  </a:moveTo>
                  <a:cubicBezTo>
                    <a:pt x="0" y="0"/>
                    <a:pt x="0" y="247"/>
                    <a:pt x="173" y="247"/>
                  </a:cubicBezTo>
                  <a:cubicBezTo>
                    <a:pt x="321" y="247"/>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29" name="Google Shape;1929;p51"/>
            <p:cNvSpPr/>
            <p:nvPr/>
          </p:nvSpPr>
          <p:spPr>
            <a:xfrm rot="626319">
              <a:off x="3120526" y="4883098"/>
              <a:ext cx="10081" cy="7757"/>
            </a:xfrm>
            <a:custGeom>
              <a:avLst/>
              <a:gdLst/>
              <a:ahLst/>
              <a:cxnLst/>
              <a:rect l="l" t="t" r="r" b="b"/>
              <a:pathLst>
                <a:path w="321" h="247" extrusionOk="0">
                  <a:moveTo>
                    <a:pt x="173" y="0"/>
                  </a:moveTo>
                  <a:cubicBezTo>
                    <a:pt x="0" y="0"/>
                    <a:pt x="0" y="247"/>
                    <a:pt x="173" y="247"/>
                  </a:cubicBezTo>
                  <a:cubicBezTo>
                    <a:pt x="321" y="247"/>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0" name="Google Shape;1930;p51"/>
            <p:cNvSpPr/>
            <p:nvPr/>
          </p:nvSpPr>
          <p:spPr>
            <a:xfrm rot="626319">
              <a:off x="3085459" y="4897767"/>
              <a:ext cx="8574" cy="7788"/>
            </a:xfrm>
            <a:custGeom>
              <a:avLst/>
              <a:gdLst/>
              <a:ahLst/>
              <a:cxnLst/>
              <a:rect l="l" t="t" r="r" b="b"/>
              <a:pathLst>
                <a:path w="273" h="248" extrusionOk="0">
                  <a:moveTo>
                    <a:pt x="124" y="1"/>
                  </a:moveTo>
                  <a:cubicBezTo>
                    <a:pt x="1" y="25"/>
                    <a:pt x="1" y="223"/>
                    <a:pt x="124" y="248"/>
                  </a:cubicBezTo>
                  <a:cubicBezTo>
                    <a:pt x="272" y="223"/>
                    <a:pt x="272"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1" name="Google Shape;1931;p51"/>
            <p:cNvSpPr/>
            <p:nvPr/>
          </p:nvSpPr>
          <p:spPr>
            <a:xfrm rot="626319">
              <a:off x="3119904" y="4848127"/>
              <a:ext cx="8574" cy="7003"/>
            </a:xfrm>
            <a:custGeom>
              <a:avLst/>
              <a:gdLst/>
              <a:ahLst/>
              <a:cxnLst/>
              <a:rect l="l" t="t" r="r" b="b"/>
              <a:pathLst>
                <a:path w="273" h="223" extrusionOk="0">
                  <a:moveTo>
                    <a:pt x="149" y="1"/>
                  </a:moveTo>
                  <a:cubicBezTo>
                    <a:pt x="1" y="1"/>
                    <a:pt x="1" y="198"/>
                    <a:pt x="149" y="223"/>
                  </a:cubicBezTo>
                  <a:cubicBezTo>
                    <a:pt x="272" y="198"/>
                    <a:pt x="27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2" name="Google Shape;1932;p51"/>
            <p:cNvSpPr/>
            <p:nvPr/>
          </p:nvSpPr>
          <p:spPr>
            <a:xfrm rot="626319">
              <a:off x="3193817" y="4819319"/>
              <a:ext cx="10112" cy="7003"/>
            </a:xfrm>
            <a:custGeom>
              <a:avLst/>
              <a:gdLst/>
              <a:ahLst/>
              <a:cxnLst/>
              <a:rect l="l" t="t" r="r" b="b"/>
              <a:pathLst>
                <a:path w="322" h="223" extrusionOk="0">
                  <a:moveTo>
                    <a:pt x="149" y="1"/>
                  </a:moveTo>
                  <a:cubicBezTo>
                    <a:pt x="1" y="1"/>
                    <a:pt x="1" y="223"/>
                    <a:pt x="149" y="223"/>
                  </a:cubicBezTo>
                  <a:cubicBezTo>
                    <a:pt x="322" y="223"/>
                    <a:pt x="32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3" name="Google Shape;1933;p51"/>
            <p:cNvSpPr/>
            <p:nvPr/>
          </p:nvSpPr>
          <p:spPr>
            <a:xfrm rot="626319">
              <a:off x="3154657" y="4822282"/>
              <a:ext cx="9327" cy="7003"/>
            </a:xfrm>
            <a:custGeom>
              <a:avLst/>
              <a:gdLst/>
              <a:ahLst/>
              <a:cxnLst/>
              <a:rect l="l" t="t" r="r" b="b"/>
              <a:pathLst>
                <a:path w="297" h="223" extrusionOk="0">
                  <a:moveTo>
                    <a:pt x="74" y="1"/>
                  </a:moveTo>
                  <a:cubicBezTo>
                    <a:pt x="49" y="1"/>
                    <a:pt x="49" y="25"/>
                    <a:pt x="25" y="25"/>
                  </a:cubicBezTo>
                  <a:cubicBezTo>
                    <a:pt x="25" y="25"/>
                    <a:pt x="25" y="50"/>
                    <a:pt x="0" y="75"/>
                  </a:cubicBezTo>
                  <a:cubicBezTo>
                    <a:pt x="0" y="75"/>
                    <a:pt x="0" y="99"/>
                    <a:pt x="0" y="99"/>
                  </a:cubicBezTo>
                  <a:lnTo>
                    <a:pt x="0" y="149"/>
                  </a:lnTo>
                  <a:cubicBezTo>
                    <a:pt x="25" y="149"/>
                    <a:pt x="25" y="173"/>
                    <a:pt x="49" y="198"/>
                  </a:cubicBezTo>
                  <a:lnTo>
                    <a:pt x="74" y="198"/>
                  </a:lnTo>
                  <a:cubicBezTo>
                    <a:pt x="74" y="223"/>
                    <a:pt x="99" y="223"/>
                    <a:pt x="123" y="223"/>
                  </a:cubicBezTo>
                  <a:lnTo>
                    <a:pt x="198" y="223"/>
                  </a:lnTo>
                  <a:cubicBezTo>
                    <a:pt x="222" y="223"/>
                    <a:pt x="247" y="198"/>
                    <a:pt x="272" y="173"/>
                  </a:cubicBezTo>
                  <a:cubicBezTo>
                    <a:pt x="272" y="173"/>
                    <a:pt x="296" y="149"/>
                    <a:pt x="296" y="149"/>
                  </a:cubicBezTo>
                  <a:cubicBezTo>
                    <a:pt x="296" y="124"/>
                    <a:pt x="296" y="124"/>
                    <a:pt x="296" y="99"/>
                  </a:cubicBezTo>
                  <a:lnTo>
                    <a:pt x="296" y="75"/>
                  </a:lnTo>
                  <a:cubicBezTo>
                    <a:pt x="296" y="50"/>
                    <a:pt x="272" y="25"/>
                    <a:pt x="272" y="25"/>
                  </a:cubicBezTo>
                  <a:lnTo>
                    <a:pt x="247" y="1"/>
                  </a:ln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4" name="Google Shape;1934;p51"/>
            <p:cNvSpPr/>
            <p:nvPr/>
          </p:nvSpPr>
          <p:spPr>
            <a:xfrm rot="626319">
              <a:off x="3192528" y="4787355"/>
              <a:ext cx="7788" cy="7757"/>
            </a:xfrm>
            <a:custGeom>
              <a:avLst/>
              <a:gdLst/>
              <a:ahLst/>
              <a:cxnLst/>
              <a:rect l="l" t="t" r="r" b="b"/>
              <a:pathLst>
                <a:path w="248" h="247" extrusionOk="0">
                  <a:moveTo>
                    <a:pt x="124" y="0"/>
                  </a:moveTo>
                  <a:cubicBezTo>
                    <a:pt x="1" y="25"/>
                    <a:pt x="1" y="222"/>
                    <a:pt x="124" y="247"/>
                  </a:cubicBezTo>
                  <a:cubicBezTo>
                    <a:pt x="247" y="222"/>
                    <a:pt x="247"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5" name="Google Shape;1935;p51"/>
            <p:cNvSpPr/>
            <p:nvPr/>
          </p:nvSpPr>
          <p:spPr>
            <a:xfrm rot="626319">
              <a:off x="3230192" y="4771638"/>
              <a:ext cx="10112" cy="7003"/>
            </a:xfrm>
            <a:custGeom>
              <a:avLst/>
              <a:gdLst/>
              <a:ahLst/>
              <a:cxnLst/>
              <a:rect l="l" t="t" r="r" b="b"/>
              <a:pathLst>
                <a:path w="322" h="223" extrusionOk="0">
                  <a:moveTo>
                    <a:pt x="174" y="0"/>
                  </a:moveTo>
                  <a:cubicBezTo>
                    <a:pt x="1" y="0"/>
                    <a:pt x="1" y="222"/>
                    <a:pt x="174" y="222"/>
                  </a:cubicBezTo>
                  <a:cubicBezTo>
                    <a:pt x="322" y="222"/>
                    <a:pt x="322" y="0"/>
                    <a:pt x="17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6" name="Google Shape;1936;p51"/>
            <p:cNvSpPr/>
            <p:nvPr/>
          </p:nvSpPr>
          <p:spPr>
            <a:xfrm rot="626319">
              <a:off x="3223136" y="4745735"/>
              <a:ext cx="8574" cy="7003"/>
            </a:xfrm>
            <a:custGeom>
              <a:avLst/>
              <a:gdLst/>
              <a:ahLst/>
              <a:cxnLst/>
              <a:rect l="l" t="t" r="r" b="b"/>
              <a:pathLst>
                <a:path w="273" h="223" extrusionOk="0">
                  <a:moveTo>
                    <a:pt x="149" y="1"/>
                  </a:moveTo>
                  <a:cubicBezTo>
                    <a:pt x="1" y="1"/>
                    <a:pt x="1" y="198"/>
                    <a:pt x="149" y="223"/>
                  </a:cubicBezTo>
                  <a:cubicBezTo>
                    <a:pt x="272" y="198"/>
                    <a:pt x="27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7" name="Google Shape;1937;p51"/>
            <p:cNvSpPr/>
            <p:nvPr/>
          </p:nvSpPr>
          <p:spPr>
            <a:xfrm rot="626319">
              <a:off x="3259511" y="4698054"/>
              <a:ext cx="8574" cy="7003"/>
            </a:xfrm>
            <a:custGeom>
              <a:avLst/>
              <a:gdLst/>
              <a:ahLst/>
              <a:cxnLst/>
              <a:rect l="l" t="t" r="r" b="b"/>
              <a:pathLst>
                <a:path w="273" h="223" extrusionOk="0">
                  <a:moveTo>
                    <a:pt x="149" y="0"/>
                  </a:moveTo>
                  <a:cubicBezTo>
                    <a:pt x="1" y="0"/>
                    <a:pt x="1" y="198"/>
                    <a:pt x="149" y="222"/>
                  </a:cubicBezTo>
                  <a:cubicBezTo>
                    <a:pt x="272" y="198"/>
                    <a:pt x="272"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8" name="Google Shape;1938;p51"/>
            <p:cNvSpPr/>
            <p:nvPr/>
          </p:nvSpPr>
          <p:spPr>
            <a:xfrm rot="626319">
              <a:off x="3266281" y="4652844"/>
              <a:ext cx="9327" cy="7003"/>
            </a:xfrm>
            <a:custGeom>
              <a:avLst/>
              <a:gdLst/>
              <a:ahLst/>
              <a:cxnLst/>
              <a:rect l="l" t="t" r="r" b="b"/>
              <a:pathLst>
                <a:path w="297" h="223" extrusionOk="0">
                  <a:moveTo>
                    <a:pt x="148" y="1"/>
                  </a:moveTo>
                  <a:cubicBezTo>
                    <a:pt x="0" y="1"/>
                    <a:pt x="0" y="223"/>
                    <a:pt x="148" y="223"/>
                  </a:cubicBezTo>
                  <a:cubicBezTo>
                    <a:pt x="297" y="223"/>
                    <a:pt x="297"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39" name="Google Shape;1939;p51"/>
            <p:cNvSpPr/>
            <p:nvPr/>
          </p:nvSpPr>
          <p:spPr>
            <a:xfrm rot="626319">
              <a:off x="3284004" y="4603156"/>
              <a:ext cx="7788" cy="7788"/>
            </a:xfrm>
            <a:custGeom>
              <a:avLst/>
              <a:gdLst/>
              <a:ahLst/>
              <a:cxnLst/>
              <a:rect l="l" t="t" r="r" b="b"/>
              <a:pathLst>
                <a:path w="248" h="248" extrusionOk="0">
                  <a:moveTo>
                    <a:pt x="124" y="0"/>
                  </a:moveTo>
                  <a:cubicBezTo>
                    <a:pt x="1" y="25"/>
                    <a:pt x="1" y="223"/>
                    <a:pt x="124" y="247"/>
                  </a:cubicBezTo>
                  <a:cubicBezTo>
                    <a:pt x="248" y="223"/>
                    <a:pt x="248"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0" name="Google Shape;1940;p51"/>
            <p:cNvSpPr/>
            <p:nvPr/>
          </p:nvSpPr>
          <p:spPr>
            <a:xfrm rot="626319">
              <a:off x="3244228" y="4721157"/>
              <a:ext cx="7757" cy="7035"/>
            </a:xfrm>
            <a:custGeom>
              <a:avLst/>
              <a:gdLst/>
              <a:ahLst/>
              <a:cxnLst/>
              <a:rect l="l" t="t" r="r" b="b"/>
              <a:pathLst>
                <a:path w="247" h="224" extrusionOk="0">
                  <a:moveTo>
                    <a:pt x="123" y="1"/>
                  </a:moveTo>
                  <a:cubicBezTo>
                    <a:pt x="0" y="26"/>
                    <a:pt x="0" y="198"/>
                    <a:pt x="123" y="223"/>
                  </a:cubicBezTo>
                  <a:cubicBezTo>
                    <a:pt x="247" y="198"/>
                    <a:pt x="247" y="26"/>
                    <a:pt x="123"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1" name="Google Shape;1941;p51"/>
            <p:cNvSpPr/>
            <p:nvPr/>
          </p:nvSpPr>
          <p:spPr>
            <a:xfrm rot="626319">
              <a:off x="3330881" y="4524333"/>
              <a:ext cx="8542" cy="7788"/>
            </a:xfrm>
            <a:custGeom>
              <a:avLst/>
              <a:gdLst/>
              <a:ahLst/>
              <a:cxnLst/>
              <a:rect l="l" t="t" r="r" b="b"/>
              <a:pathLst>
                <a:path w="272" h="248" extrusionOk="0">
                  <a:moveTo>
                    <a:pt x="148" y="1"/>
                  </a:moveTo>
                  <a:cubicBezTo>
                    <a:pt x="0" y="26"/>
                    <a:pt x="0" y="223"/>
                    <a:pt x="148" y="248"/>
                  </a:cubicBezTo>
                  <a:cubicBezTo>
                    <a:pt x="272" y="223"/>
                    <a:pt x="272" y="26"/>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2" name="Google Shape;1942;p51"/>
            <p:cNvSpPr/>
            <p:nvPr/>
          </p:nvSpPr>
          <p:spPr>
            <a:xfrm rot="626319">
              <a:off x="3361798" y="4489203"/>
              <a:ext cx="10112" cy="7757"/>
            </a:xfrm>
            <a:custGeom>
              <a:avLst/>
              <a:gdLst/>
              <a:ahLst/>
              <a:cxnLst/>
              <a:rect l="l" t="t" r="r" b="b"/>
              <a:pathLst>
                <a:path w="322" h="247" extrusionOk="0">
                  <a:moveTo>
                    <a:pt x="173" y="0"/>
                  </a:moveTo>
                  <a:cubicBezTo>
                    <a:pt x="0" y="0"/>
                    <a:pt x="0" y="247"/>
                    <a:pt x="173" y="247"/>
                  </a:cubicBezTo>
                  <a:cubicBezTo>
                    <a:pt x="321" y="222"/>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3" name="Google Shape;1943;p51"/>
            <p:cNvSpPr/>
            <p:nvPr/>
          </p:nvSpPr>
          <p:spPr>
            <a:xfrm rot="626319">
              <a:off x="3413425" y="4478006"/>
              <a:ext cx="7788" cy="8542"/>
            </a:xfrm>
            <a:custGeom>
              <a:avLst/>
              <a:gdLst/>
              <a:ahLst/>
              <a:cxnLst/>
              <a:rect l="l" t="t" r="r" b="b"/>
              <a:pathLst>
                <a:path w="248" h="272" extrusionOk="0">
                  <a:moveTo>
                    <a:pt x="100" y="0"/>
                  </a:moveTo>
                  <a:cubicBezTo>
                    <a:pt x="75" y="0"/>
                    <a:pt x="50" y="0"/>
                    <a:pt x="50" y="25"/>
                  </a:cubicBezTo>
                  <a:lnTo>
                    <a:pt x="26" y="50"/>
                  </a:lnTo>
                  <a:cubicBezTo>
                    <a:pt x="26" y="74"/>
                    <a:pt x="1" y="74"/>
                    <a:pt x="1" y="99"/>
                  </a:cubicBezTo>
                  <a:lnTo>
                    <a:pt x="26" y="99"/>
                  </a:lnTo>
                  <a:lnTo>
                    <a:pt x="26" y="173"/>
                  </a:lnTo>
                  <a:cubicBezTo>
                    <a:pt x="26" y="198"/>
                    <a:pt x="26" y="198"/>
                    <a:pt x="26" y="222"/>
                  </a:cubicBezTo>
                  <a:cubicBezTo>
                    <a:pt x="26" y="222"/>
                    <a:pt x="50" y="247"/>
                    <a:pt x="50" y="247"/>
                  </a:cubicBezTo>
                  <a:cubicBezTo>
                    <a:pt x="50" y="272"/>
                    <a:pt x="75" y="272"/>
                    <a:pt x="100" y="272"/>
                  </a:cubicBezTo>
                  <a:lnTo>
                    <a:pt x="174" y="272"/>
                  </a:lnTo>
                  <a:cubicBezTo>
                    <a:pt x="174" y="272"/>
                    <a:pt x="198" y="272"/>
                    <a:pt x="223" y="247"/>
                  </a:cubicBezTo>
                  <a:lnTo>
                    <a:pt x="223" y="222"/>
                  </a:lnTo>
                  <a:cubicBezTo>
                    <a:pt x="248" y="198"/>
                    <a:pt x="248" y="198"/>
                    <a:pt x="223" y="173"/>
                  </a:cubicBezTo>
                  <a:lnTo>
                    <a:pt x="223" y="99"/>
                  </a:lnTo>
                  <a:cubicBezTo>
                    <a:pt x="248" y="74"/>
                    <a:pt x="248" y="74"/>
                    <a:pt x="223" y="50"/>
                  </a:cubicBezTo>
                  <a:cubicBezTo>
                    <a:pt x="223" y="50"/>
                    <a:pt x="223" y="25"/>
                    <a:pt x="198" y="25"/>
                  </a:cubicBezTo>
                  <a:cubicBezTo>
                    <a:pt x="198" y="0"/>
                    <a:pt x="174" y="0"/>
                    <a:pt x="17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4" name="Google Shape;1944;p51"/>
            <p:cNvSpPr/>
            <p:nvPr/>
          </p:nvSpPr>
          <p:spPr>
            <a:xfrm rot="626319">
              <a:off x="3364658" y="4515641"/>
              <a:ext cx="7003" cy="9170"/>
            </a:xfrm>
            <a:custGeom>
              <a:avLst/>
              <a:gdLst/>
              <a:ahLst/>
              <a:cxnLst/>
              <a:rect l="l" t="t" r="r" b="b"/>
              <a:pathLst>
                <a:path w="223" h="292" extrusionOk="0">
                  <a:moveTo>
                    <a:pt x="124" y="1"/>
                  </a:moveTo>
                  <a:cubicBezTo>
                    <a:pt x="118" y="1"/>
                    <a:pt x="111" y="7"/>
                    <a:pt x="99" y="19"/>
                  </a:cubicBezTo>
                  <a:lnTo>
                    <a:pt x="74" y="19"/>
                  </a:lnTo>
                  <a:cubicBezTo>
                    <a:pt x="50" y="19"/>
                    <a:pt x="25" y="19"/>
                    <a:pt x="25" y="44"/>
                  </a:cubicBezTo>
                  <a:lnTo>
                    <a:pt x="0" y="69"/>
                  </a:lnTo>
                  <a:cubicBezTo>
                    <a:pt x="0" y="94"/>
                    <a:pt x="0" y="94"/>
                    <a:pt x="0" y="118"/>
                  </a:cubicBezTo>
                  <a:lnTo>
                    <a:pt x="0" y="192"/>
                  </a:lnTo>
                  <a:cubicBezTo>
                    <a:pt x="0" y="217"/>
                    <a:pt x="0" y="217"/>
                    <a:pt x="0" y="242"/>
                  </a:cubicBezTo>
                  <a:cubicBezTo>
                    <a:pt x="0" y="242"/>
                    <a:pt x="25" y="266"/>
                    <a:pt x="25" y="266"/>
                  </a:cubicBezTo>
                  <a:cubicBezTo>
                    <a:pt x="50" y="291"/>
                    <a:pt x="50" y="291"/>
                    <a:pt x="74" y="291"/>
                  </a:cubicBezTo>
                  <a:lnTo>
                    <a:pt x="148" y="291"/>
                  </a:lnTo>
                  <a:cubicBezTo>
                    <a:pt x="148" y="291"/>
                    <a:pt x="173" y="291"/>
                    <a:pt x="198" y="266"/>
                  </a:cubicBezTo>
                  <a:lnTo>
                    <a:pt x="223" y="242"/>
                  </a:lnTo>
                  <a:cubicBezTo>
                    <a:pt x="223" y="217"/>
                    <a:pt x="223" y="217"/>
                    <a:pt x="223" y="192"/>
                  </a:cubicBezTo>
                  <a:lnTo>
                    <a:pt x="223" y="118"/>
                  </a:lnTo>
                  <a:cubicBezTo>
                    <a:pt x="223" y="94"/>
                    <a:pt x="198" y="69"/>
                    <a:pt x="198" y="44"/>
                  </a:cubicBezTo>
                  <a:cubicBezTo>
                    <a:pt x="173" y="19"/>
                    <a:pt x="173" y="19"/>
                    <a:pt x="148" y="19"/>
                  </a:cubicBezTo>
                  <a:cubicBezTo>
                    <a:pt x="136" y="7"/>
                    <a:pt x="130"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5" name="Google Shape;1945;p51"/>
            <p:cNvSpPr/>
            <p:nvPr/>
          </p:nvSpPr>
          <p:spPr>
            <a:xfrm rot="626319">
              <a:off x="3428632" y="4447749"/>
              <a:ext cx="8542" cy="7003"/>
            </a:xfrm>
            <a:custGeom>
              <a:avLst/>
              <a:gdLst/>
              <a:ahLst/>
              <a:cxnLst/>
              <a:rect l="l" t="t" r="r" b="b"/>
              <a:pathLst>
                <a:path w="272" h="223" extrusionOk="0">
                  <a:moveTo>
                    <a:pt x="148" y="0"/>
                  </a:moveTo>
                  <a:cubicBezTo>
                    <a:pt x="0" y="25"/>
                    <a:pt x="0" y="222"/>
                    <a:pt x="148" y="222"/>
                  </a:cubicBezTo>
                  <a:cubicBezTo>
                    <a:pt x="272" y="222"/>
                    <a:pt x="272" y="25"/>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6" name="Google Shape;1946;p51"/>
            <p:cNvSpPr/>
            <p:nvPr/>
          </p:nvSpPr>
          <p:spPr>
            <a:xfrm rot="626319">
              <a:off x="3487526" y="4444323"/>
              <a:ext cx="7757" cy="7788"/>
            </a:xfrm>
            <a:custGeom>
              <a:avLst/>
              <a:gdLst/>
              <a:ahLst/>
              <a:cxnLst/>
              <a:rect l="l" t="t" r="r" b="b"/>
              <a:pathLst>
                <a:path w="247" h="248" extrusionOk="0">
                  <a:moveTo>
                    <a:pt x="124" y="1"/>
                  </a:moveTo>
                  <a:cubicBezTo>
                    <a:pt x="0" y="26"/>
                    <a:pt x="0" y="223"/>
                    <a:pt x="124" y="248"/>
                  </a:cubicBezTo>
                  <a:cubicBezTo>
                    <a:pt x="247" y="223"/>
                    <a:pt x="247"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7" name="Google Shape;1947;p51"/>
            <p:cNvSpPr/>
            <p:nvPr/>
          </p:nvSpPr>
          <p:spPr>
            <a:xfrm rot="626319">
              <a:off x="3464020" y="4435477"/>
              <a:ext cx="10112" cy="7003"/>
            </a:xfrm>
            <a:custGeom>
              <a:avLst/>
              <a:gdLst/>
              <a:ahLst/>
              <a:cxnLst/>
              <a:rect l="l" t="t" r="r" b="b"/>
              <a:pathLst>
                <a:path w="322" h="223" extrusionOk="0">
                  <a:moveTo>
                    <a:pt x="148" y="1"/>
                  </a:moveTo>
                  <a:cubicBezTo>
                    <a:pt x="0" y="1"/>
                    <a:pt x="0" y="223"/>
                    <a:pt x="148" y="223"/>
                  </a:cubicBezTo>
                  <a:cubicBezTo>
                    <a:pt x="321" y="223"/>
                    <a:pt x="321"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8" name="Google Shape;1948;p51"/>
            <p:cNvSpPr/>
            <p:nvPr/>
          </p:nvSpPr>
          <p:spPr>
            <a:xfrm rot="626319">
              <a:off x="3455497" y="4455831"/>
              <a:ext cx="8574" cy="7035"/>
            </a:xfrm>
            <a:custGeom>
              <a:avLst/>
              <a:gdLst/>
              <a:ahLst/>
              <a:cxnLst/>
              <a:rect l="l" t="t" r="r" b="b"/>
              <a:pathLst>
                <a:path w="273" h="224" extrusionOk="0">
                  <a:moveTo>
                    <a:pt x="149" y="1"/>
                  </a:moveTo>
                  <a:cubicBezTo>
                    <a:pt x="1" y="1"/>
                    <a:pt x="1" y="198"/>
                    <a:pt x="149" y="223"/>
                  </a:cubicBezTo>
                  <a:cubicBezTo>
                    <a:pt x="273" y="198"/>
                    <a:pt x="273"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49" name="Google Shape;1949;p51"/>
            <p:cNvSpPr/>
            <p:nvPr/>
          </p:nvSpPr>
          <p:spPr>
            <a:xfrm rot="626319">
              <a:off x="3521896" y="4416051"/>
              <a:ext cx="8574" cy="7788"/>
            </a:xfrm>
            <a:custGeom>
              <a:avLst/>
              <a:gdLst/>
              <a:ahLst/>
              <a:cxnLst/>
              <a:rect l="l" t="t" r="r" b="b"/>
              <a:pathLst>
                <a:path w="273" h="248" extrusionOk="0">
                  <a:moveTo>
                    <a:pt x="149" y="1"/>
                  </a:moveTo>
                  <a:cubicBezTo>
                    <a:pt x="1" y="25"/>
                    <a:pt x="1" y="223"/>
                    <a:pt x="149" y="247"/>
                  </a:cubicBezTo>
                  <a:cubicBezTo>
                    <a:pt x="272" y="223"/>
                    <a:pt x="272" y="25"/>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0" name="Google Shape;1950;p51"/>
            <p:cNvSpPr/>
            <p:nvPr/>
          </p:nvSpPr>
          <p:spPr>
            <a:xfrm rot="626319">
              <a:off x="3579333" y="4412523"/>
              <a:ext cx="9327" cy="7757"/>
            </a:xfrm>
            <a:custGeom>
              <a:avLst/>
              <a:gdLst/>
              <a:ahLst/>
              <a:cxnLst/>
              <a:rect l="l" t="t" r="r" b="b"/>
              <a:pathLst>
                <a:path w="297" h="247" extrusionOk="0">
                  <a:moveTo>
                    <a:pt x="148" y="0"/>
                  </a:moveTo>
                  <a:cubicBezTo>
                    <a:pt x="0" y="0"/>
                    <a:pt x="0" y="247"/>
                    <a:pt x="148" y="247"/>
                  </a:cubicBezTo>
                  <a:cubicBezTo>
                    <a:pt x="296" y="247"/>
                    <a:pt x="296" y="0"/>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1" name="Google Shape;1951;p51"/>
            <p:cNvSpPr/>
            <p:nvPr/>
          </p:nvSpPr>
          <p:spPr>
            <a:xfrm rot="626319">
              <a:off x="3583522" y="4454300"/>
              <a:ext cx="10112" cy="7066"/>
            </a:xfrm>
            <a:custGeom>
              <a:avLst/>
              <a:gdLst/>
              <a:ahLst/>
              <a:cxnLst/>
              <a:rect l="l" t="t" r="r" b="b"/>
              <a:pathLst>
                <a:path w="322" h="225" extrusionOk="0">
                  <a:moveTo>
                    <a:pt x="194" y="0"/>
                  </a:moveTo>
                  <a:cubicBezTo>
                    <a:pt x="187" y="0"/>
                    <a:pt x="180" y="1"/>
                    <a:pt x="173" y="2"/>
                  </a:cubicBezTo>
                  <a:cubicBezTo>
                    <a:pt x="1" y="2"/>
                    <a:pt x="1" y="224"/>
                    <a:pt x="173" y="224"/>
                  </a:cubicBezTo>
                  <a:cubicBezTo>
                    <a:pt x="314" y="224"/>
                    <a:pt x="321" y="0"/>
                    <a:pt x="19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2" name="Google Shape;1952;p51"/>
            <p:cNvSpPr/>
            <p:nvPr/>
          </p:nvSpPr>
          <p:spPr>
            <a:xfrm rot="626319">
              <a:off x="3653497" y="4463879"/>
              <a:ext cx="7788" cy="7003"/>
            </a:xfrm>
            <a:custGeom>
              <a:avLst/>
              <a:gdLst/>
              <a:ahLst/>
              <a:cxnLst/>
              <a:rect l="l" t="t" r="r" b="b"/>
              <a:pathLst>
                <a:path w="248" h="223" extrusionOk="0">
                  <a:moveTo>
                    <a:pt x="124" y="0"/>
                  </a:moveTo>
                  <a:cubicBezTo>
                    <a:pt x="0" y="0"/>
                    <a:pt x="0" y="198"/>
                    <a:pt x="124" y="222"/>
                  </a:cubicBezTo>
                  <a:cubicBezTo>
                    <a:pt x="247" y="198"/>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3" name="Google Shape;1953;p51"/>
            <p:cNvSpPr/>
            <p:nvPr/>
          </p:nvSpPr>
          <p:spPr>
            <a:xfrm rot="626319">
              <a:off x="3632938" y="4441897"/>
              <a:ext cx="7035" cy="8542"/>
            </a:xfrm>
            <a:custGeom>
              <a:avLst/>
              <a:gdLst/>
              <a:ahLst/>
              <a:cxnLst/>
              <a:rect l="l" t="t" r="r" b="b"/>
              <a:pathLst>
                <a:path w="224" h="272" extrusionOk="0">
                  <a:moveTo>
                    <a:pt x="75" y="0"/>
                  </a:moveTo>
                  <a:cubicBezTo>
                    <a:pt x="50" y="0"/>
                    <a:pt x="26" y="0"/>
                    <a:pt x="26" y="25"/>
                  </a:cubicBezTo>
                  <a:lnTo>
                    <a:pt x="1" y="50"/>
                  </a:lnTo>
                  <a:cubicBezTo>
                    <a:pt x="1" y="74"/>
                    <a:pt x="1" y="74"/>
                    <a:pt x="1" y="99"/>
                  </a:cubicBezTo>
                  <a:lnTo>
                    <a:pt x="1" y="173"/>
                  </a:lnTo>
                  <a:cubicBezTo>
                    <a:pt x="1" y="198"/>
                    <a:pt x="1" y="198"/>
                    <a:pt x="1" y="223"/>
                  </a:cubicBezTo>
                  <a:cubicBezTo>
                    <a:pt x="1" y="223"/>
                    <a:pt x="26" y="247"/>
                    <a:pt x="26" y="247"/>
                  </a:cubicBezTo>
                  <a:cubicBezTo>
                    <a:pt x="26" y="272"/>
                    <a:pt x="50" y="272"/>
                    <a:pt x="75" y="272"/>
                  </a:cubicBezTo>
                  <a:lnTo>
                    <a:pt x="149" y="272"/>
                  </a:lnTo>
                  <a:cubicBezTo>
                    <a:pt x="149" y="272"/>
                    <a:pt x="174" y="272"/>
                    <a:pt x="198" y="247"/>
                  </a:cubicBezTo>
                  <a:lnTo>
                    <a:pt x="223" y="223"/>
                  </a:lnTo>
                  <a:cubicBezTo>
                    <a:pt x="223" y="198"/>
                    <a:pt x="223" y="198"/>
                    <a:pt x="223" y="173"/>
                  </a:cubicBezTo>
                  <a:lnTo>
                    <a:pt x="223" y="99"/>
                  </a:lnTo>
                  <a:cubicBezTo>
                    <a:pt x="223" y="99"/>
                    <a:pt x="223" y="74"/>
                    <a:pt x="223" y="50"/>
                  </a:cubicBezTo>
                  <a:cubicBezTo>
                    <a:pt x="198" y="50"/>
                    <a:pt x="198" y="25"/>
                    <a:pt x="198" y="25"/>
                  </a:cubicBezTo>
                  <a:cubicBezTo>
                    <a:pt x="174" y="0"/>
                    <a:pt x="174"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4" name="Google Shape;1954;p51"/>
            <p:cNvSpPr/>
            <p:nvPr/>
          </p:nvSpPr>
          <p:spPr>
            <a:xfrm rot="626319">
              <a:off x="3615785" y="4416143"/>
              <a:ext cx="10112" cy="7003"/>
            </a:xfrm>
            <a:custGeom>
              <a:avLst/>
              <a:gdLst/>
              <a:ahLst/>
              <a:cxnLst/>
              <a:rect l="l" t="t" r="r" b="b"/>
              <a:pathLst>
                <a:path w="322" h="223" extrusionOk="0">
                  <a:moveTo>
                    <a:pt x="173" y="0"/>
                  </a:moveTo>
                  <a:cubicBezTo>
                    <a:pt x="1" y="0"/>
                    <a:pt x="1" y="223"/>
                    <a:pt x="173" y="223"/>
                  </a:cubicBezTo>
                  <a:cubicBezTo>
                    <a:pt x="322" y="223"/>
                    <a:pt x="322"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5" name="Google Shape;1955;p51"/>
            <p:cNvSpPr/>
            <p:nvPr/>
          </p:nvSpPr>
          <p:spPr>
            <a:xfrm rot="626319">
              <a:off x="3543071" y="4442737"/>
              <a:ext cx="7788" cy="7003"/>
            </a:xfrm>
            <a:custGeom>
              <a:avLst/>
              <a:gdLst/>
              <a:ahLst/>
              <a:cxnLst/>
              <a:rect l="l" t="t" r="r" b="b"/>
              <a:pathLst>
                <a:path w="248" h="223" extrusionOk="0">
                  <a:moveTo>
                    <a:pt x="124" y="0"/>
                  </a:moveTo>
                  <a:cubicBezTo>
                    <a:pt x="0" y="25"/>
                    <a:pt x="0" y="223"/>
                    <a:pt x="124" y="223"/>
                  </a:cubicBezTo>
                  <a:cubicBezTo>
                    <a:pt x="247" y="223"/>
                    <a:pt x="247"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6" name="Google Shape;1956;p51"/>
            <p:cNvSpPr/>
            <p:nvPr/>
          </p:nvSpPr>
          <p:spPr>
            <a:xfrm rot="626319">
              <a:off x="3659368" y="4435781"/>
              <a:ext cx="7788" cy="7788"/>
            </a:xfrm>
            <a:custGeom>
              <a:avLst/>
              <a:gdLst/>
              <a:ahLst/>
              <a:cxnLst/>
              <a:rect l="l" t="t" r="r" b="b"/>
              <a:pathLst>
                <a:path w="248" h="248" extrusionOk="0">
                  <a:moveTo>
                    <a:pt x="124" y="1"/>
                  </a:moveTo>
                  <a:cubicBezTo>
                    <a:pt x="1" y="25"/>
                    <a:pt x="1" y="223"/>
                    <a:pt x="124" y="248"/>
                  </a:cubicBezTo>
                  <a:cubicBezTo>
                    <a:pt x="248" y="223"/>
                    <a:pt x="248"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7" name="Google Shape;1957;p51"/>
            <p:cNvSpPr/>
            <p:nvPr/>
          </p:nvSpPr>
          <p:spPr>
            <a:xfrm rot="626319">
              <a:off x="3717797" y="4452861"/>
              <a:ext cx="7788" cy="7003"/>
            </a:xfrm>
            <a:custGeom>
              <a:avLst/>
              <a:gdLst/>
              <a:ahLst/>
              <a:cxnLst/>
              <a:rect l="l" t="t" r="r" b="b"/>
              <a:pathLst>
                <a:path w="248" h="223" extrusionOk="0">
                  <a:moveTo>
                    <a:pt x="124" y="0"/>
                  </a:moveTo>
                  <a:cubicBezTo>
                    <a:pt x="1" y="0"/>
                    <a:pt x="1" y="198"/>
                    <a:pt x="124" y="222"/>
                  </a:cubicBezTo>
                  <a:cubicBezTo>
                    <a:pt x="248" y="198"/>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8" name="Google Shape;1958;p51"/>
            <p:cNvSpPr/>
            <p:nvPr/>
          </p:nvSpPr>
          <p:spPr>
            <a:xfrm rot="626319">
              <a:off x="3689287" y="4461794"/>
              <a:ext cx="7788" cy="7788"/>
            </a:xfrm>
            <a:custGeom>
              <a:avLst/>
              <a:gdLst/>
              <a:ahLst/>
              <a:cxnLst/>
              <a:rect l="l" t="t" r="r" b="b"/>
              <a:pathLst>
                <a:path w="248" h="248" extrusionOk="0">
                  <a:moveTo>
                    <a:pt x="124" y="1"/>
                  </a:moveTo>
                  <a:cubicBezTo>
                    <a:pt x="0" y="25"/>
                    <a:pt x="0" y="223"/>
                    <a:pt x="124" y="247"/>
                  </a:cubicBezTo>
                  <a:cubicBezTo>
                    <a:pt x="247" y="223"/>
                    <a:pt x="247"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59" name="Google Shape;1959;p51"/>
            <p:cNvSpPr/>
            <p:nvPr/>
          </p:nvSpPr>
          <p:spPr>
            <a:xfrm rot="626319">
              <a:off x="3694065" y="4491924"/>
              <a:ext cx="8542" cy="7003"/>
            </a:xfrm>
            <a:custGeom>
              <a:avLst/>
              <a:gdLst/>
              <a:ahLst/>
              <a:cxnLst/>
              <a:rect l="l" t="t" r="r" b="b"/>
              <a:pathLst>
                <a:path w="272" h="223" extrusionOk="0">
                  <a:moveTo>
                    <a:pt x="124" y="0"/>
                  </a:moveTo>
                  <a:cubicBezTo>
                    <a:pt x="0" y="25"/>
                    <a:pt x="0" y="222"/>
                    <a:pt x="124" y="222"/>
                  </a:cubicBezTo>
                  <a:cubicBezTo>
                    <a:pt x="272" y="222"/>
                    <a:pt x="272"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0" name="Google Shape;1960;p51"/>
            <p:cNvSpPr/>
            <p:nvPr/>
          </p:nvSpPr>
          <p:spPr>
            <a:xfrm rot="626319">
              <a:off x="3613028" y="4468376"/>
              <a:ext cx="7003" cy="9139"/>
            </a:xfrm>
            <a:custGeom>
              <a:avLst/>
              <a:gdLst/>
              <a:ahLst/>
              <a:cxnLst/>
              <a:rect l="l" t="t" r="r" b="b"/>
              <a:pathLst>
                <a:path w="223" h="291" extrusionOk="0">
                  <a:moveTo>
                    <a:pt x="140" y="1"/>
                  </a:moveTo>
                  <a:cubicBezTo>
                    <a:pt x="130" y="1"/>
                    <a:pt x="124" y="7"/>
                    <a:pt x="124" y="19"/>
                  </a:cubicBezTo>
                  <a:lnTo>
                    <a:pt x="100" y="19"/>
                  </a:lnTo>
                  <a:cubicBezTo>
                    <a:pt x="75" y="19"/>
                    <a:pt x="50" y="19"/>
                    <a:pt x="50" y="44"/>
                  </a:cubicBezTo>
                  <a:lnTo>
                    <a:pt x="25" y="69"/>
                  </a:lnTo>
                  <a:cubicBezTo>
                    <a:pt x="1" y="69"/>
                    <a:pt x="1" y="93"/>
                    <a:pt x="1" y="118"/>
                  </a:cubicBezTo>
                  <a:lnTo>
                    <a:pt x="1" y="192"/>
                  </a:lnTo>
                  <a:cubicBezTo>
                    <a:pt x="1" y="192"/>
                    <a:pt x="1" y="217"/>
                    <a:pt x="1" y="241"/>
                  </a:cubicBezTo>
                  <a:cubicBezTo>
                    <a:pt x="1" y="241"/>
                    <a:pt x="25" y="266"/>
                    <a:pt x="25" y="266"/>
                  </a:cubicBezTo>
                  <a:cubicBezTo>
                    <a:pt x="50" y="291"/>
                    <a:pt x="50" y="291"/>
                    <a:pt x="75" y="291"/>
                  </a:cubicBezTo>
                  <a:lnTo>
                    <a:pt x="149" y="291"/>
                  </a:lnTo>
                  <a:cubicBezTo>
                    <a:pt x="174" y="291"/>
                    <a:pt x="174" y="266"/>
                    <a:pt x="198" y="266"/>
                  </a:cubicBezTo>
                  <a:lnTo>
                    <a:pt x="223" y="241"/>
                  </a:lnTo>
                  <a:cubicBezTo>
                    <a:pt x="223" y="217"/>
                    <a:pt x="223" y="192"/>
                    <a:pt x="223" y="192"/>
                  </a:cubicBezTo>
                  <a:lnTo>
                    <a:pt x="223" y="118"/>
                  </a:lnTo>
                  <a:cubicBezTo>
                    <a:pt x="223" y="93"/>
                    <a:pt x="223" y="93"/>
                    <a:pt x="223" y="69"/>
                  </a:cubicBezTo>
                  <a:cubicBezTo>
                    <a:pt x="223" y="44"/>
                    <a:pt x="223" y="44"/>
                    <a:pt x="198" y="44"/>
                  </a:cubicBezTo>
                  <a:cubicBezTo>
                    <a:pt x="198" y="19"/>
                    <a:pt x="174" y="19"/>
                    <a:pt x="174" y="19"/>
                  </a:cubicBezTo>
                  <a:cubicBezTo>
                    <a:pt x="161" y="7"/>
                    <a:pt x="149" y="1"/>
                    <a:pt x="140"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1" name="Google Shape;1961;p51"/>
            <p:cNvSpPr/>
            <p:nvPr/>
          </p:nvSpPr>
          <p:spPr>
            <a:xfrm rot="626319">
              <a:off x="3724449" y="4484845"/>
              <a:ext cx="7788" cy="7757"/>
            </a:xfrm>
            <a:custGeom>
              <a:avLst/>
              <a:gdLst/>
              <a:ahLst/>
              <a:cxnLst/>
              <a:rect l="l" t="t" r="r" b="b"/>
              <a:pathLst>
                <a:path w="248" h="247" extrusionOk="0">
                  <a:moveTo>
                    <a:pt x="124" y="0"/>
                  </a:moveTo>
                  <a:cubicBezTo>
                    <a:pt x="1" y="25"/>
                    <a:pt x="1" y="222"/>
                    <a:pt x="124" y="247"/>
                  </a:cubicBezTo>
                  <a:cubicBezTo>
                    <a:pt x="248" y="222"/>
                    <a:pt x="248"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2" name="Google Shape;1962;p51"/>
            <p:cNvSpPr/>
            <p:nvPr/>
          </p:nvSpPr>
          <p:spPr>
            <a:xfrm rot="626319">
              <a:off x="3757939" y="4478546"/>
              <a:ext cx="9359" cy="7757"/>
            </a:xfrm>
            <a:custGeom>
              <a:avLst/>
              <a:gdLst/>
              <a:ahLst/>
              <a:cxnLst/>
              <a:rect l="l" t="t" r="r" b="b"/>
              <a:pathLst>
                <a:path w="298" h="247" extrusionOk="0">
                  <a:moveTo>
                    <a:pt x="149" y="0"/>
                  </a:moveTo>
                  <a:cubicBezTo>
                    <a:pt x="1" y="0"/>
                    <a:pt x="1" y="247"/>
                    <a:pt x="149" y="247"/>
                  </a:cubicBezTo>
                  <a:cubicBezTo>
                    <a:pt x="297" y="247"/>
                    <a:pt x="297"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3" name="Google Shape;1963;p51"/>
            <p:cNvSpPr/>
            <p:nvPr/>
          </p:nvSpPr>
          <p:spPr>
            <a:xfrm rot="626319">
              <a:off x="3752469" y="4508186"/>
              <a:ext cx="8574" cy="7788"/>
            </a:xfrm>
            <a:custGeom>
              <a:avLst/>
              <a:gdLst/>
              <a:ahLst/>
              <a:cxnLst/>
              <a:rect l="l" t="t" r="r" b="b"/>
              <a:pathLst>
                <a:path w="273" h="248" extrusionOk="0">
                  <a:moveTo>
                    <a:pt x="124" y="1"/>
                  </a:moveTo>
                  <a:cubicBezTo>
                    <a:pt x="1" y="26"/>
                    <a:pt x="1" y="223"/>
                    <a:pt x="124" y="248"/>
                  </a:cubicBezTo>
                  <a:cubicBezTo>
                    <a:pt x="273" y="223"/>
                    <a:pt x="273"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4" name="Google Shape;1964;p51"/>
            <p:cNvSpPr/>
            <p:nvPr/>
          </p:nvSpPr>
          <p:spPr>
            <a:xfrm rot="626319">
              <a:off x="3765590" y="4539718"/>
              <a:ext cx="7788" cy="7788"/>
            </a:xfrm>
            <a:custGeom>
              <a:avLst/>
              <a:gdLst/>
              <a:ahLst/>
              <a:cxnLst/>
              <a:rect l="l" t="t" r="r" b="b"/>
              <a:pathLst>
                <a:path w="248" h="248" extrusionOk="0">
                  <a:moveTo>
                    <a:pt x="124" y="0"/>
                  </a:moveTo>
                  <a:cubicBezTo>
                    <a:pt x="0" y="25"/>
                    <a:pt x="0" y="223"/>
                    <a:pt x="124" y="247"/>
                  </a:cubicBezTo>
                  <a:cubicBezTo>
                    <a:pt x="247" y="223"/>
                    <a:pt x="247"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5" name="Google Shape;1965;p51"/>
            <p:cNvSpPr/>
            <p:nvPr/>
          </p:nvSpPr>
          <p:spPr>
            <a:xfrm rot="626319">
              <a:off x="3798333" y="4562235"/>
              <a:ext cx="7035" cy="9359"/>
            </a:xfrm>
            <a:custGeom>
              <a:avLst/>
              <a:gdLst/>
              <a:ahLst/>
              <a:cxnLst/>
              <a:rect l="l" t="t" r="r" b="b"/>
              <a:pathLst>
                <a:path w="224" h="298" extrusionOk="0">
                  <a:moveTo>
                    <a:pt x="100" y="1"/>
                  </a:moveTo>
                  <a:cubicBezTo>
                    <a:pt x="75" y="1"/>
                    <a:pt x="50" y="26"/>
                    <a:pt x="26" y="26"/>
                  </a:cubicBezTo>
                  <a:lnTo>
                    <a:pt x="26" y="50"/>
                  </a:lnTo>
                  <a:cubicBezTo>
                    <a:pt x="1" y="75"/>
                    <a:pt x="1" y="100"/>
                    <a:pt x="1" y="124"/>
                  </a:cubicBezTo>
                  <a:lnTo>
                    <a:pt x="26" y="124"/>
                  </a:lnTo>
                  <a:lnTo>
                    <a:pt x="26" y="174"/>
                  </a:lnTo>
                  <a:cubicBezTo>
                    <a:pt x="26" y="198"/>
                    <a:pt x="26" y="223"/>
                    <a:pt x="26" y="223"/>
                  </a:cubicBezTo>
                  <a:cubicBezTo>
                    <a:pt x="26" y="248"/>
                    <a:pt x="26" y="248"/>
                    <a:pt x="50" y="272"/>
                  </a:cubicBezTo>
                  <a:cubicBezTo>
                    <a:pt x="50" y="272"/>
                    <a:pt x="75" y="272"/>
                    <a:pt x="75" y="297"/>
                  </a:cubicBezTo>
                  <a:lnTo>
                    <a:pt x="149" y="297"/>
                  </a:lnTo>
                  <a:cubicBezTo>
                    <a:pt x="174" y="272"/>
                    <a:pt x="198" y="272"/>
                    <a:pt x="198" y="248"/>
                  </a:cubicBezTo>
                  <a:lnTo>
                    <a:pt x="223" y="248"/>
                  </a:lnTo>
                  <a:cubicBezTo>
                    <a:pt x="223" y="223"/>
                    <a:pt x="223" y="198"/>
                    <a:pt x="223" y="174"/>
                  </a:cubicBezTo>
                  <a:lnTo>
                    <a:pt x="223" y="100"/>
                  </a:lnTo>
                  <a:cubicBezTo>
                    <a:pt x="223" y="100"/>
                    <a:pt x="223" y="75"/>
                    <a:pt x="223" y="75"/>
                  </a:cubicBezTo>
                  <a:cubicBezTo>
                    <a:pt x="223" y="50"/>
                    <a:pt x="223" y="26"/>
                    <a:pt x="198" y="26"/>
                  </a:cubicBezTo>
                  <a:cubicBezTo>
                    <a:pt x="198" y="26"/>
                    <a:pt x="174" y="1"/>
                    <a:pt x="17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6" name="Google Shape;1966;p51"/>
            <p:cNvSpPr/>
            <p:nvPr/>
          </p:nvSpPr>
          <p:spPr>
            <a:xfrm rot="626319">
              <a:off x="3782745" y="4523935"/>
              <a:ext cx="7788" cy="7035"/>
            </a:xfrm>
            <a:custGeom>
              <a:avLst/>
              <a:gdLst/>
              <a:ahLst/>
              <a:cxnLst/>
              <a:rect l="l" t="t" r="r" b="b"/>
              <a:pathLst>
                <a:path w="248" h="224" extrusionOk="0">
                  <a:moveTo>
                    <a:pt x="124" y="1"/>
                  </a:moveTo>
                  <a:cubicBezTo>
                    <a:pt x="1" y="1"/>
                    <a:pt x="1" y="198"/>
                    <a:pt x="124" y="223"/>
                  </a:cubicBezTo>
                  <a:cubicBezTo>
                    <a:pt x="248" y="198"/>
                    <a:pt x="248"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7" name="Google Shape;1967;p51"/>
            <p:cNvSpPr/>
            <p:nvPr/>
          </p:nvSpPr>
          <p:spPr>
            <a:xfrm rot="626319">
              <a:off x="3806965" y="4541888"/>
              <a:ext cx="8574" cy="7788"/>
            </a:xfrm>
            <a:custGeom>
              <a:avLst/>
              <a:gdLst/>
              <a:ahLst/>
              <a:cxnLst/>
              <a:rect l="l" t="t" r="r" b="b"/>
              <a:pathLst>
                <a:path w="273" h="248" extrusionOk="0">
                  <a:moveTo>
                    <a:pt x="149" y="1"/>
                  </a:moveTo>
                  <a:cubicBezTo>
                    <a:pt x="1" y="25"/>
                    <a:pt x="1" y="223"/>
                    <a:pt x="149" y="247"/>
                  </a:cubicBezTo>
                  <a:cubicBezTo>
                    <a:pt x="273" y="223"/>
                    <a:pt x="273" y="25"/>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8" name="Google Shape;1968;p51"/>
            <p:cNvSpPr/>
            <p:nvPr/>
          </p:nvSpPr>
          <p:spPr>
            <a:xfrm rot="626319">
              <a:off x="3838643" y="4580072"/>
              <a:ext cx="9327" cy="7066"/>
            </a:xfrm>
            <a:custGeom>
              <a:avLst/>
              <a:gdLst/>
              <a:ahLst/>
              <a:cxnLst/>
              <a:rect l="l" t="t" r="r" b="b"/>
              <a:pathLst>
                <a:path w="297" h="225" extrusionOk="0">
                  <a:moveTo>
                    <a:pt x="169" y="0"/>
                  </a:moveTo>
                  <a:cubicBezTo>
                    <a:pt x="163" y="0"/>
                    <a:pt x="156" y="1"/>
                    <a:pt x="149" y="2"/>
                  </a:cubicBezTo>
                  <a:cubicBezTo>
                    <a:pt x="1" y="2"/>
                    <a:pt x="1" y="224"/>
                    <a:pt x="149" y="224"/>
                  </a:cubicBezTo>
                  <a:cubicBezTo>
                    <a:pt x="290" y="224"/>
                    <a:pt x="297" y="0"/>
                    <a:pt x="16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69" name="Google Shape;1969;p51"/>
            <p:cNvSpPr/>
            <p:nvPr/>
          </p:nvSpPr>
          <p:spPr>
            <a:xfrm rot="626319">
              <a:off x="3835861" y="4612018"/>
              <a:ext cx="10112" cy="7757"/>
            </a:xfrm>
            <a:custGeom>
              <a:avLst/>
              <a:gdLst/>
              <a:ahLst/>
              <a:cxnLst/>
              <a:rect l="l" t="t" r="r" b="b"/>
              <a:pathLst>
                <a:path w="322" h="247" extrusionOk="0">
                  <a:moveTo>
                    <a:pt x="173" y="0"/>
                  </a:moveTo>
                  <a:cubicBezTo>
                    <a:pt x="1" y="0"/>
                    <a:pt x="1" y="247"/>
                    <a:pt x="173" y="247"/>
                  </a:cubicBezTo>
                  <a:cubicBezTo>
                    <a:pt x="321" y="247"/>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0" name="Google Shape;1970;p51"/>
            <p:cNvSpPr/>
            <p:nvPr/>
          </p:nvSpPr>
          <p:spPr>
            <a:xfrm rot="626319">
              <a:off x="3860411" y="4641690"/>
              <a:ext cx="9327" cy="7003"/>
            </a:xfrm>
            <a:custGeom>
              <a:avLst/>
              <a:gdLst/>
              <a:ahLst/>
              <a:cxnLst/>
              <a:rect l="l" t="t" r="r" b="b"/>
              <a:pathLst>
                <a:path w="297" h="223" extrusionOk="0">
                  <a:moveTo>
                    <a:pt x="50" y="0"/>
                  </a:moveTo>
                  <a:cubicBezTo>
                    <a:pt x="50" y="0"/>
                    <a:pt x="25" y="25"/>
                    <a:pt x="25" y="25"/>
                  </a:cubicBezTo>
                  <a:cubicBezTo>
                    <a:pt x="1" y="49"/>
                    <a:pt x="1" y="49"/>
                    <a:pt x="1" y="74"/>
                  </a:cubicBezTo>
                  <a:cubicBezTo>
                    <a:pt x="1" y="74"/>
                    <a:pt x="1" y="99"/>
                    <a:pt x="1" y="99"/>
                  </a:cubicBezTo>
                  <a:lnTo>
                    <a:pt x="1" y="148"/>
                  </a:lnTo>
                  <a:cubicBezTo>
                    <a:pt x="1" y="173"/>
                    <a:pt x="1" y="173"/>
                    <a:pt x="25" y="198"/>
                  </a:cubicBezTo>
                  <a:lnTo>
                    <a:pt x="50" y="222"/>
                  </a:lnTo>
                  <a:lnTo>
                    <a:pt x="223" y="222"/>
                  </a:lnTo>
                  <a:cubicBezTo>
                    <a:pt x="223" y="222"/>
                    <a:pt x="248" y="222"/>
                    <a:pt x="248" y="198"/>
                  </a:cubicBezTo>
                  <a:cubicBezTo>
                    <a:pt x="272" y="198"/>
                    <a:pt x="272" y="173"/>
                    <a:pt x="272" y="173"/>
                  </a:cubicBezTo>
                  <a:cubicBezTo>
                    <a:pt x="297" y="148"/>
                    <a:pt x="297" y="148"/>
                    <a:pt x="272" y="124"/>
                  </a:cubicBezTo>
                  <a:lnTo>
                    <a:pt x="272" y="99"/>
                  </a:lnTo>
                  <a:cubicBezTo>
                    <a:pt x="272" y="74"/>
                    <a:pt x="272" y="49"/>
                    <a:pt x="248" y="49"/>
                  </a:cubicBezTo>
                  <a:lnTo>
                    <a:pt x="223" y="25"/>
                  </a:lnTo>
                  <a:cubicBezTo>
                    <a:pt x="198" y="0"/>
                    <a:pt x="198" y="0"/>
                    <a:pt x="17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1" name="Google Shape;1971;p51"/>
            <p:cNvSpPr/>
            <p:nvPr/>
          </p:nvSpPr>
          <p:spPr>
            <a:xfrm rot="626319">
              <a:off x="3896138" y="4635595"/>
              <a:ext cx="8574" cy="7757"/>
            </a:xfrm>
            <a:custGeom>
              <a:avLst/>
              <a:gdLst/>
              <a:ahLst/>
              <a:cxnLst/>
              <a:rect l="l" t="t" r="r" b="b"/>
              <a:pathLst>
                <a:path w="273" h="247" extrusionOk="0">
                  <a:moveTo>
                    <a:pt x="124" y="0"/>
                  </a:moveTo>
                  <a:cubicBezTo>
                    <a:pt x="1" y="25"/>
                    <a:pt x="1" y="222"/>
                    <a:pt x="124" y="247"/>
                  </a:cubicBezTo>
                  <a:cubicBezTo>
                    <a:pt x="273" y="222"/>
                    <a:pt x="273"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2" name="Google Shape;1972;p51"/>
            <p:cNvSpPr/>
            <p:nvPr/>
          </p:nvSpPr>
          <p:spPr>
            <a:xfrm rot="626319">
              <a:off x="3862322" y="4608732"/>
              <a:ext cx="7003" cy="9327"/>
            </a:xfrm>
            <a:custGeom>
              <a:avLst/>
              <a:gdLst/>
              <a:ahLst/>
              <a:cxnLst/>
              <a:rect l="l" t="t" r="r" b="b"/>
              <a:pathLst>
                <a:path w="223" h="297" extrusionOk="0">
                  <a:moveTo>
                    <a:pt x="99" y="0"/>
                  </a:moveTo>
                  <a:cubicBezTo>
                    <a:pt x="74" y="0"/>
                    <a:pt x="50" y="25"/>
                    <a:pt x="25" y="50"/>
                  </a:cubicBezTo>
                  <a:cubicBezTo>
                    <a:pt x="0" y="74"/>
                    <a:pt x="0" y="99"/>
                    <a:pt x="0" y="124"/>
                  </a:cubicBezTo>
                  <a:lnTo>
                    <a:pt x="0" y="198"/>
                  </a:lnTo>
                  <a:cubicBezTo>
                    <a:pt x="0" y="198"/>
                    <a:pt x="0" y="222"/>
                    <a:pt x="0" y="222"/>
                  </a:cubicBezTo>
                  <a:cubicBezTo>
                    <a:pt x="0" y="247"/>
                    <a:pt x="25" y="247"/>
                    <a:pt x="25" y="272"/>
                  </a:cubicBezTo>
                  <a:cubicBezTo>
                    <a:pt x="50" y="296"/>
                    <a:pt x="74" y="296"/>
                    <a:pt x="99" y="296"/>
                  </a:cubicBezTo>
                  <a:lnTo>
                    <a:pt x="148" y="296"/>
                  </a:lnTo>
                  <a:cubicBezTo>
                    <a:pt x="148" y="296"/>
                    <a:pt x="173" y="296"/>
                    <a:pt x="198" y="272"/>
                  </a:cubicBezTo>
                  <a:lnTo>
                    <a:pt x="198" y="247"/>
                  </a:lnTo>
                  <a:cubicBezTo>
                    <a:pt x="222" y="222"/>
                    <a:pt x="222" y="222"/>
                    <a:pt x="222" y="198"/>
                  </a:cubicBezTo>
                  <a:lnTo>
                    <a:pt x="222" y="173"/>
                  </a:lnTo>
                  <a:lnTo>
                    <a:pt x="222" y="124"/>
                  </a:lnTo>
                  <a:cubicBezTo>
                    <a:pt x="222" y="99"/>
                    <a:pt x="222" y="74"/>
                    <a:pt x="222" y="74"/>
                  </a:cubicBezTo>
                  <a:cubicBezTo>
                    <a:pt x="222" y="50"/>
                    <a:pt x="222" y="50"/>
                    <a:pt x="198" y="25"/>
                  </a:cubicBezTo>
                  <a:cubicBezTo>
                    <a:pt x="198" y="25"/>
                    <a:pt x="173"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3" name="Google Shape;1973;p51"/>
            <p:cNvSpPr/>
            <p:nvPr/>
          </p:nvSpPr>
          <p:spPr>
            <a:xfrm rot="626319">
              <a:off x="3824980" y="4554531"/>
              <a:ext cx="7035" cy="9359"/>
            </a:xfrm>
            <a:custGeom>
              <a:avLst/>
              <a:gdLst/>
              <a:ahLst/>
              <a:cxnLst/>
              <a:rect l="l" t="t" r="r" b="b"/>
              <a:pathLst>
                <a:path w="224" h="298" extrusionOk="0">
                  <a:moveTo>
                    <a:pt x="100" y="1"/>
                  </a:moveTo>
                  <a:cubicBezTo>
                    <a:pt x="75" y="1"/>
                    <a:pt x="50" y="26"/>
                    <a:pt x="50" y="50"/>
                  </a:cubicBezTo>
                  <a:lnTo>
                    <a:pt x="26" y="50"/>
                  </a:lnTo>
                  <a:cubicBezTo>
                    <a:pt x="1" y="75"/>
                    <a:pt x="1" y="100"/>
                    <a:pt x="1" y="124"/>
                  </a:cubicBezTo>
                  <a:lnTo>
                    <a:pt x="1" y="198"/>
                  </a:lnTo>
                  <a:cubicBezTo>
                    <a:pt x="1" y="198"/>
                    <a:pt x="1" y="223"/>
                    <a:pt x="1" y="223"/>
                  </a:cubicBezTo>
                  <a:cubicBezTo>
                    <a:pt x="1" y="248"/>
                    <a:pt x="26" y="248"/>
                    <a:pt x="26" y="272"/>
                  </a:cubicBezTo>
                  <a:cubicBezTo>
                    <a:pt x="50" y="272"/>
                    <a:pt x="50" y="297"/>
                    <a:pt x="75" y="297"/>
                  </a:cubicBezTo>
                  <a:lnTo>
                    <a:pt x="149" y="297"/>
                  </a:lnTo>
                  <a:cubicBezTo>
                    <a:pt x="174" y="297"/>
                    <a:pt x="174" y="272"/>
                    <a:pt x="198" y="272"/>
                  </a:cubicBezTo>
                  <a:lnTo>
                    <a:pt x="223" y="248"/>
                  </a:lnTo>
                  <a:cubicBezTo>
                    <a:pt x="223" y="223"/>
                    <a:pt x="223" y="198"/>
                    <a:pt x="223" y="174"/>
                  </a:cubicBezTo>
                  <a:lnTo>
                    <a:pt x="223" y="124"/>
                  </a:lnTo>
                  <a:cubicBezTo>
                    <a:pt x="223" y="100"/>
                    <a:pt x="223" y="75"/>
                    <a:pt x="223" y="75"/>
                  </a:cubicBezTo>
                  <a:cubicBezTo>
                    <a:pt x="223" y="50"/>
                    <a:pt x="198" y="26"/>
                    <a:pt x="17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4" name="Google Shape;1974;p51"/>
            <p:cNvSpPr/>
            <p:nvPr/>
          </p:nvSpPr>
          <p:spPr>
            <a:xfrm rot="626319">
              <a:off x="3818187" y="4584153"/>
              <a:ext cx="8574" cy="7003"/>
            </a:xfrm>
            <a:custGeom>
              <a:avLst/>
              <a:gdLst/>
              <a:ahLst/>
              <a:cxnLst/>
              <a:rect l="l" t="t" r="r" b="b"/>
              <a:pathLst>
                <a:path w="273" h="223" extrusionOk="0">
                  <a:moveTo>
                    <a:pt x="149" y="1"/>
                  </a:moveTo>
                  <a:cubicBezTo>
                    <a:pt x="1" y="25"/>
                    <a:pt x="1" y="198"/>
                    <a:pt x="149" y="223"/>
                  </a:cubicBezTo>
                  <a:cubicBezTo>
                    <a:pt x="272" y="198"/>
                    <a:pt x="272" y="25"/>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5" name="Google Shape;1975;p51"/>
            <p:cNvSpPr/>
            <p:nvPr/>
          </p:nvSpPr>
          <p:spPr>
            <a:xfrm rot="626319">
              <a:off x="3871991" y="4586385"/>
              <a:ext cx="8542" cy="9170"/>
            </a:xfrm>
            <a:custGeom>
              <a:avLst/>
              <a:gdLst/>
              <a:ahLst/>
              <a:cxnLst/>
              <a:rect l="l" t="t" r="r" b="b"/>
              <a:pathLst>
                <a:path w="272" h="292" extrusionOk="0">
                  <a:moveTo>
                    <a:pt x="74" y="1"/>
                  </a:moveTo>
                  <a:cubicBezTo>
                    <a:pt x="68" y="1"/>
                    <a:pt x="62" y="7"/>
                    <a:pt x="49" y="20"/>
                  </a:cubicBezTo>
                  <a:cubicBezTo>
                    <a:pt x="49" y="20"/>
                    <a:pt x="25" y="20"/>
                    <a:pt x="25" y="44"/>
                  </a:cubicBezTo>
                  <a:lnTo>
                    <a:pt x="0" y="69"/>
                  </a:lnTo>
                  <a:cubicBezTo>
                    <a:pt x="0" y="69"/>
                    <a:pt x="0" y="94"/>
                    <a:pt x="0" y="118"/>
                  </a:cubicBezTo>
                  <a:lnTo>
                    <a:pt x="0" y="143"/>
                  </a:lnTo>
                  <a:cubicBezTo>
                    <a:pt x="0" y="168"/>
                    <a:pt x="25" y="192"/>
                    <a:pt x="25" y="192"/>
                  </a:cubicBezTo>
                  <a:lnTo>
                    <a:pt x="74" y="266"/>
                  </a:lnTo>
                  <a:cubicBezTo>
                    <a:pt x="99" y="291"/>
                    <a:pt x="99" y="291"/>
                    <a:pt x="124" y="291"/>
                  </a:cubicBezTo>
                  <a:lnTo>
                    <a:pt x="222" y="291"/>
                  </a:lnTo>
                  <a:cubicBezTo>
                    <a:pt x="222" y="291"/>
                    <a:pt x="247" y="291"/>
                    <a:pt x="247" y="266"/>
                  </a:cubicBezTo>
                  <a:lnTo>
                    <a:pt x="272" y="242"/>
                  </a:lnTo>
                  <a:cubicBezTo>
                    <a:pt x="272" y="242"/>
                    <a:pt x="272" y="217"/>
                    <a:pt x="272" y="192"/>
                  </a:cubicBezTo>
                  <a:lnTo>
                    <a:pt x="272" y="168"/>
                  </a:lnTo>
                  <a:cubicBezTo>
                    <a:pt x="272" y="143"/>
                    <a:pt x="272" y="118"/>
                    <a:pt x="247" y="118"/>
                  </a:cubicBezTo>
                  <a:lnTo>
                    <a:pt x="173" y="44"/>
                  </a:lnTo>
                  <a:cubicBezTo>
                    <a:pt x="173" y="20"/>
                    <a:pt x="148" y="20"/>
                    <a:pt x="148" y="20"/>
                  </a:cubicBezTo>
                  <a:cubicBezTo>
                    <a:pt x="136" y="7"/>
                    <a:pt x="130" y="1"/>
                    <a:pt x="124" y="1"/>
                  </a:cubicBezTo>
                  <a:cubicBezTo>
                    <a:pt x="117" y="1"/>
                    <a:pt x="111" y="7"/>
                    <a:pt x="99" y="20"/>
                  </a:cubicBezTo>
                  <a:cubicBezTo>
                    <a:pt x="86" y="7"/>
                    <a:pt x="80" y="1"/>
                    <a:pt x="7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6" name="Google Shape;1976;p51"/>
            <p:cNvSpPr/>
            <p:nvPr/>
          </p:nvSpPr>
          <p:spPr>
            <a:xfrm rot="626319">
              <a:off x="3926838" y="4649028"/>
              <a:ext cx="7788" cy="7035"/>
            </a:xfrm>
            <a:custGeom>
              <a:avLst/>
              <a:gdLst/>
              <a:ahLst/>
              <a:cxnLst/>
              <a:rect l="l" t="t" r="r" b="b"/>
              <a:pathLst>
                <a:path w="248" h="224" extrusionOk="0">
                  <a:moveTo>
                    <a:pt x="124" y="1"/>
                  </a:moveTo>
                  <a:cubicBezTo>
                    <a:pt x="1" y="1"/>
                    <a:pt x="1" y="198"/>
                    <a:pt x="124" y="223"/>
                  </a:cubicBezTo>
                  <a:cubicBezTo>
                    <a:pt x="248" y="198"/>
                    <a:pt x="248"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7" name="Google Shape;1977;p51"/>
            <p:cNvSpPr/>
            <p:nvPr/>
          </p:nvSpPr>
          <p:spPr>
            <a:xfrm rot="626319">
              <a:off x="3889920" y="4665167"/>
              <a:ext cx="8542" cy="7788"/>
            </a:xfrm>
            <a:custGeom>
              <a:avLst/>
              <a:gdLst/>
              <a:ahLst/>
              <a:cxnLst/>
              <a:rect l="l" t="t" r="r" b="b"/>
              <a:pathLst>
                <a:path w="272" h="248" extrusionOk="0">
                  <a:moveTo>
                    <a:pt x="148" y="1"/>
                  </a:moveTo>
                  <a:cubicBezTo>
                    <a:pt x="0" y="26"/>
                    <a:pt x="0" y="223"/>
                    <a:pt x="148" y="248"/>
                  </a:cubicBezTo>
                  <a:cubicBezTo>
                    <a:pt x="272" y="223"/>
                    <a:pt x="272" y="26"/>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8" name="Google Shape;1978;p51"/>
            <p:cNvSpPr/>
            <p:nvPr/>
          </p:nvSpPr>
          <p:spPr>
            <a:xfrm rot="626319">
              <a:off x="3920742" y="4703338"/>
              <a:ext cx="10112" cy="7788"/>
            </a:xfrm>
            <a:custGeom>
              <a:avLst/>
              <a:gdLst/>
              <a:ahLst/>
              <a:cxnLst/>
              <a:rect l="l" t="t" r="r" b="b"/>
              <a:pathLst>
                <a:path w="322" h="248" extrusionOk="0">
                  <a:moveTo>
                    <a:pt x="173" y="0"/>
                  </a:moveTo>
                  <a:cubicBezTo>
                    <a:pt x="0" y="0"/>
                    <a:pt x="0" y="247"/>
                    <a:pt x="173" y="247"/>
                  </a:cubicBezTo>
                  <a:cubicBezTo>
                    <a:pt x="321" y="222"/>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79" name="Google Shape;1979;p51"/>
            <p:cNvSpPr/>
            <p:nvPr/>
          </p:nvSpPr>
          <p:spPr>
            <a:xfrm rot="626319">
              <a:off x="3985305" y="4734058"/>
              <a:ext cx="9327" cy="7003"/>
            </a:xfrm>
            <a:custGeom>
              <a:avLst/>
              <a:gdLst/>
              <a:ahLst/>
              <a:cxnLst/>
              <a:rect l="l" t="t" r="r" b="b"/>
              <a:pathLst>
                <a:path w="297" h="223" extrusionOk="0">
                  <a:moveTo>
                    <a:pt x="149" y="1"/>
                  </a:moveTo>
                  <a:cubicBezTo>
                    <a:pt x="1" y="1"/>
                    <a:pt x="1" y="223"/>
                    <a:pt x="149" y="223"/>
                  </a:cubicBezTo>
                  <a:cubicBezTo>
                    <a:pt x="297" y="223"/>
                    <a:pt x="297"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0" name="Google Shape;1980;p51"/>
            <p:cNvSpPr/>
            <p:nvPr/>
          </p:nvSpPr>
          <p:spPr>
            <a:xfrm rot="626319">
              <a:off x="4059351" y="4742904"/>
              <a:ext cx="8574" cy="7003"/>
            </a:xfrm>
            <a:custGeom>
              <a:avLst/>
              <a:gdLst/>
              <a:ahLst/>
              <a:cxnLst/>
              <a:rect l="l" t="t" r="r" b="b"/>
              <a:pathLst>
                <a:path w="273" h="223" extrusionOk="0">
                  <a:moveTo>
                    <a:pt x="149" y="1"/>
                  </a:moveTo>
                  <a:cubicBezTo>
                    <a:pt x="1" y="1"/>
                    <a:pt x="1" y="198"/>
                    <a:pt x="149" y="223"/>
                  </a:cubicBezTo>
                  <a:cubicBezTo>
                    <a:pt x="272" y="198"/>
                    <a:pt x="27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1" name="Google Shape;1981;p51"/>
            <p:cNvSpPr/>
            <p:nvPr/>
          </p:nvSpPr>
          <p:spPr>
            <a:xfrm rot="626319">
              <a:off x="3982071" y="4700275"/>
              <a:ext cx="8542" cy="7003"/>
            </a:xfrm>
            <a:custGeom>
              <a:avLst/>
              <a:gdLst/>
              <a:ahLst/>
              <a:cxnLst/>
              <a:rect l="l" t="t" r="r" b="b"/>
              <a:pathLst>
                <a:path w="272" h="223" extrusionOk="0">
                  <a:moveTo>
                    <a:pt x="149" y="1"/>
                  </a:moveTo>
                  <a:cubicBezTo>
                    <a:pt x="0" y="1"/>
                    <a:pt x="0" y="198"/>
                    <a:pt x="149" y="223"/>
                  </a:cubicBezTo>
                  <a:cubicBezTo>
                    <a:pt x="272" y="198"/>
                    <a:pt x="272"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2" name="Google Shape;1982;p51"/>
            <p:cNvSpPr/>
            <p:nvPr/>
          </p:nvSpPr>
          <p:spPr>
            <a:xfrm rot="626319">
              <a:off x="3936143" y="4680071"/>
              <a:ext cx="9327" cy="7003"/>
            </a:xfrm>
            <a:custGeom>
              <a:avLst/>
              <a:gdLst/>
              <a:ahLst/>
              <a:cxnLst/>
              <a:rect l="l" t="t" r="r" b="b"/>
              <a:pathLst>
                <a:path w="297" h="223" extrusionOk="0">
                  <a:moveTo>
                    <a:pt x="74" y="0"/>
                  </a:moveTo>
                  <a:cubicBezTo>
                    <a:pt x="25" y="25"/>
                    <a:pt x="25" y="50"/>
                    <a:pt x="0" y="75"/>
                  </a:cubicBezTo>
                  <a:cubicBezTo>
                    <a:pt x="0" y="75"/>
                    <a:pt x="0" y="99"/>
                    <a:pt x="0" y="124"/>
                  </a:cubicBezTo>
                  <a:lnTo>
                    <a:pt x="0" y="149"/>
                  </a:lnTo>
                  <a:cubicBezTo>
                    <a:pt x="0" y="173"/>
                    <a:pt x="25" y="173"/>
                    <a:pt x="25" y="198"/>
                  </a:cubicBezTo>
                  <a:lnTo>
                    <a:pt x="49" y="223"/>
                  </a:lnTo>
                  <a:lnTo>
                    <a:pt x="222" y="223"/>
                  </a:lnTo>
                  <a:cubicBezTo>
                    <a:pt x="247" y="198"/>
                    <a:pt x="272" y="173"/>
                    <a:pt x="296" y="149"/>
                  </a:cubicBezTo>
                  <a:cubicBezTo>
                    <a:pt x="296" y="149"/>
                    <a:pt x="296" y="124"/>
                    <a:pt x="296" y="99"/>
                  </a:cubicBezTo>
                  <a:lnTo>
                    <a:pt x="296" y="75"/>
                  </a:lnTo>
                  <a:cubicBezTo>
                    <a:pt x="296" y="50"/>
                    <a:pt x="272" y="50"/>
                    <a:pt x="272" y="25"/>
                  </a:cubicBezTo>
                  <a:lnTo>
                    <a:pt x="247" y="0"/>
                  </a:ln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3" name="Google Shape;1983;p51"/>
            <p:cNvSpPr/>
            <p:nvPr/>
          </p:nvSpPr>
          <p:spPr>
            <a:xfrm rot="626319">
              <a:off x="3954886" y="4672403"/>
              <a:ext cx="8542" cy="7035"/>
            </a:xfrm>
            <a:custGeom>
              <a:avLst/>
              <a:gdLst/>
              <a:ahLst/>
              <a:cxnLst/>
              <a:rect l="l" t="t" r="r" b="b"/>
              <a:pathLst>
                <a:path w="272" h="224" extrusionOk="0">
                  <a:moveTo>
                    <a:pt x="124" y="1"/>
                  </a:moveTo>
                  <a:cubicBezTo>
                    <a:pt x="0" y="26"/>
                    <a:pt x="0" y="198"/>
                    <a:pt x="124" y="223"/>
                  </a:cubicBezTo>
                  <a:cubicBezTo>
                    <a:pt x="272" y="198"/>
                    <a:pt x="272"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4" name="Google Shape;1984;p51"/>
            <p:cNvSpPr/>
            <p:nvPr/>
          </p:nvSpPr>
          <p:spPr>
            <a:xfrm rot="626319">
              <a:off x="3948539" y="4715328"/>
              <a:ext cx="7788" cy="7003"/>
            </a:xfrm>
            <a:custGeom>
              <a:avLst/>
              <a:gdLst/>
              <a:ahLst/>
              <a:cxnLst/>
              <a:rect l="l" t="t" r="r" b="b"/>
              <a:pathLst>
                <a:path w="248" h="223" extrusionOk="0">
                  <a:moveTo>
                    <a:pt x="124" y="0"/>
                  </a:moveTo>
                  <a:cubicBezTo>
                    <a:pt x="1" y="0"/>
                    <a:pt x="1" y="198"/>
                    <a:pt x="124" y="223"/>
                  </a:cubicBezTo>
                  <a:cubicBezTo>
                    <a:pt x="247" y="198"/>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5" name="Google Shape;1985;p51"/>
            <p:cNvSpPr/>
            <p:nvPr/>
          </p:nvSpPr>
          <p:spPr>
            <a:xfrm rot="626319">
              <a:off x="4015360" y="4724625"/>
              <a:ext cx="9327" cy="7788"/>
            </a:xfrm>
            <a:custGeom>
              <a:avLst/>
              <a:gdLst/>
              <a:ahLst/>
              <a:cxnLst/>
              <a:rect l="l" t="t" r="r" b="b"/>
              <a:pathLst>
                <a:path w="297" h="248" extrusionOk="0">
                  <a:moveTo>
                    <a:pt x="75" y="1"/>
                  </a:moveTo>
                  <a:cubicBezTo>
                    <a:pt x="50" y="25"/>
                    <a:pt x="50" y="25"/>
                    <a:pt x="25" y="25"/>
                  </a:cubicBezTo>
                  <a:cubicBezTo>
                    <a:pt x="25" y="50"/>
                    <a:pt x="1" y="50"/>
                    <a:pt x="1" y="75"/>
                  </a:cubicBezTo>
                  <a:cubicBezTo>
                    <a:pt x="1" y="99"/>
                    <a:pt x="1" y="99"/>
                    <a:pt x="1" y="124"/>
                  </a:cubicBezTo>
                  <a:lnTo>
                    <a:pt x="1" y="149"/>
                  </a:lnTo>
                  <a:cubicBezTo>
                    <a:pt x="1" y="173"/>
                    <a:pt x="25" y="198"/>
                    <a:pt x="25" y="198"/>
                  </a:cubicBezTo>
                  <a:lnTo>
                    <a:pt x="50" y="223"/>
                  </a:lnTo>
                  <a:lnTo>
                    <a:pt x="124" y="223"/>
                  </a:lnTo>
                  <a:lnTo>
                    <a:pt x="124" y="248"/>
                  </a:lnTo>
                  <a:lnTo>
                    <a:pt x="223" y="248"/>
                  </a:lnTo>
                  <a:cubicBezTo>
                    <a:pt x="247" y="223"/>
                    <a:pt x="247" y="223"/>
                    <a:pt x="272" y="223"/>
                  </a:cubicBezTo>
                  <a:cubicBezTo>
                    <a:pt x="272" y="198"/>
                    <a:pt x="297" y="198"/>
                    <a:pt x="297" y="173"/>
                  </a:cubicBezTo>
                  <a:cubicBezTo>
                    <a:pt x="297" y="149"/>
                    <a:pt x="297" y="149"/>
                    <a:pt x="297" y="124"/>
                  </a:cubicBezTo>
                  <a:lnTo>
                    <a:pt x="297" y="99"/>
                  </a:lnTo>
                  <a:cubicBezTo>
                    <a:pt x="297" y="75"/>
                    <a:pt x="272" y="50"/>
                    <a:pt x="272" y="50"/>
                  </a:cubicBezTo>
                  <a:lnTo>
                    <a:pt x="247" y="25"/>
                  </a:lnTo>
                  <a:cubicBezTo>
                    <a:pt x="223" y="25"/>
                    <a:pt x="198" y="25"/>
                    <a:pt x="173"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6" name="Google Shape;1986;p51"/>
            <p:cNvSpPr/>
            <p:nvPr/>
          </p:nvSpPr>
          <p:spPr>
            <a:xfrm rot="626319">
              <a:off x="4017415" y="4765132"/>
              <a:ext cx="8574" cy="7003"/>
            </a:xfrm>
            <a:custGeom>
              <a:avLst/>
              <a:gdLst/>
              <a:ahLst/>
              <a:cxnLst/>
              <a:rect l="l" t="t" r="r" b="b"/>
              <a:pathLst>
                <a:path w="273" h="223" extrusionOk="0">
                  <a:moveTo>
                    <a:pt x="124" y="1"/>
                  </a:moveTo>
                  <a:cubicBezTo>
                    <a:pt x="1" y="1"/>
                    <a:pt x="1" y="198"/>
                    <a:pt x="124" y="223"/>
                  </a:cubicBezTo>
                  <a:cubicBezTo>
                    <a:pt x="272" y="198"/>
                    <a:pt x="272"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7" name="Google Shape;1987;p51"/>
            <p:cNvSpPr/>
            <p:nvPr/>
          </p:nvSpPr>
          <p:spPr>
            <a:xfrm rot="626319">
              <a:off x="3968831" y="4754551"/>
              <a:ext cx="7788" cy="7788"/>
            </a:xfrm>
            <a:custGeom>
              <a:avLst/>
              <a:gdLst/>
              <a:ahLst/>
              <a:cxnLst/>
              <a:rect l="l" t="t" r="r" b="b"/>
              <a:pathLst>
                <a:path w="248" h="248" extrusionOk="0">
                  <a:moveTo>
                    <a:pt x="124" y="0"/>
                  </a:moveTo>
                  <a:cubicBezTo>
                    <a:pt x="1" y="25"/>
                    <a:pt x="1" y="223"/>
                    <a:pt x="124" y="247"/>
                  </a:cubicBezTo>
                  <a:cubicBezTo>
                    <a:pt x="248" y="223"/>
                    <a:pt x="248"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8" name="Google Shape;1988;p51"/>
            <p:cNvSpPr/>
            <p:nvPr/>
          </p:nvSpPr>
          <p:spPr>
            <a:xfrm rot="626319">
              <a:off x="3941464" y="4740958"/>
              <a:ext cx="9327" cy="7035"/>
            </a:xfrm>
            <a:custGeom>
              <a:avLst/>
              <a:gdLst/>
              <a:ahLst/>
              <a:cxnLst/>
              <a:rect l="l" t="t" r="r" b="b"/>
              <a:pathLst>
                <a:path w="297" h="224" extrusionOk="0">
                  <a:moveTo>
                    <a:pt x="99" y="1"/>
                  </a:moveTo>
                  <a:cubicBezTo>
                    <a:pt x="75" y="1"/>
                    <a:pt x="50" y="1"/>
                    <a:pt x="25" y="26"/>
                  </a:cubicBezTo>
                  <a:cubicBezTo>
                    <a:pt x="0" y="26"/>
                    <a:pt x="0" y="50"/>
                    <a:pt x="0" y="75"/>
                  </a:cubicBezTo>
                  <a:cubicBezTo>
                    <a:pt x="0" y="75"/>
                    <a:pt x="0" y="100"/>
                    <a:pt x="0" y="100"/>
                  </a:cubicBezTo>
                  <a:lnTo>
                    <a:pt x="0" y="149"/>
                  </a:lnTo>
                  <a:cubicBezTo>
                    <a:pt x="0" y="149"/>
                    <a:pt x="0" y="174"/>
                    <a:pt x="25" y="198"/>
                  </a:cubicBezTo>
                  <a:lnTo>
                    <a:pt x="50" y="198"/>
                  </a:lnTo>
                  <a:cubicBezTo>
                    <a:pt x="75" y="223"/>
                    <a:pt x="75" y="223"/>
                    <a:pt x="99" y="223"/>
                  </a:cubicBezTo>
                  <a:lnTo>
                    <a:pt x="223" y="223"/>
                  </a:lnTo>
                  <a:cubicBezTo>
                    <a:pt x="223" y="198"/>
                    <a:pt x="247" y="198"/>
                    <a:pt x="247" y="198"/>
                  </a:cubicBezTo>
                  <a:cubicBezTo>
                    <a:pt x="272" y="174"/>
                    <a:pt x="272" y="174"/>
                    <a:pt x="272" y="149"/>
                  </a:cubicBezTo>
                  <a:cubicBezTo>
                    <a:pt x="297" y="124"/>
                    <a:pt x="297" y="124"/>
                    <a:pt x="272" y="100"/>
                  </a:cubicBezTo>
                  <a:lnTo>
                    <a:pt x="272" y="75"/>
                  </a:lnTo>
                  <a:cubicBezTo>
                    <a:pt x="272" y="50"/>
                    <a:pt x="272" y="26"/>
                    <a:pt x="247" y="26"/>
                  </a:cubicBezTo>
                  <a:lnTo>
                    <a:pt x="223" y="1"/>
                  </a:ln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89" name="Google Shape;1989;p51"/>
            <p:cNvSpPr/>
            <p:nvPr/>
          </p:nvSpPr>
          <p:spPr>
            <a:xfrm rot="626319">
              <a:off x="3997965" y="4780561"/>
              <a:ext cx="9327" cy="7788"/>
            </a:xfrm>
            <a:custGeom>
              <a:avLst/>
              <a:gdLst/>
              <a:ahLst/>
              <a:cxnLst/>
              <a:rect l="l" t="t" r="r" b="b"/>
              <a:pathLst>
                <a:path w="297" h="248" extrusionOk="0">
                  <a:moveTo>
                    <a:pt x="148" y="0"/>
                  </a:moveTo>
                  <a:cubicBezTo>
                    <a:pt x="0" y="0"/>
                    <a:pt x="0" y="247"/>
                    <a:pt x="148" y="247"/>
                  </a:cubicBezTo>
                  <a:cubicBezTo>
                    <a:pt x="297" y="247"/>
                    <a:pt x="297" y="0"/>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0" name="Google Shape;1990;p51"/>
            <p:cNvSpPr/>
            <p:nvPr/>
          </p:nvSpPr>
          <p:spPr>
            <a:xfrm rot="626319">
              <a:off x="4048743" y="4804817"/>
              <a:ext cx="8574" cy="7003"/>
            </a:xfrm>
            <a:custGeom>
              <a:avLst/>
              <a:gdLst/>
              <a:ahLst/>
              <a:cxnLst/>
              <a:rect l="l" t="t" r="r" b="b"/>
              <a:pathLst>
                <a:path w="273" h="223" extrusionOk="0">
                  <a:moveTo>
                    <a:pt x="149" y="0"/>
                  </a:moveTo>
                  <a:cubicBezTo>
                    <a:pt x="1" y="0"/>
                    <a:pt x="1" y="198"/>
                    <a:pt x="149" y="223"/>
                  </a:cubicBezTo>
                  <a:cubicBezTo>
                    <a:pt x="272" y="198"/>
                    <a:pt x="272"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1" name="Google Shape;1991;p51"/>
            <p:cNvSpPr/>
            <p:nvPr/>
          </p:nvSpPr>
          <p:spPr>
            <a:xfrm rot="626319">
              <a:off x="4139109" y="4819364"/>
              <a:ext cx="9359" cy="6815"/>
            </a:xfrm>
            <a:custGeom>
              <a:avLst/>
              <a:gdLst/>
              <a:ahLst/>
              <a:cxnLst/>
              <a:rect l="l" t="t" r="r" b="b"/>
              <a:pathLst>
                <a:path w="298" h="217" extrusionOk="0">
                  <a:moveTo>
                    <a:pt x="211" y="1"/>
                  </a:moveTo>
                  <a:cubicBezTo>
                    <a:pt x="198" y="1"/>
                    <a:pt x="186" y="7"/>
                    <a:pt x="174" y="19"/>
                  </a:cubicBezTo>
                  <a:lnTo>
                    <a:pt x="75" y="19"/>
                  </a:lnTo>
                  <a:cubicBezTo>
                    <a:pt x="50" y="19"/>
                    <a:pt x="50" y="19"/>
                    <a:pt x="26" y="44"/>
                  </a:cubicBezTo>
                  <a:cubicBezTo>
                    <a:pt x="26" y="44"/>
                    <a:pt x="26" y="68"/>
                    <a:pt x="1" y="68"/>
                  </a:cubicBezTo>
                  <a:cubicBezTo>
                    <a:pt x="1" y="93"/>
                    <a:pt x="1" y="118"/>
                    <a:pt x="1" y="118"/>
                  </a:cubicBezTo>
                  <a:lnTo>
                    <a:pt x="1" y="142"/>
                  </a:lnTo>
                  <a:cubicBezTo>
                    <a:pt x="26" y="167"/>
                    <a:pt x="26" y="192"/>
                    <a:pt x="26" y="192"/>
                  </a:cubicBezTo>
                  <a:lnTo>
                    <a:pt x="75" y="217"/>
                  </a:lnTo>
                  <a:lnTo>
                    <a:pt x="248" y="217"/>
                  </a:lnTo>
                  <a:cubicBezTo>
                    <a:pt x="248" y="217"/>
                    <a:pt x="272" y="217"/>
                    <a:pt x="272" y="192"/>
                  </a:cubicBezTo>
                  <a:cubicBezTo>
                    <a:pt x="272" y="192"/>
                    <a:pt x="297" y="167"/>
                    <a:pt x="297" y="167"/>
                  </a:cubicBezTo>
                  <a:cubicBezTo>
                    <a:pt x="297" y="142"/>
                    <a:pt x="297" y="118"/>
                    <a:pt x="297" y="118"/>
                  </a:cubicBezTo>
                  <a:lnTo>
                    <a:pt x="297" y="93"/>
                  </a:lnTo>
                  <a:cubicBezTo>
                    <a:pt x="297" y="68"/>
                    <a:pt x="272" y="44"/>
                    <a:pt x="272" y="44"/>
                  </a:cubicBezTo>
                  <a:lnTo>
                    <a:pt x="248" y="19"/>
                  </a:lnTo>
                  <a:cubicBezTo>
                    <a:pt x="235" y="7"/>
                    <a:pt x="223" y="1"/>
                    <a:pt x="21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2" name="Google Shape;1992;p51"/>
            <p:cNvSpPr/>
            <p:nvPr/>
          </p:nvSpPr>
          <p:spPr>
            <a:xfrm rot="626319">
              <a:off x="4109515" y="4791105"/>
              <a:ext cx="7788" cy="7977"/>
            </a:xfrm>
            <a:custGeom>
              <a:avLst/>
              <a:gdLst/>
              <a:ahLst/>
              <a:cxnLst/>
              <a:rect l="l" t="t" r="r" b="b"/>
              <a:pathLst>
                <a:path w="248" h="254" extrusionOk="0">
                  <a:moveTo>
                    <a:pt x="112" y="1"/>
                  </a:moveTo>
                  <a:cubicBezTo>
                    <a:pt x="56" y="1"/>
                    <a:pt x="1" y="38"/>
                    <a:pt x="1" y="112"/>
                  </a:cubicBezTo>
                  <a:lnTo>
                    <a:pt x="1" y="161"/>
                  </a:lnTo>
                  <a:cubicBezTo>
                    <a:pt x="1" y="162"/>
                    <a:pt x="1" y="164"/>
                    <a:pt x="1" y="165"/>
                  </a:cubicBezTo>
                  <a:lnTo>
                    <a:pt x="1" y="165"/>
                  </a:lnTo>
                  <a:cubicBezTo>
                    <a:pt x="15" y="224"/>
                    <a:pt x="69" y="254"/>
                    <a:pt x="121" y="254"/>
                  </a:cubicBezTo>
                  <a:cubicBezTo>
                    <a:pt x="121" y="254"/>
                    <a:pt x="122" y="254"/>
                    <a:pt x="122" y="254"/>
                  </a:cubicBezTo>
                  <a:lnTo>
                    <a:pt x="122" y="254"/>
                  </a:lnTo>
                  <a:cubicBezTo>
                    <a:pt x="123" y="254"/>
                    <a:pt x="123" y="254"/>
                    <a:pt x="124" y="254"/>
                  </a:cubicBezTo>
                  <a:cubicBezTo>
                    <a:pt x="180" y="254"/>
                    <a:pt x="235" y="223"/>
                    <a:pt x="247" y="161"/>
                  </a:cubicBezTo>
                  <a:lnTo>
                    <a:pt x="247" y="112"/>
                  </a:lnTo>
                  <a:cubicBezTo>
                    <a:pt x="235" y="38"/>
                    <a:pt x="173" y="1"/>
                    <a:pt x="115" y="1"/>
                  </a:cubicBezTo>
                  <a:cubicBezTo>
                    <a:pt x="114" y="1"/>
                    <a:pt x="114" y="1"/>
                    <a:pt x="113" y="1"/>
                  </a:cubicBezTo>
                  <a:lnTo>
                    <a:pt x="113" y="1"/>
                  </a:lnTo>
                  <a:cubicBezTo>
                    <a:pt x="113" y="1"/>
                    <a:pt x="112" y="1"/>
                    <a:pt x="11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3" name="Google Shape;1993;p51"/>
            <p:cNvSpPr/>
            <p:nvPr/>
          </p:nvSpPr>
          <p:spPr>
            <a:xfrm rot="626319">
              <a:off x="4061817" y="4785159"/>
              <a:ext cx="8574" cy="7003"/>
            </a:xfrm>
            <a:custGeom>
              <a:avLst/>
              <a:gdLst/>
              <a:ahLst/>
              <a:cxnLst/>
              <a:rect l="l" t="t" r="r" b="b"/>
              <a:pathLst>
                <a:path w="273" h="223" extrusionOk="0">
                  <a:moveTo>
                    <a:pt x="124" y="0"/>
                  </a:moveTo>
                  <a:cubicBezTo>
                    <a:pt x="1" y="25"/>
                    <a:pt x="1" y="222"/>
                    <a:pt x="124" y="222"/>
                  </a:cubicBezTo>
                  <a:cubicBezTo>
                    <a:pt x="272" y="222"/>
                    <a:pt x="272"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4" name="Google Shape;1994;p51"/>
            <p:cNvSpPr/>
            <p:nvPr/>
          </p:nvSpPr>
          <p:spPr>
            <a:xfrm rot="626319">
              <a:off x="4088918" y="4761770"/>
              <a:ext cx="8574" cy="7788"/>
            </a:xfrm>
            <a:custGeom>
              <a:avLst/>
              <a:gdLst/>
              <a:ahLst/>
              <a:cxnLst/>
              <a:rect l="l" t="t" r="r" b="b"/>
              <a:pathLst>
                <a:path w="273" h="248" extrusionOk="0">
                  <a:moveTo>
                    <a:pt x="149" y="0"/>
                  </a:moveTo>
                  <a:cubicBezTo>
                    <a:pt x="1" y="25"/>
                    <a:pt x="1" y="223"/>
                    <a:pt x="149" y="247"/>
                  </a:cubicBezTo>
                  <a:cubicBezTo>
                    <a:pt x="272" y="223"/>
                    <a:pt x="272" y="25"/>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5" name="Google Shape;1995;p51"/>
            <p:cNvSpPr/>
            <p:nvPr/>
          </p:nvSpPr>
          <p:spPr>
            <a:xfrm rot="626319">
              <a:off x="4043280" y="4766039"/>
              <a:ext cx="9327" cy="7003"/>
            </a:xfrm>
            <a:custGeom>
              <a:avLst/>
              <a:gdLst/>
              <a:ahLst/>
              <a:cxnLst/>
              <a:rect l="l" t="t" r="r" b="b"/>
              <a:pathLst>
                <a:path w="297" h="223" extrusionOk="0">
                  <a:moveTo>
                    <a:pt x="149" y="0"/>
                  </a:moveTo>
                  <a:cubicBezTo>
                    <a:pt x="1" y="0"/>
                    <a:pt x="1" y="223"/>
                    <a:pt x="149" y="223"/>
                  </a:cubicBezTo>
                  <a:cubicBezTo>
                    <a:pt x="297" y="223"/>
                    <a:pt x="297"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6" name="Google Shape;1996;p51"/>
            <p:cNvSpPr/>
            <p:nvPr/>
          </p:nvSpPr>
          <p:spPr>
            <a:xfrm rot="626319">
              <a:off x="4080279" y="4812996"/>
              <a:ext cx="8574" cy="7788"/>
            </a:xfrm>
            <a:custGeom>
              <a:avLst/>
              <a:gdLst/>
              <a:ahLst/>
              <a:cxnLst/>
              <a:rect l="l" t="t" r="r" b="b"/>
              <a:pathLst>
                <a:path w="273" h="248" extrusionOk="0">
                  <a:moveTo>
                    <a:pt x="124" y="0"/>
                  </a:moveTo>
                  <a:cubicBezTo>
                    <a:pt x="0" y="25"/>
                    <a:pt x="0" y="223"/>
                    <a:pt x="124" y="247"/>
                  </a:cubicBezTo>
                  <a:cubicBezTo>
                    <a:pt x="272" y="223"/>
                    <a:pt x="272"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7" name="Google Shape;1997;p51"/>
            <p:cNvSpPr/>
            <p:nvPr/>
          </p:nvSpPr>
          <p:spPr>
            <a:xfrm rot="626319">
              <a:off x="4118507" y="4832574"/>
              <a:ext cx="7788" cy="7003"/>
            </a:xfrm>
            <a:custGeom>
              <a:avLst/>
              <a:gdLst/>
              <a:ahLst/>
              <a:cxnLst/>
              <a:rect l="l" t="t" r="r" b="b"/>
              <a:pathLst>
                <a:path w="248" h="223" extrusionOk="0">
                  <a:moveTo>
                    <a:pt x="124" y="1"/>
                  </a:moveTo>
                  <a:cubicBezTo>
                    <a:pt x="1" y="1"/>
                    <a:pt x="1" y="198"/>
                    <a:pt x="124" y="223"/>
                  </a:cubicBezTo>
                  <a:cubicBezTo>
                    <a:pt x="248" y="198"/>
                    <a:pt x="248"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8" name="Google Shape;1998;p51"/>
            <p:cNvSpPr/>
            <p:nvPr/>
          </p:nvSpPr>
          <p:spPr>
            <a:xfrm rot="626319">
              <a:off x="4111732" y="4826813"/>
              <a:ext cx="10112" cy="7003"/>
            </a:xfrm>
            <a:custGeom>
              <a:avLst/>
              <a:gdLst/>
              <a:ahLst/>
              <a:cxnLst/>
              <a:rect l="l" t="t" r="r" b="b"/>
              <a:pathLst>
                <a:path w="322" h="223" extrusionOk="0">
                  <a:moveTo>
                    <a:pt x="173" y="0"/>
                  </a:moveTo>
                  <a:cubicBezTo>
                    <a:pt x="0" y="0"/>
                    <a:pt x="0" y="223"/>
                    <a:pt x="173" y="223"/>
                  </a:cubicBezTo>
                  <a:cubicBezTo>
                    <a:pt x="321" y="223"/>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999" name="Google Shape;1999;p51"/>
            <p:cNvSpPr/>
            <p:nvPr/>
          </p:nvSpPr>
          <p:spPr>
            <a:xfrm rot="626319">
              <a:off x="4166621" y="4840010"/>
              <a:ext cx="7003" cy="9139"/>
            </a:xfrm>
            <a:custGeom>
              <a:avLst/>
              <a:gdLst/>
              <a:ahLst/>
              <a:cxnLst/>
              <a:rect l="l" t="t" r="r" b="b"/>
              <a:pathLst>
                <a:path w="223" h="291" extrusionOk="0">
                  <a:moveTo>
                    <a:pt x="115" y="0"/>
                  </a:moveTo>
                  <a:cubicBezTo>
                    <a:pt x="105" y="0"/>
                    <a:pt x="99" y="6"/>
                    <a:pt x="99" y="19"/>
                  </a:cubicBezTo>
                  <a:lnTo>
                    <a:pt x="74" y="19"/>
                  </a:lnTo>
                  <a:cubicBezTo>
                    <a:pt x="50" y="19"/>
                    <a:pt x="25" y="19"/>
                    <a:pt x="25" y="44"/>
                  </a:cubicBezTo>
                  <a:lnTo>
                    <a:pt x="0" y="68"/>
                  </a:lnTo>
                  <a:cubicBezTo>
                    <a:pt x="0" y="93"/>
                    <a:pt x="0" y="93"/>
                    <a:pt x="0" y="118"/>
                  </a:cubicBezTo>
                  <a:lnTo>
                    <a:pt x="0" y="192"/>
                  </a:lnTo>
                  <a:cubicBezTo>
                    <a:pt x="0" y="216"/>
                    <a:pt x="0" y="216"/>
                    <a:pt x="0" y="241"/>
                  </a:cubicBezTo>
                  <a:cubicBezTo>
                    <a:pt x="0" y="266"/>
                    <a:pt x="25" y="290"/>
                    <a:pt x="50" y="290"/>
                  </a:cubicBezTo>
                  <a:lnTo>
                    <a:pt x="124" y="290"/>
                  </a:lnTo>
                  <a:cubicBezTo>
                    <a:pt x="149" y="290"/>
                    <a:pt x="173" y="290"/>
                    <a:pt x="173" y="266"/>
                  </a:cubicBezTo>
                  <a:lnTo>
                    <a:pt x="198" y="241"/>
                  </a:lnTo>
                  <a:cubicBezTo>
                    <a:pt x="223" y="216"/>
                    <a:pt x="223" y="216"/>
                    <a:pt x="223" y="192"/>
                  </a:cubicBezTo>
                  <a:lnTo>
                    <a:pt x="198" y="192"/>
                  </a:lnTo>
                  <a:lnTo>
                    <a:pt x="198" y="118"/>
                  </a:lnTo>
                  <a:cubicBezTo>
                    <a:pt x="198" y="93"/>
                    <a:pt x="198" y="93"/>
                    <a:pt x="198" y="68"/>
                  </a:cubicBezTo>
                  <a:cubicBezTo>
                    <a:pt x="198" y="68"/>
                    <a:pt x="198" y="44"/>
                    <a:pt x="173" y="44"/>
                  </a:cubicBezTo>
                  <a:cubicBezTo>
                    <a:pt x="173" y="19"/>
                    <a:pt x="149" y="19"/>
                    <a:pt x="149" y="19"/>
                  </a:cubicBezTo>
                  <a:cubicBezTo>
                    <a:pt x="136" y="6"/>
                    <a:pt x="124" y="0"/>
                    <a:pt x="115"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0" name="Google Shape;2000;p51"/>
            <p:cNvSpPr/>
            <p:nvPr/>
          </p:nvSpPr>
          <p:spPr>
            <a:xfrm rot="626319">
              <a:off x="4233269" y="4838954"/>
              <a:ext cx="10112" cy="7003"/>
            </a:xfrm>
            <a:custGeom>
              <a:avLst/>
              <a:gdLst/>
              <a:ahLst/>
              <a:cxnLst/>
              <a:rect l="l" t="t" r="r" b="b"/>
              <a:pathLst>
                <a:path w="322" h="223" extrusionOk="0">
                  <a:moveTo>
                    <a:pt x="173" y="0"/>
                  </a:moveTo>
                  <a:cubicBezTo>
                    <a:pt x="0" y="0"/>
                    <a:pt x="0" y="223"/>
                    <a:pt x="173" y="223"/>
                  </a:cubicBezTo>
                  <a:cubicBezTo>
                    <a:pt x="321" y="223"/>
                    <a:pt x="321"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1" name="Google Shape;2001;p51"/>
            <p:cNvSpPr/>
            <p:nvPr/>
          </p:nvSpPr>
          <p:spPr>
            <a:xfrm rot="626319">
              <a:off x="4288855" y="4827829"/>
              <a:ext cx="9327" cy="7788"/>
            </a:xfrm>
            <a:custGeom>
              <a:avLst/>
              <a:gdLst/>
              <a:ahLst/>
              <a:cxnLst/>
              <a:rect l="l" t="t" r="r" b="b"/>
              <a:pathLst>
                <a:path w="297" h="248" extrusionOk="0">
                  <a:moveTo>
                    <a:pt x="148" y="1"/>
                  </a:moveTo>
                  <a:cubicBezTo>
                    <a:pt x="0" y="1"/>
                    <a:pt x="0" y="248"/>
                    <a:pt x="148" y="248"/>
                  </a:cubicBezTo>
                  <a:cubicBezTo>
                    <a:pt x="296" y="248"/>
                    <a:pt x="296"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2" name="Google Shape;2002;p51"/>
            <p:cNvSpPr/>
            <p:nvPr/>
          </p:nvSpPr>
          <p:spPr>
            <a:xfrm rot="626319">
              <a:off x="4329922" y="4823501"/>
              <a:ext cx="8542" cy="7003"/>
            </a:xfrm>
            <a:custGeom>
              <a:avLst/>
              <a:gdLst/>
              <a:ahLst/>
              <a:cxnLst/>
              <a:rect l="l" t="t" r="r" b="b"/>
              <a:pathLst>
                <a:path w="272" h="223" extrusionOk="0">
                  <a:moveTo>
                    <a:pt x="148" y="0"/>
                  </a:moveTo>
                  <a:cubicBezTo>
                    <a:pt x="0" y="25"/>
                    <a:pt x="0" y="198"/>
                    <a:pt x="148" y="223"/>
                  </a:cubicBezTo>
                  <a:cubicBezTo>
                    <a:pt x="272" y="198"/>
                    <a:pt x="272" y="25"/>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3" name="Google Shape;2003;p51"/>
            <p:cNvSpPr/>
            <p:nvPr/>
          </p:nvSpPr>
          <p:spPr>
            <a:xfrm rot="626319">
              <a:off x="4359300" y="4796678"/>
              <a:ext cx="10112" cy="7066"/>
            </a:xfrm>
            <a:custGeom>
              <a:avLst/>
              <a:gdLst/>
              <a:ahLst/>
              <a:cxnLst/>
              <a:rect l="l" t="t" r="r" b="b"/>
              <a:pathLst>
                <a:path w="322" h="225" extrusionOk="0">
                  <a:moveTo>
                    <a:pt x="172" y="0"/>
                  </a:moveTo>
                  <a:cubicBezTo>
                    <a:pt x="165" y="0"/>
                    <a:pt x="157" y="1"/>
                    <a:pt x="149" y="2"/>
                  </a:cubicBezTo>
                  <a:cubicBezTo>
                    <a:pt x="1" y="2"/>
                    <a:pt x="1" y="224"/>
                    <a:pt x="149" y="224"/>
                  </a:cubicBezTo>
                  <a:cubicBezTo>
                    <a:pt x="313" y="224"/>
                    <a:pt x="321" y="0"/>
                    <a:pt x="172"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4" name="Google Shape;2004;p51"/>
            <p:cNvSpPr/>
            <p:nvPr/>
          </p:nvSpPr>
          <p:spPr>
            <a:xfrm rot="626319">
              <a:off x="4129870" y="4779628"/>
              <a:ext cx="9327" cy="7003"/>
            </a:xfrm>
            <a:custGeom>
              <a:avLst/>
              <a:gdLst/>
              <a:ahLst/>
              <a:cxnLst/>
              <a:rect l="l" t="t" r="r" b="b"/>
              <a:pathLst>
                <a:path w="297" h="223" extrusionOk="0">
                  <a:moveTo>
                    <a:pt x="74" y="0"/>
                  </a:moveTo>
                  <a:cubicBezTo>
                    <a:pt x="50" y="0"/>
                    <a:pt x="50" y="25"/>
                    <a:pt x="25" y="25"/>
                  </a:cubicBezTo>
                  <a:cubicBezTo>
                    <a:pt x="0" y="50"/>
                    <a:pt x="0" y="74"/>
                    <a:pt x="0" y="99"/>
                  </a:cubicBezTo>
                  <a:lnTo>
                    <a:pt x="0" y="148"/>
                  </a:lnTo>
                  <a:cubicBezTo>
                    <a:pt x="0" y="173"/>
                    <a:pt x="0" y="173"/>
                    <a:pt x="25" y="198"/>
                  </a:cubicBezTo>
                  <a:lnTo>
                    <a:pt x="50" y="222"/>
                  </a:lnTo>
                  <a:lnTo>
                    <a:pt x="223" y="222"/>
                  </a:lnTo>
                  <a:cubicBezTo>
                    <a:pt x="247" y="222"/>
                    <a:pt x="272" y="198"/>
                    <a:pt x="297" y="173"/>
                  </a:cubicBezTo>
                  <a:cubicBezTo>
                    <a:pt x="297" y="148"/>
                    <a:pt x="297" y="148"/>
                    <a:pt x="297" y="124"/>
                  </a:cubicBezTo>
                  <a:lnTo>
                    <a:pt x="297" y="99"/>
                  </a:lnTo>
                  <a:cubicBezTo>
                    <a:pt x="297" y="74"/>
                    <a:pt x="272" y="50"/>
                    <a:pt x="272" y="50"/>
                  </a:cubicBezTo>
                  <a:lnTo>
                    <a:pt x="247" y="25"/>
                  </a:lnTo>
                  <a:cubicBezTo>
                    <a:pt x="223" y="0"/>
                    <a:pt x="198" y="0"/>
                    <a:pt x="17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5" name="Google Shape;2005;p51"/>
            <p:cNvSpPr/>
            <p:nvPr/>
          </p:nvSpPr>
          <p:spPr>
            <a:xfrm rot="626319">
              <a:off x="4149845" y="4803809"/>
              <a:ext cx="9327" cy="7003"/>
            </a:xfrm>
            <a:custGeom>
              <a:avLst/>
              <a:gdLst/>
              <a:ahLst/>
              <a:cxnLst/>
              <a:rect l="l" t="t" r="r" b="b"/>
              <a:pathLst>
                <a:path w="297" h="223" extrusionOk="0">
                  <a:moveTo>
                    <a:pt x="149" y="0"/>
                  </a:moveTo>
                  <a:cubicBezTo>
                    <a:pt x="1" y="0"/>
                    <a:pt x="1" y="222"/>
                    <a:pt x="149" y="222"/>
                  </a:cubicBezTo>
                  <a:cubicBezTo>
                    <a:pt x="297" y="222"/>
                    <a:pt x="297"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6" name="Google Shape;2006;p51"/>
            <p:cNvSpPr/>
            <p:nvPr/>
          </p:nvSpPr>
          <p:spPr>
            <a:xfrm rot="626319">
              <a:off x="4190036" y="4816669"/>
              <a:ext cx="8574" cy="7003"/>
            </a:xfrm>
            <a:custGeom>
              <a:avLst/>
              <a:gdLst/>
              <a:ahLst/>
              <a:cxnLst/>
              <a:rect l="l" t="t" r="r" b="b"/>
              <a:pathLst>
                <a:path w="273" h="223" extrusionOk="0">
                  <a:moveTo>
                    <a:pt x="149" y="0"/>
                  </a:moveTo>
                  <a:cubicBezTo>
                    <a:pt x="1" y="0"/>
                    <a:pt x="1" y="198"/>
                    <a:pt x="149" y="222"/>
                  </a:cubicBezTo>
                  <a:cubicBezTo>
                    <a:pt x="272" y="198"/>
                    <a:pt x="272"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7" name="Google Shape;2007;p51"/>
            <p:cNvSpPr/>
            <p:nvPr/>
          </p:nvSpPr>
          <p:spPr>
            <a:xfrm rot="626319">
              <a:off x="4200094" y="4791632"/>
              <a:ext cx="7788" cy="7788"/>
            </a:xfrm>
            <a:custGeom>
              <a:avLst/>
              <a:gdLst/>
              <a:ahLst/>
              <a:cxnLst/>
              <a:rect l="l" t="t" r="r" b="b"/>
              <a:pathLst>
                <a:path w="248" h="248" extrusionOk="0">
                  <a:moveTo>
                    <a:pt x="124" y="1"/>
                  </a:moveTo>
                  <a:cubicBezTo>
                    <a:pt x="1" y="25"/>
                    <a:pt x="1" y="223"/>
                    <a:pt x="124" y="247"/>
                  </a:cubicBezTo>
                  <a:cubicBezTo>
                    <a:pt x="248" y="223"/>
                    <a:pt x="248"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8" name="Google Shape;2008;p51"/>
            <p:cNvSpPr/>
            <p:nvPr/>
          </p:nvSpPr>
          <p:spPr>
            <a:xfrm rot="626319">
              <a:off x="4251408" y="4795703"/>
              <a:ext cx="9327" cy="7788"/>
            </a:xfrm>
            <a:custGeom>
              <a:avLst/>
              <a:gdLst/>
              <a:ahLst/>
              <a:cxnLst/>
              <a:rect l="l" t="t" r="r" b="b"/>
              <a:pathLst>
                <a:path w="297" h="248" extrusionOk="0">
                  <a:moveTo>
                    <a:pt x="148" y="1"/>
                  </a:moveTo>
                  <a:cubicBezTo>
                    <a:pt x="0" y="1"/>
                    <a:pt x="0" y="248"/>
                    <a:pt x="148" y="248"/>
                  </a:cubicBezTo>
                  <a:cubicBezTo>
                    <a:pt x="296" y="248"/>
                    <a:pt x="296"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09" name="Google Shape;2009;p51"/>
            <p:cNvSpPr/>
            <p:nvPr/>
          </p:nvSpPr>
          <p:spPr>
            <a:xfrm rot="626319">
              <a:off x="4260006" y="4821606"/>
              <a:ext cx="7788" cy="7757"/>
            </a:xfrm>
            <a:custGeom>
              <a:avLst/>
              <a:gdLst/>
              <a:ahLst/>
              <a:cxnLst/>
              <a:rect l="l" t="t" r="r" b="b"/>
              <a:pathLst>
                <a:path w="248" h="247" extrusionOk="0">
                  <a:moveTo>
                    <a:pt x="124" y="0"/>
                  </a:moveTo>
                  <a:cubicBezTo>
                    <a:pt x="1" y="25"/>
                    <a:pt x="1" y="222"/>
                    <a:pt x="124" y="247"/>
                  </a:cubicBezTo>
                  <a:cubicBezTo>
                    <a:pt x="248" y="222"/>
                    <a:pt x="248"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0" name="Google Shape;2010;p51"/>
            <p:cNvSpPr/>
            <p:nvPr/>
          </p:nvSpPr>
          <p:spPr>
            <a:xfrm rot="626319">
              <a:off x="4192188" y="4847785"/>
              <a:ext cx="8574" cy="7035"/>
            </a:xfrm>
            <a:custGeom>
              <a:avLst/>
              <a:gdLst/>
              <a:ahLst/>
              <a:cxnLst/>
              <a:rect l="l" t="t" r="r" b="b"/>
              <a:pathLst>
                <a:path w="273" h="224" extrusionOk="0">
                  <a:moveTo>
                    <a:pt x="149" y="1"/>
                  </a:moveTo>
                  <a:cubicBezTo>
                    <a:pt x="1" y="26"/>
                    <a:pt x="1" y="198"/>
                    <a:pt x="149" y="223"/>
                  </a:cubicBezTo>
                  <a:cubicBezTo>
                    <a:pt x="272" y="198"/>
                    <a:pt x="272" y="26"/>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1" name="Google Shape;2011;p51"/>
            <p:cNvSpPr/>
            <p:nvPr/>
          </p:nvSpPr>
          <p:spPr>
            <a:xfrm rot="626319">
              <a:off x="4220522" y="4809568"/>
              <a:ext cx="7788" cy="7035"/>
            </a:xfrm>
            <a:custGeom>
              <a:avLst/>
              <a:gdLst/>
              <a:ahLst/>
              <a:cxnLst/>
              <a:rect l="l" t="t" r="r" b="b"/>
              <a:pathLst>
                <a:path w="248" h="224" extrusionOk="0">
                  <a:moveTo>
                    <a:pt x="124" y="1"/>
                  </a:moveTo>
                  <a:cubicBezTo>
                    <a:pt x="0" y="1"/>
                    <a:pt x="0" y="198"/>
                    <a:pt x="124" y="223"/>
                  </a:cubicBezTo>
                  <a:cubicBezTo>
                    <a:pt x="247" y="198"/>
                    <a:pt x="247"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2" name="Google Shape;2012;p51"/>
            <p:cNvSpPr/>
            <p:nvPr/>
          </p:nvSpPr>
          <p:spPr>
            <a:xfrm rot="626319">
              <a:off x="4262852" y="4848995"/>
              <a:ext cx="8574" cy="7788"/>
            </a:xfrm>
            <a:custGeom>
              <a:avLst/>
              <a:gdLst/>
              <a:ahLst/>
              <a:cxnLst/>
              <a:rect l="l" t="t" r="r" b="b"/>
              <a:pathLst>
                <a:path w="273" h="248" extrusionOk="0">
                  <a:moveTo>
                    <a:pt x="124" y="1"/>
                  </a:moveTo>
                  <a:cubicBezTo>
                    <a:pt x="1" y="25"/>
                    <a:pt x="1" y="223"/>
                    <a:pt x="124" y="247"/>
                  </a:cubicBezTo>
                  <a:cubicBezTo>
                    <a:pt x="272" y="223"/>
                    <a:pt x="272"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3" name="Google Shape;2013;p51"/>
            <p:cNvSpPr/>
            <p:nvPr/>
          </p:nvSpPr>
          <p:spPr>
            <a:xfrm rot="626319">
              <a:off x="4288536" y="4808068"/>
              <a:ext cx="9327" cy="7788"/>
            </a:xfrm>
            <a:custGeom>
              <a:avLst/>
              <a:gdLst/>
              <a:ahLst/>
              <a:cxnLst/>
              <a:rect l="l" t="t" r="r" b="b"/>
              <a:pathLst>
                <a:path w="297" h="248" extrusionOk="0">
                  <a:moveTo>
                    <a:pt x="149" y="1"/>
                  </a:moveTo>
                  <a:cubicBezTo>
                    <a:pt x="1" y="1"/>
                    <a:pt x="1" y="247"/>
                    <a:pt x="149" y="247"/>
                  </a:cubicBezTo>
                  <a:cubicBezTo>
                    <a:pt x="297" y="223"/>
                    <a:pt x="297" y="1"/>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4" name="Google Shape;2014;p51"/>
            <p:cNvSpPr/>
            <p:nvPr/>
          </p:nvSpPr>
          <p:spPr>
            <a:xfrm rot="626319">
              <a:off x="4319443" y="4790030"/>
              <a:ext cx="8574" cy="7788"/>
            </a:xfrm>
            <a:custGeom>
              <a:avLst/>
              <a:gdLst/>
              <a:ahLst/>
              <a:cxnLst/>
              <a:rect l="l" t="t" r="r" b="b"/>
              <a:pathLst>
                <a:path w="273" h="248" extrusionOk="0">
                  <a:moveTo>
                    <a:pt x="124" y="1"/>
                  </a:moveTo>
                  <a:cubicBezTo>
                    <a:pt x="1" y="26"/>
                    <a:pt x="1" y="223"/>
                    <a:pt x="124" y="248"/>
                  </a:cubicBezTo>
                  <a:cubicBezTo>
                    <a:pt x="272" y="223"/>
                    <a:pt x="272"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5" name="Google Shape;2015;p51"/>
            <p:cNvSpPr/>
            <p:nvPr/>
          </p:nvSpPr>
          <p:spPr>
            <a:xfrm rot="626319">
              <a:off x="4325461" y="4804478"/>
              <a:ext cx="7788" cy="7788"/>
            </a:xfrm>
            <a:custGeom>
              <a:avLst/>
              <a:gdLst/>
              <a:ahLst/>
              <a:cxnLst/>
              <a:rect l="l" t="t" r="r" b="b"/>
              <a:pathLst>
                <a:path w="248" h="248" extrusionOk="0">
                  <a:moveTo>
                    <a:pt x="124" y="1"/>
                  </a:moveTo>
                  <a:cubicBezTo>
                    <a:pt x="0" y="25"/>
                    <a:pt x="0" y="223"/>
                    <a:pt x="124" y="248"/>
                  </a:cubicBezTo>
                  <a:cubicBezTo>
                    <a:pt x="247" y="223"/>
                    <a:pt x="247"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6" name="Google Shape;2016;p51"/>
            <p:cNvSpPr/>
            <p:nvPr/>
          </p:nvSpPr>
          <p:spPr>
            <a:xfrm rot="626319">
              <a:off x="4358744" y="4769673"/>
              <a:ext cx="8574" cy="7003"/>
            </a:xfrm>
            <a:custGeom>
              <a:avLst/>
              <a:gdLst/>
              <a:ahLst/>
              <a:cxnLst/>
              <a:rect l="l" t="t" r="r" b="b"/>
              <a:pathLst>
                <a:path w="273" h="223" extrusionOk="0">
                  <a:moveTo>
                    <a:pt x="149" y="1"/>
                  </a:moveTo>
                  <a:cubicBezTo>
                    <a:pt x="1" y="25"/>
                    <a:pt x="1" y="198"/>
                    <a:pt x="149" y="223"/>
                  </a:cubicBezTo>
                  <a:cubicBezTo>
                    <a:pt x="272" y="198"/>
                    <a:pt x="272" y="25"/>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7" name="Google Shape;2017;p51"/>
            <p:cNvSpPr/>
            <p:nvPr/>
          </p:nvSpPr>
          <p:spPr>
            <a:xfrm rot="626319">
              <a:off x="4392463" y="4770295"/>
              <a:ext cx="7788" cy="7788"/>
            </a:xfrm>
            <a:custGeom>
              <a:avLst/>
              <a:gdLst/>
              <a:ahLst/>
              <a:cxnLst/>
              <a:rect l="l" t="t" r="r" b="b"/>
              <a:pathLst>
                <a:path w="248" h="248" extrusionOk="0">
                  <a:moveTo>
                    <a:pt x="124" y="1"/>
                  </a:moveTo>
                  <a:cubicBezTo>
                    <a:pt x="0" y="26"/>
                    <a:pt x="0" y="223"/>
                    <a:pt x="124" y="248"/>
                  </a:cubicBezTo>
                  <a:cubicBezTo>
                    <a:pt x="247" y="223"/>
                    <a:pt x="247" y="26"/>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8" name="Google Shape;2018;p51"/>
            <p:cNvSpPr/>
            <p:nvPr/>
          </p:nvSpPr>
          <p:spPr>
            <a:xfrm rot="626319">
              <a:off x="4428097" y="4735164"/>
              <a:ext cx="8574" cy="7788"/>
            </a:xfrm>
            <a:custGeom>
              <a:avLst/>
              <a:gdLst/>
              <a:ahLst/>
              <a:cxnLst/>
              <a:rect l="l" t="t" r="r" b="b"/>
              <a:pathLst>
                <a:path w="273" h="248" extrusionOk="0">
                  <a:moveTo>
                    <a:pt x="124" y="0"/>
                  </a:moveTo>
                  <a:cubicBezTo>
                    <a:pt x="1" y="25"/>
                    <a:pt x="1" y="223"/>
                    <a:pt x="124" y="247"/>
                  </a:cubicBezTo>
                  <a:cubicBezTo>
                    <a:pt x="272" y="223"/>
                    <a:pt x="272"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19" name="Google Shape;2019;p51"/>
            <p:cNvSpPr/>
            <p:nvPr/>
          </p:nvSpPr>
          <p:spPr>
            <a:xfrm rot="626319">
              <a:off x="4394263" y="4735357"/>
              <a:ext cx="10112" cy="7035"/>
            </a:xfrm>
            <a:custGeom>
              <a:avLst/>
              <a:gdLst/>
              <a:ahLst/>
              <a:cxnLst/>
              <a:rect l="l" t="t" r="r" b="b"/>
              <a:pathLst>
                <a:path w="322" h="224" extrusionOk="0">
                  <a:moveTo>
                    <a:pt x="148" y="1"/>
                  </a:moveTo>
                  <a:cubicBezTo>
                    <a:pt x="0" y="1"/>
                    <a:pt x="0" y="223"/>
                    <a:pt x="148" y="223"/>
                  </a:cubicBezTo>
                  <a:cubicBezTo>
                    <a:pt x="321" y="223"/>
                    <a:pt x="321"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0" name="Google Shape;2020;p51"/>
            <p:cNvSpPr/>
            <p:nvPr/>
          </p:nvSpPr>
          <p:spPr>
            <a:xfrm rot="626319">
              <a:off x="4422898" y="4708101"/>
              <a:ext cx="7788" cy="7003"/>
            </a:xfrm>
            <a:custGeom>
              <a:avLst/>
              <a:gdLst/>
              <a:ahLst/>
              <a:cxnLst/>
              <a:rect l="l" t="t" r="r" b="b"/>
              <a:pathLst>
                <a:path w="248" h="223" extrusionOk="0">
                  <a:moveTo>
                    <a:pt x="124" y="1"/>
                  </a:moveTo>
                  <a:cubicBezTo>
                    <a:pt x="1" y="1"/>
                    <a:pt x="1" y="198"/>
                    <a:pt x="124" y="223"/>
                  </a:cubicBezTo>
                  <a:cubicBezTo>
                    <a:pt x="248" y="198"/>
                    <a:pt x="248"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1" name="Google Shape;2021;p51"/>
            <p:cNvSpPr/>
            <p:nvPr/>
          </p:nvSpPr>
          <p:spPr>
            <a:xfrm rot="626319">
              <a:off x="4462176" y="4695856"/>
              <a:ext cx="10112" cy="7788"/>
            </a:xfrm>
            <a:custGeom>
              <a:avLst/>
              <a:gdLst/>
              <a:ahLst/>
              <a:cxnLst/>
              <a:rect l="l" t="t" r="r" b="b"/>
              <a:pathLst>
                <a:path w="322" h="248" extrusionOk="0">
                  <a:moveTo>
                    <a:pt x="148" y="1"/>
                  </a:moveTo>
                  <a:cubicBezTo>
                    <a:pt x="0" y="1"/>
                    <a:pt x="0" y="247"/>
                    <a:pt x="148" y="247"/>
                  </a:cubicBezTo>
                  <a:cubicBezTo>
                    <a:pt x="321" y="247"/>
                    <a:pt x="321"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2" name="Google Shape;2022;p51"/>
            <p:cNvSpPr/>
            <p:nvPr/>
          </p:nvSpPr>
          <p:spPr>
            <a:xfrm rot="626319">
              <a:off x="4480574" y="4664351"/>
              <a:ext cx="7788" cy="7788"/>
            </a:xfrm>
            <a:custGeom>
              <a:avLst/>
              <a:gdLst/>
              <a:ahLst/>
              <a:cxnLst/>
              <a:rect l="l" t="t" r="r" b="b"/>
              <a:pathLst>
                <a:path w="248" h="248" extrusionOk="0">
                  <a:moveTo>
                    <a:pt x="124" y="0"/>
                  </a:moveTo>
                  <a:cubicBezTo>
                    <a:pt x="0" y="25"/>
                    <a:pt x="0" y="222"/>
                    <a:pt x="124" y="247"/>
                  </a:cubicBezTo>
                  <a:cubicBezTo>
                    <a:pt x="247" y="222"/>
                    <a:pt x="247" y="25"/>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3" name="Google Shape;2023;p51"/>
            <p:cNvSpPr/>
            <p:nvPr/>
          </p:nvSpPr>
          <p:spPr>
            <a:xfrm rot="626319">
              <a:off x="4512313" y="4637916"/>
              <a:ext cx="8574" cy="7035"/>
            </a:xfrm>
            <a:custGeom>
              <a:avLst/>
              <a:gdLst/>
              <a:ahLst/>
              <a:cxnLst/>
              <a:rect l="l" t="t" r="r" b="b"/>
              <a:pathLst>
                <a:path w="273" h="224" extrusionOk="0">
                  <a:moveTo>
                    <a:pt x="149" y="1"/>
                  </a:moveTo>
                  <a:cubicBezTo>
                    <a:pt x="1" y="26"/>
                    <a:pt x="1" y="223"/>
                    <a:pt x="149" y="223"/>
                  </a:cubicBezTo>
                  <a:cubicBezTo>
                    <a:pt x="272" y="223"/>
                    <a:pt x="272" y="26"/>
                    <a:pt x="14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4" name="Google Shape;2024;p51"/>
            <p:cNvSpPr/>
            <p:nvPr/>
          </p:nvSpPr>
          <p:spPr>
            <a:xfrm rot="626319">
              <a:off x="4542473" y="4611156"/>
              <a:ext cx="8574" cy="7003"/>
            </a:xfrm>
            <a:custGeom>
              <a:avLst/>
              <a:gdLst/>
              <a:ahLst/>
              <a:cxnLst/>
              <a:rect l="l" t="t" r="r" b="b"/>
              <a:pathLst>
                <a:path w="273" h="223" extrusionOk="0">
                  <a:moveTo>
                    <a:pt x="124" y="1"/>
                  </a:moveTo>
                  <a:cubicBezTo>
                    <a:pt x="1" y="1"/>
                    <a:pt x="1" y="198"/>
                    <a:pt x="124" y="223"/>
                  </a:cubicBezTo>
                  <a:cubicBezTo>
                    <a:pt x="272" y="198"/>
                    <a:pt x="272"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5" name="Google Shape;2025;p51"/>
            <p:cNvSpPr/>
            <p:nvPr/>
          </p:nvSpPr>
          <p:spPr>
            <a:xfrm rot="626319">
              <a:off x="4589361" y="4587481"/>
              <a:ext cx="8542" cy="7788"/>
            </a:xfrm>
            <a:custGeom>
              <a:avLst/>
              <a:gdLst/>
              <a:ahLst/>
              <a:cxnLst/>
              <a:rect l="l" t="t" r="r" b="b"/>
              <a:pathLst>
                <a:path w="272" h="248" extrusionOk="0">
                  <a:moveTo>
                    <a:pt x="123" y="0"/>
                  </a:moveTo>
                  <a:cubicBezTo>
                    <a:pt x="0" y="25"/>
                    <a:pt x="0" y="223"/>
                    <a:pt x="123" y="247"/>
                  </a:cubicBezTo>
                  <a:cubicBezTo>
                    <a:pt x="272" y="223"/>
                    <a:pt x="272" y="25"/>
                    <a:pt x="12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6" name="Google Shape;2026;p51"/>
            <p:cNvSpPr/>
            <p:nvPr/>
          </p:nvSpPr>
          <p:spPr>
            <a:xfrm rot="626319">
              <a:off x="4622967" y="4563716"/>
              <a:ext cx="8574" cy="7003"/>
            </a:xfrm>
            <a:custGeom>
              <a:avLst/>
              <a:gdLst/>
              <a:ahLst/>
              <a:cxnLst/>
              <a:rect l="l" t="t" r="r" b="b"/>
              <a:pathLst>
                <a:path w="273" h="223" extrusionOk="0">
                  <a:moveTo>
                    <a:pt x="149" y="0"/>
                  </a:moveTo>
                  <a:cubicBezTo>
                    <a:pt x="1" y="25"/>
                    <a:pt x="1" y="222"/>
                    <a:pt x="149" y="222"/>
                  </a:cubicBezTo>
                  <a:cubicBezTo>
                    <a:pt x="272" y="222"/>
                    <a:pt x="272" y="25"/>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7" name="Google Shape;2027;p51"/>
            <p:cNvSpPr/>
            <p:nvPr/>
          </p:nvSpPr>
          <p:spPr>
            <a:xfrm rot="626319">
              <a:off x="4654991" y="4548313"/>
              <a:ext cx="8542" cy="7003"/>
            </a:xfrm>
            <a:custGeom>
              <a:avLst/>
              <a:gdLst/>
              <a:ahLst/>
              <a:cxnLst/>
              <a:rect l="l" t="t" r="r" b="b"/>
              <a:pathLst>
                <a:path w="272" h="223" extrusionOk="0">
                  <a:moveTo>
                    <a:pt x="123" y="1"/>
                  </a:moveTo>
                  <a:cubicBezTo>
                    <a:pt x="0" y="25"/>
                    <a:pt x="0" y="198"/>
                    <a:pt x="123" y="223"/>
                  </a:cubicBezTo>
                  <a:cubicBezTo>
                    <a:pt x="272" y="198"/>
                    <a:pt x="272" y="25"/>
                    <a:pt x="123"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8" name="Google Shape;2028;p51"/>
            <p:cNvSpPr/>
            <p:nvPr/>
          </p:nvSpPr>
          <p:spPr>
            <a:xfrm rot="626319">
              <a:off x="4712428" y="4536103"/>
              <a:ext cx="9327" cy="7003"/>
            </a:xfrm>
            <a:custGeom>
              <a:avLst/>
              <a:gdLst/>
              <a:ahLst/>
              <a:cxnLst/>
              <a:rect l="l" t="t" r="r" b="b"/>
              <a:pathLst>
                <a:path w="297" h="223" extrusionOk="0">
                  <a:moveTo>
                    <a:pt x="148" y="1"/>
                  </a:moveTo>
                  <a:cubicBezTo>
                    <a:pt x="0" y="1"/>
                    <a:pt x="0" y="223"/>
                    <a:pt x="148" y="223"/>
                  </a:cubicBezTo>
                  <a:cubicBezTo>
                    <a:pt x="296" y="223"/>
                    <a:pt x="296" y="1"/>
                    <a:pt x="14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29" name="Google Shape;2029;p51"/>
            <p:cNvSpPr/>
            <p:nvPr/>
          </p:nvSpPr>
          <p:spPr>
            <a:xfrm rot="626319">
              <a:off x="4747315" y="4530573"/>
              <a:ext cx="7788" cy="7003"/>
            </a:xfrm>
            <a:custGeom>
              <a:avLst/>
              <a:gdLst/>
              <a:ahLst/>
              <a:cxnLst/>
              <a:rect l="l" t="t" r="r" b="b"/>
              <a:pathLst>
                <a:path w="248" h="223" extrusionOk="0">
                  <a:moveTo>
                    <a:pt x="124" y="0"/>
                  </a:moveTo>
                  <a:cubicBezTo>
                    <a:pt x="1" y="0"/>
                    <a:pt x="1" y="198"/>
                    <a:pt x="124" y="223"/>
                  </a:cubicBezTo>
                  <a:cubicBezTo>
                    <a:pt x="248" y="198"/>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0" name="Google Shape;2030;p51"/>
            <p:cNvSpPr/>
            <p:nvPr/>
          </p:nvSpPr>
          <p:spPr>
            <a:xfrm rot="626319">
              <a:off x="4783516" y="4534956"/>
              <a:ext cx="8542" cy="7788"/>
            </a:xfrm>
            <a:custGeom>
              <a:avLst/>
              <a:gdLst/>
              <a:ahLst/>
              <a:cxnLst/>
              <a:rect l="l" t="t" r="r" b="b"/>
              <a:pathLst>
                <a:path w="272" h="248" extrusionOk="0">
                  <a:moveTo>
                    <a:pt x="148" y="0"/>
                  </a:moveTo>
                  <a:cubicBezTo>
                    <a:pt x="0" y="25"/>
                    <a:pt x="0" y="223"/>
                    <a:pt x="148" y="247"/>
                  </a:cubicBezTo>
                  <a:cubicBezTo>
                    <a:pt x="272" y="223"/>
                    <a:pt x="272" y="25"/>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1" name="Google Shape;2031;p51"/>
            <p:cNvSpPr/>
            <p:nvPr/>
          </p:nvSpPr>
          <p:spPr>
            <a:xfrm rot="626319">
              <a:off x="4803173" y="4548032"/>
              <a:ext cx="8574" cy="7788"/>
            </a:xfrm>
            <a:custGeom>
              <a:avLst/>
              <a:gdLst/>
              <a:ahLst/>
              <a:cxnLst/>
              <a:rect l="l" t="t" r="r" b="b"/>
              <a:pathLst>
                <a:path w="273" h="248" extrusionOk="0">
                  <a:moveTo>
                    <a:pt x="124" y="1"/>
                  </a:moveTo>
                  <a:cubicBezTo>
                    <a:pt x="1" y="25"/>
                    <a:pt x="1" y="223"/>
                    <a:pt x="124" y="247"/>
                  </a:cubicBezTo>
                  <a:cubicBezTo>
                    <a:pt x="272" y="223"/>
                    <a:pt x="272"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2" name="Google Shape;2032;p51"/>
            <p:cNvSpPr/>
            <p:nvPr/>
          </p:nvSpPr>
          <p:spPr>
            <a:xfrm rot="626319">
              <a:off x="4558955" y="4594490"/>
              <a:ext cx="8574" cy="7003"/>
            </a:xfrm>
            <a:custGeom>
              <a:avLst/>
              <a:gdLst/>
              <a:ahLst/>
              <a:cxnLst/>
              <a:rect l="l" t="t" r="r" b="b"/>
              <a:pathLst>
                <a:path w="273" h="223" extrusionOk="0">
                  <a:moveTo>
                    <a:pt x="149" y="0"/>
                  </a:moveTo>
                  <a:cubicBezTo>
                    <a:pt x="1" y="0"/>
                    <a:pt x="1" y="198"/>
                    <a:pt x="149" y="223"/>
                  </a:cubicBezTo>
                  <a:cubicBezTo>
                    <a:pt x="272" y="198"/>
                    <a:pt x="272"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3" name="Google Shape;2033;p51"/>
            <p:cNvSpPr/>
            <p:nvPr/>
          </p:nvSpPr>
          <p:spPr>
            <a:xfrm rot="626319">
              <a:off x="4536594" y="4634612"/>
              <a:ext cx="10112" cy="7066"/>
            </a:xfrm>
            <a:custGeom>
              <a:avLst/>
              <a:gdLst/>
              <a:ahLst/>
              <a:cxnLst/>
              <a:rect l="l" t="t" r="r" b="b"/>
              <a:pathLst>
                <a:path w="322" h="225" extrusionOk="0">
                  <a:moveTo>
                    <a:pt x="193" y="0"/>
                  </a:moveTo>
                  <a:cubicBezTo>
                    <a:pt x="187" y="0"/>
                    <a:pt x="180" y="1"/>
                    <a:pt x="173" y="2"/>
                  </a:cubicBezTo>
                  <a:cubicBezTo>
                    <a:pt x="0" y="2"/>
                    <a:pt x="0" y="224"/>
                    <a:pt x="173" y="224"/>
                  </a:cubicBezTo>
                  <a:cubicBezTo>
                    <a:pt x="314" y="224"/>
                    <a:pt x="321" y="0"/>
                    <a:pt x="19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4" name="Google Shape;2034;p51"/>
            <p:cNvSpPr/>
            <p:nvPr/>
          </p:nvSpPr>
          <p:spPr>
            <a:xfrm rot="626319">
              <a:off x="4504907" y="4664875"/>
              <a:ext cx="7788" cy="7788"/>
            </a:xfrm>
            <a:custGeom>
              <a:avLst/>
              <a:gdLst/>
              <a:ahLst/>
              <a:cxnLst/>
              <a:rect l="l" t="t" r="r" b="b"/>
              <a:pathLst>
                <a:path w="248" h="248" extrusionOk="0">
                  <a:moveTo>
                    <a:pt x="124" y="1"/>
                  </a:moveTo>
                  <a:cubicBezTo>
                    <a:pt x="1" y="25"/>
                    <a:pt x="1" y="223"/>
                    <a:pt x="124" y="248"/>
                  </a:cubicBezTo>
                  <a:cubicBezTo>
                    <a:pt x="248" y="223"/>
                    <a:pt x="248" y="25"/>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5" name="Google Shape;2035;p51"/>
            <p:cNvSpPr/>
            <p:nvPr/>
          </p:nvSpPr>
          <p:spPr>
            <a:xfrm rot="626319">
              <a:off x="4679307" y="4544290"/>
              <a:ext cx="10112" cy="7757"/>
            </a:xfrm>
            <a:custGeom>
              <a:avLst/>
              <a:gdLst/>
              <a:ahLst/>
              <a:cxnLst/>
              <a:rect l="l" t="t" r="r" b="b"/>
              <a:pathLst>
                <a:path w="322" h="247" extrusionOk="0">
                  <a:moveTo>
                    <a:pt x="149" y="0"/>
                  </a:moveTo>
                  <a:cubicBezTo>
                    <a:pt x="1" y="0"/>
                    <a:pt x="1" y="247"/>
                    <a:pt x="149" y="247"/>
                  </a:cubicBezTo>
                  <a:cubicBezTo>
                    <a:pt x="322" y="247"/>
                    <a:pt x="322" y="0"/>
                    <a:pt x="14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36" name="Google Shape;2036;p51"/>
            <p:cNvSpPr/>
            <p:nvPr/>
          </p:nvSpPr>
          <p:spPr>
            <a:xfrm rot="626319">
              <a:off x="2489525" y="4318873"/>
              <a:ext cx="2278008" cy="832729"/>
            </a:xfrm>
            <a:custGeom>
              <a:avLst/>
              <a:gdLst/>
              <a:ahLst/>
              <a:cxnLst/>
              <a:rect l="l" t="t" r="r" b="b"/>
              <a:pathLst>
                <a:path w="72537" h="26516" fill="none" extrusionOk="0">
                  <a:moveTo>
                    <a:pt x="1" y="19529"/>
                  </a:moveTo>
                  <a:cubicBezTo>
                    <a:pt x="1" y="19529"/>
                    <a:pt x="1087" y="26516"/>
                    <a:pt x="10962" y="25158"/>
                  </a:cubicBezTo>
                  <a:cubicBezTo>
                    <a:pt x="22196" y="23603"/>
                    <a:pt x="23801" y="19554"/>
                    <a:pt x="24887" y="16690"/>
                  </a:cubicBezTo>
                  <a:cubicBezTo>
                    <a:pt x="26467" y="12493"/>
                    <a:pt x="25825" y="6148"/>
                    <a:pt x="32170" y="5580"/>
                  </a:cubicBezTo>
                  <a:cubicBezTo>
                    <a:pt x="38392" y="5037"/>
                    <a:pt x="40589" y="7456"/>
                    <a:pt x="45058" y="11159"/>
                  </a:cubicBezTo>
                  <a:cubicBezTo>
                    <a:pt x="49551" y="14863"/>
                    <a:pt x="57625" y="15579"/>
                    <a:pt x="60809" y="11085"/>
                  </a:cubicBezTo>
                  <a:cubicBezTo>
                    <a:pt x="63970" y="6592"/>
                    <a:pt x="64192" y="5308"/>
                    <a:pt x="65723" y="3802"/>
                  </a:cubicBezTo>
                  <a:cubicBezTo>
                    <a:pt x="68241" y="1309"/>
                    <a:pt x="71623" y="0"/>
                    <a:pt x="72537" y="1778"/>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37" name="Google Shape;2037;p51"/>
            <p:cNvSpPr/>
            <p:nvPr/>
          </p:nvSpPr>
          <p:spPr>
            <a:xfrm rot="626319">
              <a:off x="2316982" y="4187613"/>
              <a:ext cx="128760" cy="16048"/>
            </a:xfrm>
            <a:custGeom>
              <a:avLst/>
              <a:gdLst/>
              <a:ahLst/>
              <a:cxnLst/>
              <a:rect l="l" t="t" r="r" b="b"/>
              <a:pathLst>
                <a:path w="4100" h="511" extrusionOk="0">
                  <a:moveTo>
                    <a:pt x="1911" y="1"/>
                  </a:moveTo>
                  <a:cubicBezTo>
                    <a:pt x="1342" y="1"/>
                    <a:pt x="833" y="19"/>
                    <a:pt x="791" y="82"/>
                  </a:cubicBezTo>
                  <a:cubicBezTo>
                    <a:pt x="717" y="171"/>
                    <a:pt x="936" y="189"/>
                    <a:pt x="1123" y="189"/>
                  </a:cubicBezTo>
                  <a:cubicBezTo>
                    <a:pt x="1248" y="189"/>
                    <a:pt x="1358" y="181"/>
                    <a:pt x="1359" y="181"/>
                  </a:cubicBezTo>
                  <a:lnTo>
                    <a:pt x="1359" y="181"/>
                  </a:lnTo>
                  <a:cubicBezTo>
                    <a:pt x="1358" y="181"/>
                    <a:pt x="1" y="428"/>
                    <a:pt x="766" y="477"/>
                  </a:cubicBezTo>
                  <a:cubicBezTo>
                    <a:pt x="1021" y="502"/>
                    <a:pt x="1477" y="510"/>
                    <a:pt x="1970" y="510"/>
                  </a:cubicBezTo>
                  <a:cubicBezTo>
                    <a:pt x="2958" y="510"/>
                    <a:pt x="4099" y="477"/>
                    <a:pt x="4099" y="477"/>
                  </a:cubicBezTo>
                  <a:lnTo>
                    <a:pt x="3531" y="33"/>
                  </a:lnTo>
                  <a:cubicBezTo>
                    <a:pt x="3531" y="33"/>
                    <a:pt x="2669" y="1"/>
                    <a:pt x="19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8" name="Google Shape;2038;p51"/>
            <p:cNvSpPr/>
            <p:nvPr/>
          </p:nvSpPr>
          <p:spPr>
            <a:xfrm rot="626319">
              <a:off x="2440284" y="4207830"/>
              <a:ext cx="64380" cy="17838"/>
            </a:xfrm>
            <a:custGeom>
              <a:avLst/>
              <a:gdLst/>
              <a:ahLst/>
              <a:cxnLst/>
              <a:rect l="l" t="t" r="r" b="b"/>
              <a:pathLst>
                <a:path w="2050" h="568" fill="none" extrusionOk="0">
                  <a:moveTo>
                    <a:pt x="0" y="321"/>
                  </a:moveTo>
                  <a:cubicBezTo>
                    <a:pt x="0" y="321"/>
                    <a:pt x="1235" y="568"/>
                    <a:pt x="2049" y="0"/>
                  </a:cubicBezTo>
                </a:path>
              </a:pathLst>
            </a:custGeom>
            <a:noFill/>
            <a:ln w="4950" cap="flat"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39" name="Google Shape;2039;p51"/>
            <p:cNvSpPr/>
            <p:nvPr/>
          </p:nvSpPr>
          <p:spPr>
            <a:xfrm rot="626319">
              <a:off x="2351093" y="4213277"/>
              <a:ext cx="2584267" cy="845887"/>
            </a:xfrm>
            <a:custGeom>
              <a:avLst/>
              <a:gdLst/>
              <a:ahLst/>
              <a:cxnLst/>
              <a:rect l="l" t="t" r="r" b="b"/>
              <a:pathLst>
                <a:path w="82289" h="26935" extrusionOk="0">
                  <a:moveTo>
                    <a:pt x="74597" y="1"/>
                  </a:moveTo>
                  <a:cubicBezTo>
                    <a:pt x="73386" y="1"/>
                    <a:pt x="72200" y="314"/>
                    <a:pt x="71228" y="1050"/>
                  </a:cubicBezTo>
                  <a:cubicBezTo>
                    <a:pt x="68265" y="3272"/>
                    <a:pt x="65772" y="7790"/>
                    <a:pt x="62044" y="9913"/>
                  </a:cubicBezTo>
                  <a:cubicBezTo>
                    <a:pt x="61619" y="10150"/>
                    <a:pt x="61151" y="10256"/>
                    <a:pt x="60644" y="10256"/>
                  </a:cubicBezTo>
                  <a:cubicBezTo>
                    <a:pt x="56675" y="10256"/>
                    <a:pt x="50317" y="3753"/>
                    <a:pt x="43552" y="3074"/>
                  </a:cubicBezTo>
                  <a:cubicBezTo>
                    <a:pt x="42198" y="2934"/>
                    <a:pt x="40886" y="2850"/>
                    <a:pt x="39623" y="2850"/>
                  </a:cubicBezTo>
                  <a:cubicBezTo>
                    <a:pt x="33747" y="2850"/>
                    <a:pt x="28959" y="4673"/>
                    <a:pt x="26195" y="11197"/>
                  </a:cubicBezTo>
                  <a:cubicBezTo>
                    <a:pt x="23606" y="17354"/>
                    <a:pt x="16187" y="22663"/>
                    <a:pt x="12891" y="22663"/>
                  </a:cubicBezTo>
                  <a:cubicBezTo>
                    <a:pt x="11945" y="22663"/>
                    <a:pt x="11338" y="22225"/>
                    <a:pt x="11283" y="21245"/>
                  </a:cubicBezTo>
                  <a:cubicBezTo>
                    <a:pt x="11036" y="16826"/>
                    <a:pt x="18468" y="10752"/>
                    <a:pt x="17579" y="7049"/>
                  </a:cubicBezTo>
                  <a:cubicBezTo>
                    <a:pt x="16888" y="4086"/>
                    <a:pt x="15752" y="4358"/>
                    <a:pt x="14295" y="3938"/>
                  </a:cubicBezTo>
                  <a:cubicBezTo>
                    <a:pt x="13530" y="3716"/>
                    <a:pt x="12715" y="3617"/>
                    <a:pt x="11925" y="3617"/>
                  </a:cubicBezTo>
                  <a:cubicBezTo>
                    <a:pt x="10518" y="3642"/>
                    <a:pt x="8000" y="3790"/>
                    <a:pt x="6000" y="4580"/>
                  </a:cubicBezTo>
                  <a:cubicBezTo>
                    <a:pt x="3037" y="5740"/>
                    <a:pt x="2716" y="5444"/>
                    <a:pt x="1926" y="6061"/>
                  </a:cubicBezTo>
                  <a:cubicBezTo>
                    <a:pt x="1161" y="6703"/>
                    <a:pt x="0" y="6259"/>
                    <a:pt x="692" y="6975"/>
                  </a:cubicBezTo>
                  <a:cubicBezTo>
                    <a:pt x="1130" y="7445"/>
                    <a:pt x="2912" y="8129"/>
                    <a:pt x="4376" y="8129"/>
                  </a:cubicBezTo>
                  <a:cubicBezTo>
                    <a:pt x="5140" y="8129"/>
                    <a:pt x="5817" y="7943"/>
                    <a:pt x="6173" y="7444"/>
                  </a:cubicBezTo>
                  <a:cubicBezTo>
                    <a:pt x="7185" y="6012"/>
                    <a:pt x="4988" y="5790"/>
                    <a:pt x="7901" y="5790"/>
                  </a:cubicBezTo>
                  <a:cubicBezTo>
                    <a:pt x="9407" y="5790"/>
                    <a:pt x="10913" y="5913"/>
                    <a:pt x="12394" y="6160"/>
                  </a:cubicBezTo>
                  <a:cubicBezTo>
                    <a:pt x="12394" y="6160"/>
                    <a:pt x="14863" y="6876"/>
                    <a:pt x="13851" y="8975"/>
                  </a:cubicBezTo>
                  <a:cubicBezTo>
                    <a:pt x="12839" y="11073"/>
                    <a:pt x="9357" y="12999"/>
                    <a:pt x="7358" y="15344"/>
                  </a:cubicBezTo>
                  <a:cubicBezTo>
                    <a:pt x="5778" y="17196"/>
                    <a:pt x="346" y="26257"/>
                    <a:pt x="12913" y="26899"/>
                  </a:cubicBezTo>
                  <a:cubicBezTo>
                    <a:pt x="13379" y="26923"/>
                    <a:pt x="13833" y="26934"/>
                    <a:pt x="14274" y="26934"/>
                  </a:cubicBezTo>
                  <a:cubicBezTo>
                    <a:pt x="25759" y="26934"/>
                    <a:pt x="29017" y="19120"/>
                    <a:pt x="29207" y="15221"/>
                  </a:cubicBezTo>
                  <a:cubicBezTo>
                    <a:pt x="29317" y="12346"/>
                    <a:pt x="33299" y="6372"/>
                    <a:pt x="39269" y="6372"/>
                  </a:cubicBezTo>
                  <a:cubicBezTo>
                    <a:pt x="41346" y="6372"/>
                    <a:pt x="43664" y="7096"/>
                    <a:pt x="46144" y="8925"/>
                  </a:cubicBezTo>
                  <a:cubicBezTo>
                    <a:pt x="51270" y="12715"/>
                    <a:pt x="56071" y="14746"/>
                    <a:pt x="59744" y="14746"/>
                  </a:cubicBezTo>
                  <a:cubicBezTo>
                    <a:pt x="62316" y="14746"/>
                    <a:pt x="64335" y="13750"/>
                    <a:pt x="65525" y="11666"/>
                  </a:cubicBezTo>
                  <a:cubicBezTo>
                    <a:pt x="68046" y="7225"/>
                    <a:pt x="73537" y="3348"/>
                    <a:pt x="76124" y="3348"/>
                  </a:cubicBezTo>
                  <a:cubicBezTo>
                    <a:pt x="76831" y="3348"/>
                    <a:pt x="77321" y="3638"/>
                    <a:pt x="77474" y="4284"/>
                  </a:cubicBezTo>
                  <a:cubicBezTo>
                    <a:pt x="78190" y="7296"/>
                    <a:pt x="73425" y="7888"/>
                    <a:pt x="74907" y="9320"/>
                  </a:cubicBezTo>
                  <a:cubicBezTo>
                    <a:pt x="75317" y="9723"/>
                    <a:pt x="75572" y="9880"/>
                    <a:pt x="75753" y="9880"/>
                  </a:cubicBezTo>
                  <a:cubicBezTo>
                    <a:pt x="76216" y="9880"/>
                    <a:pt x="76196" y="8858"/>
                    <a:pt x="77030" y="8308"/>
                  </a:cubicBezTo>
                  <a:cubicBezTo>
                    <a:pt x="78190" y="7543"/>
                    <a:pt x="82289" y="5444"/>
                    <a:pt x="80684" y="2951"/>
                  </a:cubicBezTo>
                  <a:cubicBezTo>
                    <a:pt x="79594" y="1282"/>
                    <a:pt x="77045" y="1"/>
                    <a:pt x="7459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40" name="Google Shape;2040;p51"/>
            <p:cNvSpPr/>
            <p:nvPr/>
          </p:nvSpPr>
          <p:spPr>
            <a:xfrm rot="626319">
              <a:off x="2531852" y="4206877"/>
              <a:ext cx="14760" cy="14007"/>
            </a:xfrm>
            <a:custGeom>
              <a:avLst/>
              <a:gdLst/>
              <a:ahLst/>
              <a:cxnLst/>
              <a:rect l="l" t="t" r="r" b="b"/>
              <a:pathLst>
                <a:path w="470" h="446" extrusionOk="0">
                  <a:moveTo>
                    <a:pt x="275" y="1"/>
                  </a:moveTo>
                  <a:cubicBezTo>
                    <a:pt x="253" y="1"/>
                    <a:pt x="235" y="7"/>
                    <a:pt x="222" y="19"/>
                  </a:cubicBezTo>
                  <a:cubicBezTo>
                    <a:pt x="173" y="19"/>
                    <a:pt x="148" y="68"/>
                    <a:pt x="124" y="93"/>
                  </a:cubicBezTo>
                  <a:cubicBezTo>
                    <a:pt x="124" y="93"/>
                    <a:pt x="124" y="93"/>
                    <a:pt x="124" y="93"/>
                  </a:cubicBezTo>
                  <a:lnTo>
                    <a:pt x="124" y="93"/>
                  </a:lnTo>
                  <a:cubicBezTo>
                    <a:pt x="74" y="118"/>
                    <a:pt x="25" y="167"/>
                    <a:pt x="25" y="217"/>
                  </a:cubicBezTo>
                  <a:cubicBezTo>
                    <a:pt x="0" y="266"/>
                    <a:pt x="25" y="315"/>
                    <a:pt x="50" y="365"/>
                  </a:cubicBezTo>
                  <a:cubicBezTo>
                    <a:pt x="70" y="405"/>
                    <a:pt x="123" y="445"/>
                    <a:pt x="182" y="445"/>
                  </a:cubicBezTo>
                  <a:cubicBezTo>
                    <a:pt x="195" y="445"/>
                    <a:pt x="209" y="443"/>
                    <a:pt x="222" y="439"/>
                  </a:cubicBezTo>
                  <a:cubicBezTo>
                    <a:pt x="230" y="432"/>
                    <a:pt x="237" y="426"/>
                    <a:pt x="244" y="422"/>
                  </a:cubicBezTo>
                  <a:lnTo>
                    <a:pt x="244" y="422"/>
                  </a:lnTo>
                  <a:cubicBezTo>
                    <a:pt x="268" y="433"/>
                    <a:pt x="295" y="439"/>
                    <a:pt x="321" y="439"/>
                  </a:cubicBezTo>
                  <a:cubicBezTo>
                    <a:pt x="346" y="439"/>
                    <a:pt x="371" y="414"/>
                    <a:pt x="395" y="414"/>
                  </a:cubicBezTo>
                  <a:cubicBezTo>
                    <a:pt x="420" y="389"/>
                    <a:pt x="420" y="389"/>
                    <a:pt x="445" y="365"/>
                  </a:cubicBezTo>
                  <a:cubicBezTo>
                    <a:pt x="445" y="340"/>
                    <a:pt x="469" y="315"/>
                    <a:pt x="469" y="266"/>
                  </a:cubicBezTo>
                  <a:cubicBezTo>
                    <a:pt x="469" y="266"/>
                    <a:pt x="469" y="255"/>
                    <a:pt x="469" y="241"/>
                  </a:cubicBezTo>
                  <a:cubicBezTo>
                    <a:pt x="469" y="217"/>
                    <a:pt x="469" y="217"/>
                    <a:pt x="469" y="192"/>
                  </a:cubicBezTo>
                  <a:cubicBezTo>
                    <a:pt x="469" y="167"/>
                    <a:pt x="469" y="143"/>
                    <a:pt x="469" y="118"/>
                  </a:cubicBezTo>
                  <a:cubicBezTo>
                    <a:pt x="445" y="93"/>
                    <a:pt x="445" y="68"/>
                    <a:pt x="420" y="44"/>
                  </a:cubicBezTo>
                  <a:cubicBezTo>
                    <a:pt x="395" y="44"/>
                    <a:pt x="371" y="19"/>
                    <a:pt x="346" y="19"/>
                  </a:cubicBezTo>
                  <a:cubicBezTo>
                    <a:pt x="321" y="7"/>
                    <a:pt x="296" y="1"/>
                    <a:pt x="275"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2041" name="Google Shape;2041;p51"/>
            <p:cNvSpPr/>
            <p:nvPr/>
          </p:nvSpPr>
          <p:spPr>
            <a:xfrm rot="626319">
              <a:off x="2659141" y="4162614"/>
              <a:ext cx="24056" cy="39570"/>
            </a:xfrm>
            <a:custGeom>
              <a:avLst/>
              <a:gdLst/>
              <a:ahLst/>
              <a:cxnLst/>
              <a:rect l="l" t="t" r="r" b="b"/>
              <a:pathLst>
                <a:path w="766" h="1260" fill="none" extrusionOk="0">
                  <a:moveTo>
                    <a:pt x="99" y="0"/>
                  </a:moveTo>
                  <a:cubicBezTo>
                    <a:pt x="0" y="149"/>
                    <a:pt x="74" y="371"/>
                    <a:pt x="223" y="494"/>
                  </a:cubicBezTo>
                  <a:cubicBezTo>
                    <a:pt x="395" y="593"/>
                    <a:pt x="519" y="692"/>
                    <a:pt x="667" y="815"/>
                  </a:cubicBezTo>
                  <a:cubicBezTo>
                    <a:pt x="766" y="963"/>
                    <a:pt x="741" y="1235"/>
                    <a:pt x="568" y="1260"/>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2" name="Google Shape;2042;p51"/>
            <p:cNvSpPr/>
            <p:nvPr/>
          </p:nvSpPr>
          <p:spPr>
            <a:xfrm rot="626319">
              <a:off x="2729671" y="4163451"/>
              <a:ext cx="27950" cy="51190"/>
            </a:xfrm>
            <a:custGeom>
              <a:avLst/>
              <a:gdLst/>
              <a:ahLst/>
              <a:cxnLst/>
              <a:rect l="l" t="t" r="r" b="b"/>
              <a:pathLst>
                <a:path w="890" h="1630" fill="none" extrusionOk="0">
                  <a:moveTo>
                    <a:pt x="618" y="50"/>
                  </a:moveTo>
                  <a:cubicBezTo>
                    <a:pt x="470" y="0"/>
                    <a:pt x="322" y="0"/>
                    <a:pt x="199" y="50"/>
                  </a:cubicBezTo>
                  <a:cubicBezTo>
                    <a:pt x="1" y="198"/>
                    <a:pt x="100" y="494"/>
                    <a:pt x="273" y="642"/>
                  </a:cubicBezTo>
                  <a:cubicBezTo>
                    <a:pt x="445" y="790"/>
                    <a:pt x="668" y="889"/>
                    <a:pt x="766" y="1087"/>
                  </a:cubicBezTo>
                  <a:cubicBezTo>
                    <a:pt x="890" y="1284"/>
                    <a:pt x="717" y="1630"/>
                    <a:pt x="519" y="153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3" name="Google Shape;2043;p51"/>
            <p:cNvSpPr/>
            <p:nvPr/>
          </p:nvSpPr>
          <p:spPr>
            <a:xfrm rot="626319">
              <a:off x="2808867" y="4181798"/>
              <a:ext cx="33352" cy="62810"/>
            </a:xfrm>
            <a:custGeom>
              <a:avLst/>
              <a:gdLst/>
              <a:ahLst/>
              <a:cxnLst/>
              <a:rect l="l" t="t" r="r" b="b"/>
              <a:pathLst>
                <a:path w="1062" h="2000" fill="none" extrusionOk="0">
                  <a:moveTo>
                    <a:pt x="988" y="148"/>
                  </a:moveTo>
                  <a:cubicBezTo>
                    <a:pt x="716" y="0"/>
                    <a:pt x="395" y="222"/>
                    <a:pt x="395" y="543"/>
                  </a:cubicBezTo>
                  <a:cubicBezTo>
                    <a:pt x="444" y="938"/>
                    <a:pt x="1062" y="1235"/>
                    <a:pt x="839" y="1580"/>
                  </a:cubicBezTo>
                  <a:lnTo>
                    <a:pt x="0" y="2000"/>
                  </a:ln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4" name="Google Shape;2044;p51"/>
            <p:cNvSpPr/>
            <p:nvPr/>
          </p:nvSpPr>
          <p:spPr>
            <a:xfrm rot="626319">
              <a:off x="2849960" y="4252206"/>
              <a:ext cx="82218" cy="62056"/>
            </a:xfrm>
            <a:custGeom>
              <a:avLst/>
              <a:gdLst/>
              <a:ahLst/>
              <a:cxnLst/>
              <a:rect l="l" t="t" r="r" b="b"/>
              <a:pathLst>
                <a:path w="2618" h="1976" fill="none" extrusionOk="0">
                  <a:moveTo>
                    <a:pt x="198" y="1975"/>
                  </a:moveTo>
                  <a:cubicBezTo>
                    <a:pt x="1" y="1728"/>
                    <a:pt x="174" y="1333"/>
                    <a:pt x="445" y="1185"/>
                  </a:cubicBezTo>
                  <a:cubicBezTo>
                    <a:pt x="742" y="1086"/>
                    <a:pt x="1063" y="1062"/>
                    <a:pt x="1359" y="1136"/>
                  </a:cubicBezTo>
                  <a:cubicBezTo>
                    <a:pt x="1532" y="1136"/>
                    <a:pt x="1704" y="1136"/>
                    <a:pt x="1803" y="1012"/>
                  </a:cubicBezTo>
                  <a:cubicBezTo>
                    <a:pt x="1877" y="914"/>
                    <a:pt x="1853" y="766"/>
                    <a:pt x="1853" y="617"/>
                  </a:cubicBezTo>
                  <a:cubicBezTo>
                    <a:pt x="1902" y="247"/>
                    <a:pt x="2248" y="0"/>
                    <a:pt x="2618" y="74"/>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5" name="Google Shape;2045;p51"/>
            <p:cNvSpPr/>
            <p:nvPr/>
          </p:nvSpPr>
          <p:spPr>
            <a:xfrm rot="626319">
              <a:off x="2799051" y="4363855"/>
              <a:ext cx="106274" cy="34137"/>
            </a:xfrm>
            <a:custGeom>
              <a:avLst/>
              <a:gdLst/>
              <a:ahLst/>
              <a:cxnLst/>
              <a:rect l="l" t="t" r="r" b="b"/>
              <a:pathLst>
                <a:path w="3384" h="1087" fill="none" extrusionOk="0">
                  <a:moveTo>
                    <a:pt x="3309" y="617"/>
                  </a:moveTo>
                  <a:cubicBezTo>
                    <a:pt x="3383" y="247"/>
                    <a:pt x="2890" y="0"/>
                    <a:pt x="2519" y="124"/>
                  </a:cubicBezTo>
                  <a:cubicBezTo>
                    <a:pt x="2174" y="222"/>
                    <a:pt x="1902" y="543"/>
                    <a:pt x="1606" y="766"/>
                  </a:cubicBezTo>
                  <a:cubicBezTo>
                    <a:pt x="1285" y="988"/>
                    <a:pt x="840" y="1087"/>
                    <a:pt x="569" y="815"/>
                  </a:cubicBezTo>
                  <a:cubicBezTo>
                    <a:pt x="470" y="741"/>
                    <a:pt x="421" y="593"/>
                    <a:pt x="322" y="543"/>
                  </a:cubicBezTo>
                  <a:cubicBezTo>
                    <a:pt x="198" y="469"/>
                    <a:pt x="1" y="543"/>
                    <a:pt x="50" y="667"/>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6" name="Google Shape;2046;p51"/>
            <p:cNvSpPr/>
            <p:nvPr/>
          </p:nvSpPr>
          <p:spPr>
            <a:xfrm rot="626319">
              <a:off x="2656945" y="4471567"/>
              <a:ext cx="138809" cy="38031"/>
            </a:xfrm>
            <a:custGeom>
              <a:avLst/>
              <a:gdLst/>
              <a:ahLst/>
              <a:cxnLst/>
              <a:rect l="l" t="t" r="r" b="b"/>
              <a:pathLst>
                <a:path w="4420" h="1211" fill="none" extrusionOk="0">
                  <a:moveTo>
                    <a:pt x="4247" y="1210"/>
                  </a:moveTo>
                  <a:cubicBezTo>
                    <a:pt x="4419" y="717"/>
                    <a:pt x="4049" y="223"/>
                    <a:pt x="3555" y="223"/>
                  </a:cubicBezTo>
                  <a:cubicBezTo>
                    <a:pt x="3136" y="247"/>
                    <a:pt x="2839" y="618"/>
                    <a:pt x="2494" y="889"/>
                  </a:cubicBezTo>
                  <a:cubicBezTo>
                    <a:pt x="2173" y="1136"/>
                    <a:pt x="1580" y="1210"/>
                    <a:pt x="1407" y="815"/>
                  </a:cubicBezTo>
                  <a:cubicBezTo>
                    <a:pt x="1358" y="692"/>
                    <a:pt x="1383" y="544"/>
                    <a:pt x="1333" y="396"/>
                  </a:cubicBezTo>
                  <a:cubicBezTo>
                    <a:pt x="1235" y="149"/>
                    <a:pt x="988" y="1"/>
                    <a:pt x="716" y="25"/>
                  </a:cubicBezTo>
                  <a:cubicBezTo>
                    <a:pt x="469" y="50"/>
                    <a:pt x="222" y="124"/>
                    <a:pt x="0" y="247"/>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7" name="Google Shape;2047;p51"/>
            <p:cNvSpPr/>
            <p:nvPr/>
          </p:nvSpPr>
          <p:spPr>
            <a:xfrm rot="626319">
              <a:off x="2506137" y="4587587"/>
              <a:ext cx="191538" cy="61302"/>
            </a:xfrm>
            <a:custGeom>
              <a:avLst/>
              <a:gdLst/>
              <a:ahLst/>
              <a:cxnLst/>
              <a:rect l="l" t="t" r="r" b="b"/>
              <a:pathLst>
                <a:path w="6099" h="1952" fill="none" extrusionOk="0">
                  <a:moveTo>
                    <a:pt x="6074" y="1186"/>
                  </a:moveTo>
                  <a:cubicBezTo>
                    <a:pt x="6099" y="371"/>
                    <a:pt x="5086" y="1"/>
                    <a:pt x="4593" y="643"/>
                  </a:cubicBezTo>
                  <a:cubicBezTo>
                    <a:pt x="4445" y="840"/>
                    <a:pt x="4395" y="1137"/>
                    <a:pt x="4247" y="1359"/>
                  </a:cubicBezTo>
                  <a:cubicBezTo>
                    <a:pt x="3901" y="1852"/>
                    <a:pt x="3210" y="1951"/>
                    <a:pt x="2741" y="1556"/>
                  </a:cubicBezTo>
                  <a:cubicBezTo>
                    <a:pt x="2519" y="1359"/>
                    <a:pt x="2395" y="1087"/>
                    <a:pt x="2124" y="939"/>
                  </a:cubicBezTo>
                  <a:cubicBezTo>
                    <a:pt x="1753" y="717"/>
                    <a:pt x="1284" y="890"/>
                    <a:pt x="963" y="1137"/>
                  </a:cubicBezTo>
                  <a:cubicBezTo>
                    <a:pt x="667" y="1433"/>
                    <a:pt x="346" y="1704"/>
                    <a:pt x="1" y="1927"/>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8" name="Google Shape;2048;p51"/>
            <p:cNvSpPr/>
            <p:nvPr/>
          </p:nvSpPr>
          <p:spPr>
            <a:xfrm rot="626319">
              <a:off x="2555779" y="4733886"/>
              <a:ext cx="127189" cy="105489"/>
            </a:xfrm>
            <a:custGeom>
              <a:avLst/>
              <a:gdLst/>
              <a:ahLst/>
              <a:cxnLst/>
              <a:rect l="l" t="t" r="r" b="b"/>
              <a:pathLst>
                <a:path w="4050" h="3359" fill="none" extrusionOk="0">
                  <a:moveTo>
                    <a:pt x="4049" y="247"/>
                  </a:moveTo>
                  <a:cubicBezTo>
                    <a:pt x="3704" y="99"/>
                    <a:pt x="3358" y="25"/>
                    <a:pt x="3013" y="1"/>
                  </a:cubicBezTo>
                  <a:cubicBezTo>
                    <a:pt x="2642" y="1"/>
                    <a:pt x="2297" y="247"/>
                    <a:pt x="2198" y="593"/>
                  </a:cubicBezTo>
                  <a:cubicBezTo>
                    <a:pt x="2099" y="1013"/>
                    <a:pt x="2445" y="1432"/>
                    <a:pt x="2297" y="1827"/>
                  </a:cubicBezTo>
                  <a:cubicBezTo>
                    <a:pt x="2124" y="2148"/>
                    <a:pt x="1778" y="2321"/>
                    <a:pt x="1432" y="2321"/>
                  </a:cubicBezTo>
                  <a:cubicBezTo>
                    <a:pt x="1112" y="2297"/>
                    <a:pt x="766" y="2371"/>
                    <a:pt x="445" y="2494"/>
                  </a:cubicBezTo>
                  <a:cubicBezTo>
                    <a:pt x="124" y="2667"/>
                    <a:pt x="1" y="3161"/>
                    <a:pt x="297" y="3358"/>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49" name="Google Shape;2049;p51"/>
            <p:cNvSpPr/>
            <p:nvPr/>
          </p:nvSpPr>
          <p:spPr>
            <a:xfrm rot="626319">
              <a:off x="2745754" y="4744309"/>
              <a:ext cx="52760" cy="155108"/>
            </a:xfrm>
            <a:custGeom>
              <a:avLst/>
              <a:gdLst/>
              <a:ahLst/>
              <a:cxnLst/>
              <a:rect l="l" t="t" r="r" b="b"/>
              <a:pathLst>
                <a:path w="1680" h="4939" fill="none" extrusionOk="0">
                  <a:moveTo>
                    <a:pt x="890" y="4938"/>
                  </a:moveTo>
                  <a:cubicBezTo>
                    <a:pt x="470" y="4790"/>
                    <a:pt x="1" y="4494"/>
                    <a:pt x="25" y="4050"/>
                  </a:cubicBezTo>
                  <a:cubicBezTo>
                    <a:pt x="50" y="3605"/>
                    <a:pt x="519" y="3383"/>
                    <a:pt x="890" y="3210"/>
                  </a:cubicBezTo>
                  <a:cubicBezTo>
                    <a:pt x="1285" y="3013"/>
                    <a:pt x="1680" y="2642"/>
                    <a:pt x="1531" y="2247"/>
                  </a:cubicBezTo>
                  <a:cubicBezTo>
                    <a:pt x="1359" y="1852"/>
                    <a:pt x="593" y="1729"/>
                    <a:pt x="643" y="1260"/>
                  </a:cubicBezTo>
                  <a:cubicBezTo>
                    <a:pt x="643" y="1136"/>
                    <a:pt x="717" y="1013"/>
                    <a:pt x="791" y="914"/>
                  </a:cubicBezTo>
                  <a:cubicBezTo>
                    <a:pt x="1038" y="593"/>
                    <a:pt x="1309" y="297"/>
                    <a:pt x="1581" y="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0" name="Google Shape;2050;p51"/>
            <p:cNvSpPr/>
            <p:nvPr/>
          </p:nvSpPr>
          <p:spPr>
            <a:xfrm rot="626319">
              <a:off x="2909400" y="4713942"/>
              <a:ext cx="86866" cy="179918"/>
            </a:xfrm>
            <a:custGeom>
              <a:avLst/>
              <a:gdLst/>
              <a:ahLst/>
              <a:cxnLst/>
              <a:rect l="l" t="t" r="r" b="b"/>
              <a:pathLst>
                <a:path w="2766" h="5729" fill="none" extrusionOk="0">
                  <a:moveTo>
                    <a:pt x="1" y="149"/>
                  </a:moveTo>
                  <a:cubicBezTo>
                    <a:pt x="519" y="1"/>
                    <a:pt x="1087" y="396"/>
                    <a:pt x="1260" y="914"/>
                  </a:cubicBezTo>
                  <a:cubicBezTo>
                    <a:pt x="1408" y="1433"/>
                    <a:pt x="1334" y="2001"/>
                    <a:pt x="1062" y="2470"/>
                  </a:cubicBezTo>
                  <a:cubicBezTo>
                    <a:pt x="988" y="2593"/>
                    <a:pt x="939" y="2741"/>
                    <a:pt x="939" y="2865"/>
                  </a:cubicBezTo>
                  <a:cubicBezTo>
                    <a:pt x="914" y="3260"/>
                    <a:pt x="1334" y="3482"/>
                    <a:pt x="1704" y="3605"/>
                  </a:cubicBezTo>
                  <a:cubicBezTo>
                    <a:pt x="2074" y="3729"/>
                    <a:pt x="2494" y="3852"/>
                    <a:pt x="2618" y="4223"/>
                  </a:cubicBezTo>
                  <a:cubicBezTo>
                    <a:pt x="2741" y="4593"/>
                    <a:pt x="2420" y="5013"/>
                    <a:pt x="2445" y="5408"/>
                  </a:cubicBezTo>
                  <a:cubicBezTo>
                    <a:pt x="2469" y="5581"/>
                    <a:pt x="2741" y="5729"/>
                    <a:pt x="2766" y="5556"/>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1" name="Google Shape;2051;p51"/>
            <p:cNvSpPr/>
            <p:nvPr/>
          </p:nvSpPr>
          <p:spPr>
            <a:xfrm rot="626319">
              <a:off x="2998715" y="4658817"/>
              <a:ext cx="141918" cy="155862"/>
            </a:xfrm>
            <a:custGeom>
              <a:avLst/>
              <a:gdLst/>
              <a:ahLst/>
              <a:cxnLst/>
              <a:rect l="l" t="t" r="r" b="b"/>
              <a:pathLst>
                <a:path w="4519" h="4963" fill="none" extrusionOk="0">
                  <a:moveTo>
                    <a:pt x="4074" y="4963"/>
                  </a:moveTo>
                  <a:cubicBezTo>
                    <a:pt x="4469" y="4864"/>
                    <a:pt x="4519" y="4271"/>
                    <a:pt x="4222" y="3975"/>
                  </a:cubicBezTo>
                  <a:cubicBezTo>
                    <a:pt x="3951" y="3679"/>
                    <a:pt x="3506" y="3605"/>
                    <a:pt x="3111" y="3506"/>
                  </a:cubicBezTo>
                  <a:cubicBezTo>
                    <a:pt x="2716" y="3432"/>
                    <a:pt x="2297" y="3259"/>
                    <a:pt x="2148" y="2864"/>
                  </a:cubicBezTo>
                  <a:cubicBezTo>
                    <a:pt x="1951" y="2395"/>
                    <a:pt x="2346" y="1827"/>
                    <a:pt x="2222" y="1333"/>
                  </a:cubicBezTo>
                  <a:cubicBezTo>
                    <a:pt x="2074" y="914"/>
                    <a:pt x="1704" y="617"/>
                    <a:pt x="1260" y="593"/>
                  </a:cubicBezTo>
                  <a:cubicBezTo>
                    <a:pt x="1013" y="568"/>
                    <a:pt x="741" y="543"/>
                    <a:pt x="494" y="519"/>
                  </a:cubicBezTo>
                  <a:cubicBezTo>
                    <a:pt x="247" y="469"/>
                    <a:pt x="50" y="247"/>
                    <a:pt x="0" y="0"/>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2" name="Google Shape;2052;p51"/>
            <p:cNvSpPr/>
            <p:nvPr/>
          </p:nvSpPr>
          <p:spPr>
            <a:xfrm rot="626319">
              <a:off x="3115287" y="4585459"/>
              <a:ext cx="127974" cy="96947"/>
            </a:xfrm>
            <a:custGeom>
              <a:avLst/>
              <a:gdLst/>
              <a:ahLst/>
              <a:cxnLst/>
              <a:rect l="l" t="t" r="r" b="b"/>
              <a:pathLst>
                <a:path w="4075" h="3087" fill="none" extrusionOk="0">
                  <a:moveTo>
                    <a:pt x="1" y="272"/>
                  </a:moveTo>
                  <a:cubicBezTo>
                    <a:pt x="272" y="1"/>
                    <a:pt x="742" y="174"/>
                    <a:pt x="964" y="470"/>
                  </a:cubicBezTo>
                  <a:cubicBezTo>
                    <a:pt x="1112" y="815"/>
                    <a:pt x="1235" y="1161"/>
                    <a:pt x="1309" y="1531"/>
                  </a:cubicBezTo>
                  <a:cubicBezTo>
                    <a:pt x="1433" y="1877"/>
                    <a:pt x="1704" y="2247"/>
                    <a:pt x="2075" y="2247"/>
                  </a:cubicBezTo>
                  <a:cubicBezTo>
                    <a:pt x="2445" y="2223"/>
                    <a:pt x="2692" y="1902"/>
                    <a:pt x="3062" y="1877"/>
                  </a:cubicBezTo>
                  <a:cubicBezTo>
                    <a:pt x="3359" y="1852"/>
                    <a:pt x="3630" y="2001"/>
                    <a:pt x="3778" y="2272"/>
                  </a:cubicBezTo>
                  <a:cubicBezTo>
                    <a:pt x="3926" y="2519"/>
                    <a:pt x="4025" y="2791"/>
                    <a:pt x="4075" y="3087"/>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3" name="Google Shape;2053;p51"/>
            <p:cNvSpPr/>
            <p:nvPr/>
          </p:nvSpPr>
          <p:spPr>
            <a:xfrm rot="626319">
              <a:off x="3208804" y="4463123"/>
              <a:ext cx="103133" cy="86112"/>
            </a:xfrm>
            <a:custGeom>
              <a:avLst/>
              <a:gdLst/>
              <a:ahLst/>
              <a:cxnLst/>
              <a:rect l="l" t="t" r="r" b="b"/>
              <a:pathLst>
                <a:path w="3284" h="2742" fill="none" extrusionOk="0">
                  <a:moveTo>
                    <a:pt x="2790" y="2741"/>
                  </a:moveTo>
                  <a:cubicBezTo>
                    <a:pt x="3284" y="2099"/>
                    <a:pt x="2741" y="1186"/>
                    <a:pt x="1926" y="1334"/>
                  </a:cubicBezTo>
                  <a:cubicBezTo>
                    <a:pt x="1531" y="1408"/>
                    <a:pt x="1111" y="1729"/>
                    <a:pt x="790" y="1482"/>
                  </a:cubicBezTo>
                  <a:cubicBezTo>
                    <a:pt x="642" y="1334"/>
                    <a:pt x="568" y="1112"/>
                    <a:pt x="593" y="914"/>
                  </a:cubicBezTo>
                  <a:cubicBezTo>
                    <a:pt x="617" y="692"/>
                    <a:pt x="593" y="470"/>
                    <a:pt x="519" y="297"/>
                  </a:cubicBezTo>
                  <a:cubicBezTo>
                    <a:pt x="420" y="100"/>
                    <a:pt x="148" y="1"/>
                    <a:pt x="0" y="149"/>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4" name="Google Shape;2054;p51"/>
            <p:cNvSpPr/>
            <p:nvPr/>
          </p:nvSpPr>
          <p:spPr>
            <a:xfrm rot="626319">
              <a:off x="3294908" y="4366562"/>
              <a:ext cx="79109" cy="103918"/>
            </a:xfrm>
            <a:custGeom>
              <a:avLst/>
              <a:gdLst/>
              <a:ahLst/>
              <a:cxnLst/>
              <a:rect l="l" t="t" r="r" b="b"/>
              <a:pathLst>
                <a:path w="2519" h="3309" fill="none" extrusionOk="0">
                  <a:moveTo>
                    <a:pt x="0" y="420"/>
                  </a:moveTo>
                  <a:cubicBezTo>
                    <a:pt x="99" y="124"/>
                    <a:pt x="470" y="0"/>
                    <a:pt x="741" y="149"/>
                  </a:cubicBezTo>
                  <a:cubicBezTo>
                    <a:pt x="988" y="321"/>
                    <a:pt x="1161" y="618"/>
                    <a:pt x="1161" y="939"/>
                  </a:cubicBezTo>
                  <a:cubicBezTo>
                    <a:pt x="1186" y="1235"/>
                    <a:pt x="1136" y="1556"/>
                    <a:pt x="1161" y="1852"/>
                  </a:cubicBezTo>
                  <a:cubicBezTo>
                    <a:pt x="1161" y="2000"/>
                    <a:pt x="1210" y="2148"/>
                    <a:pt x="1309" y="2247"/>
                  </a:cubicBezTo>
                  <a:cubicBezTo>
                    <a:pt x="1457" y="2321"/>
                    <a:pt x="1630" y="2272"/>
                    <a:pt x="1803" y="2296"/>
                  </a:cubicBezTo>
                  <a:cubicBezTo>
                    <a:pt x="2272" y="2371"/>
                    <a:pt x="2519" y="2914"/>
                    <a:pt x="2247" y="3309"/>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5" name="Google Shape;2055;p51"/>
            <p:cNvSpPr/>
            <p:nvPr/>
          </p:nvSpPr>
          <p:spPr>
            <a:xfrm rot="626319">
              <a:off x="3396083" y="4306333"/>
              <a:ext cx="86866" cy="110922"/>
            </a:xfrm>
            <a:custGeom>
              <a:avLst/>
              <a:gdLst/>
              <a:ahLst/>
              <a:cxnLst/>
              <a:rect l="l" t="t" r="r" b="b"/>
              <a:pathLst>
                <a:path w="2766" h="3532" fill="none" extrusionOk="0">
                  <a:moveTo>
                    <a:pt x="1" y="470"/>
                  </a:moveTo>
                  <a:cubicBezTo>
                    <a:pt x="643" y="1"/>
                    <a:pt x="1457" y="692"/>
                    <a:pt x="1136" y="1408"/>
                  </a:cubicBezTo>
                  <a:cubicBezTo>
                    <a:pt x="1062" y="1532"/>
                    <a:pt x="1013" y="1680"/>
                    <a:pt x="964" y="1828"/>
                  </a:cubicBezTo>
                  <a:cubicBezTo>
                    <a:pt x="914" y="2124"/>
                    <a:pt x="1210" y="2371"/>
                    <a:pt x="1531" y="2470"/>
                  </a:cubicBezTo>
                  <a:cubicBezTo>
                    <a:pt x="1828" y="2519"/>
                    <a:pt x="2124" y="2618"/>
                    <a:pt x="2420" y="2741"/>
                  </a:cubicBezTo>
                  <a:cubicBezTo>
                    <a:pt x="2667" y="2914"/>
                    <a:pt x="2766" y="3359"/>
                    <a:pt x="2494" y="353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6" name="Google Shape;2056;p51"/>
            <p:cNvSpPr/>
            <p:nvPr/>
          </p:nvSpPr>
          <p:spPr>
            <a:xfrm rot="626319">
              <a:off x="3533869" y="4312061"/>
              <a:ext cx="72922" cy="83003"/>
            </a:xfrm>
            <a:custGeom>
              <a:avLst/>
              <a:gdLst/>
              <a:ahLst/>
              <a:cxnLst/>
              <a:rect l="l" t="t" r="r" b="b"/>
              <a:pathLst>
                <a:path w="2322" h="2643" fill="none" extrusionOk="0">
                  <a:moveTo>
                    <a:pt x="1902" y="2643"/>
                  </a:moveTo>
                  <a:cubicBezTo>
                    <a:pt x="2322" y="1877"/>
                    <a:pt x="1655" y="989"/>
                    <a:pt x="816" y="1186"/>
                  </a:cubicBezTo>
                  <a:cubicBezTo>
                    <a:pt x="692" y="1211"/>
                    <a:pt x="544" y="1235"/>
                    <a:pt x="421" y="1235"/>
                  </a:cubicBezTo>
                  <a:cubicBezTo>
                    <a:pt x="149" y="1186"/>
                    <a:pt x="1" y="914"/>
                    <a:pt x="26" y="668"/>
                  </a:cubicBezTo>
                  <a:cubicBezTo>
                    <a:pt x="75" y="421"/>
                    <a:pt x="198" y="174"/>
                    <a:pt x="396" y="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7" name="Google Shape;2057;p51"/>
            <p:cNvSpPr/>
            <p:nvPr/>
          </p:nvSpPr>
          <p:spPr>
            <a:xfrm rot="626319">
              <a:off x="3677836" y="4321056"/>
              <a:ext cx="59732" cy="110137"/>
            </a:xfrm>
            <a:custGeom>
              <a:avLst/>
              <a:gdLst/>
              <a:ahLst/>
              <a:cxnLst/>
              <a:rect l="l" t="t" r="r" b="b"/>
              <a:pathLst>
                <a:path w="1902" h="3507" fill="none" extrusionOk="0">
                  <a:moveTo>
                    <a:pt x="593" y="1"/>
                  </a:moveTo>
                  <a:cubicBezTo>
                    <a:pt x="223" y="50"/>
                    <a:pt x="0" y="396"/>
                    <a:pt x="99" y="741"/>
                  </a:cubicBezTo>
                  <a:cubicBezTo>
                    <a:pt x="198" y="1087"/>
                    <a:pt x="445" y="1358"/>
                    <a:pt x="766" y="1507"/>
                  </a:cubicBezTo>
                  <a:cubicBezTo>
                    <a:pt x="1087" y="1655"/>
                    <a:pt x="1383" y="1828"/>
                    <a:pt x="1655" y="2050"/>
                  </a:cubicBezTo>
                  <a:cubicBezTo>
                    <a:pt x="1803" y="2173"/>
                    <a:pt x="1901" y="2371"/>
                    <a:pt x="1852" y="2593"/>
                  </a:cubicBezTo>
                  <a:cubicBezTo>
                    <a:pt x="1778" y="2790"/>
                    <a:pt x="1531" y="2864"/>
                    <a:pt x="1334" y="2988"/>
                  </a:cubicBezTo>
                  <a:cubicBezTo>
                    <a:pt x="1161" y="3111"/>
                    <a:pt x="1062" y="3457"/>
                    <a:pt x="1284" y="3506"/>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8" name="Google Shape;2058;p51"/>
            <p:cNvSpPr/>
            <p:nvPr/>
          </p:nvSpPr>
          <p:spPr>
            <a:xfrm rot="626319">
              <a:off x="3810002" y="4370880"/>
              <a:ext cx="42679" cy="140379"/>
            </a:xfrm>
            <a:custGeom>
              <a:avLst/>
              <a:gdLst/>
              <a:ahLst/>
              <a:cxnLst/>
              <a:rect l="l" t="t" r="r" b="b"/>
              <a:pathLst>
                <a:path w="1359" h="4470" fill="none" extrusionOk="0">
                  <a:moveTo>
                    <a:pt x="889" y="4470"/>
                  </a:moveTo>
                  <a:cubicBezTo>
                    <a:pt x="223" y="4297"/>
                    <a:pt x="1" y="3482"/>
                    <a:pt x="470" y="2988"/>
                  </a:cubicBezTo>
                  <a:cubicBezTo>
                    <a:pt x="667" y="2865"/>
                    <a:pt x="840" y="2766"/>
                    <a:pt x="1062" y="2667"/>
                  </a:cubicBezTo>
                  <a:cubicBezTo>
                    <a:pt x="1260" y="2544"/>
                    <a:pt x="1358" y="2322"/>
                    <a:pt x="1334" y="2100"/>
                  </a:cubicBezTo>
                  <a:cubicBezTo>
                    <a:pt x="1284" y="1927"/>
                    <a:pt x="1112" y="1828"/>
                    <a:pt x="988" y="1704"/>
                  </a:cubicBezTo>
                  <a:cubicBezTo>
                    <a:pt x="494" y="1161"/>
                    <a:pt x="692" y="297"/>
                    <a:pt x="1358" y="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59" name="Google Shape;2059;p51"/>
            <p:cNvSpPr/>
            <p:nvPr/>
          </p:nvSpPr>
          <p:spPr>
            <a:xfrm rot="626319">
              <a:off x="3922730" y="4441227"/>
              <a:ext cx="46542" cy="179918"/>
            </a:xfrm>
            <a:custGeom>
              <a:avLst/>
              <a:gdLst/>
              <a:ahLst/>
              <a:cxnLst/>
              <a:rect l="l" t="t" r="r" b="b"/>
              <a:pathLst>
                <a:path w="1482" h="5729" fill="none" extrusionOk="0">
                  <a:moveTo>
                    <a:pt x="1334" y="149"/>
                  </a:moveTo>
                  <a:cubicBezTo>
                    <a:pt x="988" y="1"/>
                    <a:pt x="593" y="173"/>
                    <a:pt x="445" y="494"/>
                  </a:cubicBezTo>
                  <a:cubicBezTo>
                    <a:pt x="297" y="840"/>
                    <a:pt x="321" y="1210"/>
                    <a:pt x="544" y="1507"/>
                  </a:cubicBezTo>
                  <a:cubicBezTo>
                    <a:pt x="741" y="1852"/>
                    <a:pt x="1087" y="2075"/>
                    <a:pt x="1284" y="2420"/>
                  </a:cubicBezTo>
                  <a:cubicBezTo>
                    <a:pt x="1482" y="2741"/>
                    <a:pt x="1408" y="3309"/>
                    <a:pt x="1037" y="3383"/>
                  </a:cubicBezTo>
                  <a:cubicBezTo>
                    <a:pt x="889" y="3432"/>
                    <a:pt x="716" y="3383"/>
                    <a:pt x="568" y="3383"/>
                  </a:cubicBezTo>
                  <a:cubicBezTo>
                    <a:pt x="124" y="3457"/>
                    <a:pt x="1" y="4050"/>
                    <a:pt x="149" y="4494"/>
                  </a:cubicBezTo>
                  <a:cubicBezTo>
                    <a:pt x="272" y="4914"/>
                    <a:pt x="568" y="5284"/>
                    <a:pt x="593" y="5728"/>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0" name="Google Shape;2060;p51"/>
            <p:cNvSpPr/>
            <p:nvPr/>
          </p:nvSpPr>
          <p:spPr>
            <a:xfrm rot="626319">
              <a:off x="4018786" y="4529836"/>
              <a:ext cx="55869" cy="167513"/>
            </a:xfrm>
            <a:custGeom>
              <a:avLst/>
              <a:gdLst/>
              <a:ahLst/>
              <a:cxnLst/>
              <a:rect l="l" t="t" r="r" b="b"/>
              <a:pathLst>
                <a:path w="1779" h="5334" fill="none" extrusionOk="0">
                  <a:moveTo>
                    <a:pt x="815" y="5334"/>
                  </a:moveTo>
                  <a:cubicBezTo>
                    <a:pt x="519" y="5112"/>
                    <a:pt x="297" y="4840"/>
                    <a:pt x="149" y="4519"/>
                  </a:cubicBezTo>
                  <a:cubicBezTo>
                    <a:pt x="1" y="4173"/>
                    <a:pt x="75" y="3778"/>
                    <a:pt x="322" y="3507"/>
                  </a:cubicBezTo>
                  <a:cubicBezTo>
                    <a:pt x="593" y="3260"/>
                    <a:pt x="1038" y="3235"/>
                    <a:pt x="1235" y="2914"/>
                  </a:cubicBezTo>
                  <a:cubicBezTo>
                    <a:pt x="1605" y="2272"/>
                    <a:pt x="371" y="1507"/>
                    <a:pt x="717" y="840"/>
                  </a:cubicBezTo>
                  <a:cubicBezTo>
                    <a:pt x="914" y="445"/>
                    <a:pt x="1581" y="445"/>
                    <a:pt x="1778" y="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1" name="Google Shape;2061;p51"/>
            <p:cNvSpPr/>
            <p:nvPr/>
          </p:nvSpPr>
          <p:spPr>
            <a:xfrm rot="626319">
              <a:off x="4134860" y="4608669"/>
              <a:ext cx="62810" cy="171376"/>
            </a:xfrm>
            <a:custGeom>
              <a:avLst/>
              <a:gdLst/>
              <a:ahLst/>
              <a:cxnLst/>
              <a:rect l="l" t="t" r="r" b="b"/>
              <a:pathLst>
                <a:path w="2000" h="5457" fill="none" extrusionOk="0">
                  <a:moveTo>
                    <a:pt x="839" y="75"/>
                  </a:moveTo>
                  <a:cubicBezTo>
                    <a:pt x="543" y="1"/>
                    <a:pt x="222" y="173"/>
                    <a:pt x="123" y="470"/>
                  </a:cubicBezTo>
                  <a:cubicBezTo>
                    <a:pt x="0" y="865"/>
                    <a:pt x="272" y="1284"/>
                    <a:pt x="593" y="1531"/>
                  </a:cubicBezTo>
                  <a:cubicBezTo>
                    <a:pt x="938" y="1753"/>
                    <a:pt x="1284" y="2000"/>
                    <a:pt x="1580" y="2272"/>
                  </a:cubicBezTo>
                  <a:cubicBezTo>
                    <a:pt x="1852" y="2593"/>
                    <a:pt x="1901" y="3161"/>
                    <a:pt x="1555" y="3383"/>
                  </a:cubicBezTo>
                  <a:cubicBezTo>
                    <a:pt x="1432" y="3432"/>
                    <a:pt x="1309" y="3506"/>
                    <a:pt x="1185" y="3580"/>
                  </a:cubicBezTo>
                  <a:cubicBezTo>
                    <a:pt x="914" y="3827"/>
                    <a:pt x="1160" y="4272"/>
                    <a:pt x="1407" y="4519"/>
                  </a:cubicBezTo>
                  <a:cubicBezTo>
                    <a:pt x="1679" y="4790"/>
                    <a:pt x="2000" y="5111"/>
                    <a:pt x="1852" y="5457"/>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2" name="Google Shape;2062;p51"/>
            <p:cNvSpPr/>
            <p:nvPr/>
          </p:nvSpPr>
          <p:spPr>
            <a:xfrm rot="626319">
              <a:off x="4289273" y="4652314"/>
              <a:ext cx="62056" cy="110890"/>
            </a:xfrm>
            <a:custGeom>
              <a:avLst/>
              <a:gdLst/>
              <a:ahLst/>
              <a:cxnLst/>
              <a:rect l="l" t="t" r="r" b="b"/>
              <a:pathLst>
                <a:path w="1976" h="3531" fill="none" extrusionOk="0">
                  <a:moveTo>
                    <a:pt x="0" y="0"/>
                  </a:moveTo>
                  <a:cubicBezTo>
                    <a:pt x="642" y="148"/>
                    <a:pt x="1037" y="815"/>
                    <a:pt x="889" y="1482"/>
                  </a:cubicBezTo>
                  <a:cubicBezTo>
                    <a:pt x="790" y="1679"/>
                    <a:pt x="741" y="1901"/>
                    <a:pt x="741" y="2124"/>
                  </a:cubicBezTo>
                  <a:cubicBezTo>
                    <a:pt x="840" y="2346"/>
                    <a:pt x="1012" y="2519"/>
                    <a:pt x="1235" y="2593"/>
                  </a:cubicBezTo>
                  <a:cubicBezTo>
                    <a:pt x="1457" y="2642"/>
                    <a:pt x="1679" y="2766"/>
                    <a:pt x="1852" y="2938"/>
                  </a:cubicBezTo>
                  <a:cubicBezTo>
                    <a:pt x="1975" y="3111"/>
                    <a:pt x="1951" y="3457"/>
                    <a:pt x="1728" y="353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3" name="Google Shape;2063;p51"/>
            <p:cNvSpPr/>
            <p:nvPr/>
          </p:nvSpPr>
          <p:spPr>
            <a:xfrm rot="626319">
              <a:off x="4383043" y="4613823"/>
              <a:ext cx="76785" cy="69813"/>
            </a:xfrm>
            <a:custGeom>
              <a:avLst/>
              <a:gdLst/>
              <a:ahLst/>
              <a:cxnLst/>
              <a:rect l="l" t="t" r="r" b="b"/>
              <a:pathLst>
                <a:path w="2445" h="2223" fill="none" extrusionOk="0">
                  <a:moveTo>
                    <a:pt x="1778" y="2223"/>
                  </a:moveTo>
                  <a:cubicBezTo>
                    <a:pt x="2445" y="1704"/>
                    <a:pt x="1877" y="618"/>
                    <a:pt x="1062" y="914"/>
                  </a:cubicBezTo>
                  <a:cubicBezTo>
                    <a:pt x="840" y="988"/>
                    <a:pt x="593" y="1211"/>
                    <a:pt x="346" y="1136"/>
                  </a:cubicBezTo>
                  <a:cubicBezTo>
                    <a:pt x="124" y="1062"/>
                    <a:pt x="0" y="815"/>
                    <a:pt x="50" y="593"/>
                  </a:cubicBezTo>
                  <a:cubicBezTo>
                    <a:pt x="99" y="371"/>
                    <a:pt x="173" y="174"/>
                    <a:pt x="321" y="1"/>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4" name="Google Shape;2064;p51"/>
            <p:cNvSpPr/>
            <p:nvPr/>
          </p:nvSpPr>
          <p:spPr>
            <a:xfrm rot="626319">
              <a:off x="4482610" y="4541962"/>
              <a:ext cx="57408" cy="55084"/>
            </a:xfrm>
            <a:custGeom>
              <a:avLst/>
              <a:gdLst/>
              <a:ahLst/>
              <a:cxnLst/>
              <a:rect l="l" t="t" r="r" b="b"/>
              <a:pathLst>
                <a:path w="1828" h="1754" fill="none" extrusionOk="0">
                  <a:moveTo>
                    <a:pt x="1" y="50"/>
                  </a:moveTo>
                  <a:lnTo>
                    <a:pt x="742" y="1"/>
                  </a:lnTo>
                  <a:lnTo>
                    <a:pt x="742" y="1482"/>
                  </a:lnTo>
                  <a:cubicBezTo>
                    <a:pt x="914" y="1605"/>
                    <a:pt x="1112" y="1704"/>
                    <a:pt x="1309" y="1729"/>
                  </a:cubicBezTo>
                  <a:cubicBezTo>
                    <a:pt x="1532" y="1754"/>
                    <a:pt x="1754" y="1655"/>
                    <a:pt x="1828" y="1433"/>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5" name="Google Shape;2065;p51"/>
            <p:cNvSpPr/>
            <p:nvPr/>
          </p:nvSpPr>
          <p:spPr>
            <a:xfrm rot="626319">
              <a:off x="4571781" y="4465284"/>
              <a:ext cx="53514" cy="87651"/>
            </a:xfrm>
            <a:custGeom>
              <a:avLst/>
              <a:gdLst/>
              <a:ahLst/>
              <a:cxnLst/>
              <a:rect l="l" t="t" r="r" b="b"/>
              <a:pathLst>
                <a:path w="1704" h="2791" fill="none" extrusionOk="0">
                  <a:moveTo>
                    <a:pt x="1531" y="2790"/>
                  </a:moveTo>
                  <a:cubicBezTo>
                    <a:pt x="1654" y="2494"/>
                    <a:pt x="1704" y="2173"/>
                    <a:pt x="1654" y="1852"/>
                  </a:cubicBezTo>
                  <a:cubicBezTo>
                    <a:pt x="1630" y="1506"/>
                    <a:pt x="1333" y="1259"/>
                    <a:pt x="988" y="1284"/>
                  </a:cubicBezTo>
                  <a:cubicBezTo>
                    <a:pt x="741" y="1309"/>
                    <a:pt x="494" y="1531"/>
                    <a:pt x="272" y="1408"/>
                  </a:cubicBezTo>
                  <a:cubicBezTo>
                    <a:pt x="74" y="1284"/>
                    <a:pt x="148" y="938"/>
                    <a:pt x="247" y="667"/>
                  </a:cubicBezTo>
                  <a:cubicBezTo>
                    <a:pt x="346" y="420"/>
                    <a:pt x="247" y="0"/>
                    <a:pt x="0" y="50"/>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6" name="Google Shape;2066;p51"/>
            <p:cNvSpPr/>
            <p:nvPr/>
          </p:nvSpPr>
          <p:spPr>
            <a:xfrm rot="626319">
              <a:off x="4658757" y="4416023"/>
              <a:ext cx="69813" cy="116355"/>
            </a:xfrm>
            <a:custGeom>
              <a:avLst/>
              <a:gdLst/>
              <a:ahLst/>
              <a:cxnLst/>
              <a:rect l="l" t="t" r="r" b="b"/>
              <a:pathLst>
                <a:path w="2223" h="3705" fill="none" extrusionOk="0">
                  <a:moveTo>
                    <a:pt x="0" y="420"/>
                  </a:moveTo>
                  <a:cubicBezTo>
                    <a:pt x="223" y="75"/>
                    <a:pt x="716" y="1"/>
                    <a:pt x="1013" y="322"/>
                  </a:cubicBezTo>
                  <a:cubicBezTo>
                    <a:pt x="1259" y="618"/>
                    <a:pt x="1284" y="1062"/>
                    <a:pt x="1087" y="1433"/>
                  </a:cubicBezTo>
                  <a:cubicBezTo>
                    <a:pt x="988" y="1655"/>
                    <a:pt x="790" y="1902"/>
                    <a:pt x="840" y="2173"/>
                  </a:cubicBezTo>
                  <a:cubicBezTo>
                    <a:pt x="864" y="2420"/>
                    <a:pt x="1136" y="2593"/>
                    <a:pt x="1358" y="2692"/>
                  </a:cubicBezTo>
                  <a:cubicBezTo>
                    <a:pt x="1630" y="2741"/>
                    <a:pt x="1852" y="2889"/>
                    <a:pt x="2050" y="3062"/>
                  </a:cubicBezTo>
                  <a:cubicBezTo>
                    <a:pt x="2222" y="3260"/>
                    <a:pt x="2198" y="3630"/>
                    <a:pt x="1951" y="3704"/>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7" name="Google Shape;2067;p51"/>
            <p:cNvSpPr/>
            <p:nvPr/>
          </p:nvSpPr>
          <p:spPr>
            <a:xfrm rot="626319">
              <a:off x="4784528" y="4442723"/>
              <a:ext cx="42679" cy="81433"/>
            </a:xfrm>
            <a:custGeom>
              <a:avLst/>
              <a:gdLst/>
              <a:ahLst/>
              <a:cxnLst/>
              <a:rect l="l" t="t" r="r" b="b"/>
              <a:pathLst>
                <a:path w="1359" h="2593" fill="none" extrusionOk="0">
                  <a:moveTo>
                    <a:pt x="643" y="2494"/>
                  </a:moveTo>
                  <a:cubicBezTo>
                    <a:pt x="989" y="2593"/>
                    <a:pt x="1359" y="2198"/>
                    <a:pt x="1309" y="1827"/>
                  </a:cubicBezTo>
                  <a:cubicBezTo>
                    <a:pt x="1235" y="1457"/>
                    <a:pt x="939" y="1161"/>
                    <a:pt x="569" y="1087"/>
                  </a:cubicBezTo>
                  <a:cubicBezTo>
                    <a:pt x="396" y="1062"/>
                    <a:pt x="273" y="988"/>
                    <a:pt x="149" y="889"/>
                  </a:cubicBezTo>
                  <a:cubicBezTo>
                    <a:pt x="1" y="716"/>
                    <a:pt x="149" y="395"/>
                    <a:pt x="371" y="321"/>
                  </a:cubicBezTo>
                  <a:cubicBezTo>
                    <a:pt x="618" y="247"/>
                    <a:pt x="865" y="272"/>
                    <a:pt x="1087" y="346"/>
                  </a:cubicBezTo>
                  <a:lnTo>
                    <a:pt x="1161" y="0"/>
                  </a:ln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8" name="Google Shape;2068;p51"/>
            <p:cNvSpPr/>
            <p:nvPr/>
          </p:nvSpPr>
          <p:spPr>
            <a:xfrm rot="626319">
              <a:off x="4825314" y="4563073"/>
              <a:ext cx="99302" cy="36492"/>
            </a:xfrm>
            <a:custGeom>
              <a:avLst/>
              <a:gdLst/>
              <a:ahLst/>
              <a:cxnLst/>
              <a:rect l="l" t="t" r="r" b="b"/>
              <a:pathLst>
                <a:path w="3162" h="1162" fill="none" extrusionOk="0">
                  <a:moveTo>
                    <a:pt x="1" y="1161"/>
                  </a:moveTo>
                  <a:cubicBezTo>
                    <a:pt x="75" y="445"/>
                    <a:pt x="890" y="50"/>
                    <a:pt x="1507" y="445"/>
                  </a:cubicBezTo>
                  <a:cubicBezTo>
                    <a:pt x="1754" y="643"/>
                    <a:pt x="2025" y="964"/>
                    <a:pt x="2272" y="791"/>
                  </a:cubicBezTo>
                  <a:cubicBezTo>
                    <a:pt x="2346" y="717"/>
                    <a:pt x="2420" y="643"/>
                    <a:pt x="2445" y="519"/>
                  </a:cubicBezTo>
                  <a:cubicBezTo>
                    <a:pt x="2495" y="346"/>
                    <a:pt x="2593" y="198"/>
                    <a:pt x="2741" y="99"/>
                  </a:cubicBezTo>
                  <a:cubicBezTo>
                    <a:pt x="2890" y="1"/>
                    <a:pt x="3136" y="99"/>
                    <a:pt x="3161" y="248"/>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69" name="Google Shape;2069;p51"/>
            <p:cNvSpPr/>
            <p:nvPr/>
          </p:nvSpPr>
          <p:spPr>
            <a:xfrm rot="626319">
              <a:off x="4737306" y="4637379"/>
              <a:ext cx="72922" cy="27950"/>
            </a:xfrm>
            <a:custGeom>
              <a:avLst/>
              <a:gdLst/>
              <a:ahLst/>
              <a:cxnLst/>
              <a:rect l="l" t="t" r="r" b="b"/>
              <a:pathLst>
                <a:path w="2322" h="890" fill="none" extrusionOk="0">
                  <a:moveTo>
                    <a:pt x="2124" y="618"/>
                  </a:moveTo>
                  <a:cubicBezTo>
                    <a:pt x="2321" y="445"/>
                    <a:pt x="2173" y="100"/>
                    <a:pt x="1926" y="26"/>
                  </a:cubicBezTo>
                  <a:cubicBezTo>
                    <a:pt x="1655" y="1"/>
                    <a:pt x="1408" y="100"/>
                    <a:pt x="1235" y="297"/>
                  </a:cubicBezTo>
                  <a:cubicBezTo>
                    <a:pt x="1062" y="495"/>
                    <a:pt x="865" y="668"/>
                    <a:pt x="642" y="766"/>
                  </a:cubicBezTo>
                  <a:cubicBezTo>
                    <a:pt x="396" y="890"/>
                    <a:pt x="99" y="791"/>
                    <a:pt x="0" y="544"/>
                  </a:cubicBezTo>
                </a:path>
              </a:pathLst>
            </a:custGeom>
            <a:noFill/>
            <a:ln w="4950" cap="rnd" cmpd="sng">
              <a:solidFill>
                <a:srgbClr val="070707"/>
              </a:solidFill>
              <a:prstDash val="solid"/>
              <a:miter lim="24689"/>
              <a:headEnd type="none" w="sm" len="sm"/>
              <a:tailEnd type="none" w="sm" len="sm"/>
            </a:ln>
          </p:spPr>
          <p:txBody>
            <a:bodyPr spcFirstLastPara="1" wrap="square" lIns="91425" tIns="91425" rIns="91425" bIns="91425" anchor="ctr" anchorCtr="0">
              <a:noAutofit/>
            </a:bodyPr>
            <a:lstStyle/>
            <a:p>
              <a:endParaRPr/>
            </a:p>
          </p:txBody>
        </p:sp>
      </p:grpSp>
      <p:grpSp>
        <p:nvGrpSpPr>
          <p:cNvPr id="2070" name="Google Shape;2070;p51"/>
          <p:cNvGrpSpPr/>
          <p:nvPr/>
        </p:nvGrpSpPr>
        <p:grpSpPr>
          <a:xfrm flipH="1">
            <a:off x="10650095" y="7036228"/>
            <a:ext cx="3548226" cy="3301812"/>
            <a:chOff x="-61526" y="3752577"/>
            <a:chExt cx="1522974" cy="1417087"/>
          </a:xfrm>
        </p:grpSpPr>
        <p:sp>
          <p:nvSpPr>
            <p:cNvPr id="2071" name="Google Shape;2071;p51"/>
            <p:cNvSpPr/>
            <p:nvPr/>
          </p:nvSpPr>
          <p:spPr>
            <a:xfrm>
              <a:off x="-61526" y="3752577"/>
              <a:ext cx="1522974" cy="1417087"/>
            </a:xfrm>
            <a:custGeom>
              <a:avLst/>
              <a:gdLst/>
              <a:ahLst/>
              <a:cxnLst/>
              <a:rect l="l" t="t" r="r" b="b"/>
              <a:pathLst>
                <a:path w="15284" h="14221" fill="none" extrusionOk="0">
                  <a:moveTo>
                    <a:pt x="14246" y="14196"/>
                  </a:moveTo>
                  <a:cubicBezTo>
                    <a:pt x="14246" y="14196"/>
                    <a:pt x="15283" y="9258"/>
                    <a:pt x="13629" y="7506"/>
                  </a:cubicBezTo>
                  <a:cubicBezTo>
                    <a:pt x="12839" y="6666"/>
                    <a:pt x="12024" y="6888"/>
                    <a:pt x="11407" y="7333"/>
                  </a:cubicBezTo>
                  <a:cubicBezTo>
                    <a:pt x="10987" y="7678"/>
                    <a:pt x="10345" y="7382"/>
                    <a:pt x="10370" y="6839"/>
                  </a:cubicBezTo>
                  <a:cubicBezTo>
                    <a:pt x="10444" y="4889"/>
                    <a:pt x="10345" y="1951"/>
                    <a:pt x="9210" y="1235"/>
                  </a:cubicBezTo>
                  <a:cubicBezTo>
                    <a:pt x="7259" y="0"/>
                    <a:pt x="6000" y="1037"/>
                    <a:pt x="5531" y="6567"/>
                  </a:cubicBezTo>
                  <a:cubicBezTo>
                    <a:pt x="5531" y="6592"/>
                    <a:pt x="5012" y="9110"/>
                    <a:pt x="3655" y="7333"/>
                  </a:cubicBezTo>
                  <a:cubicBezTo>
                    <a:pt x="50" y="2592"/>
                    <a:pt x="1" y="14221"/>
                    <a:pt x="1" y="14221"/>
                  </a:cubicBezTo>
                </a:path>
              </a:pathLst>
            </a:custGeom>
            <a:noFill/>
            <a:ln w="19050" cap="rnd" cmpd="sng">
              <a:solidFill>
                <a:schemeClr val="lt2"/>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2072" name="Google Shape;2072;p51"/>
            <p:cNvSpPr/>
            <p:nvPr/>
          </p:nvSpPr>
          <p:spPr>
            <a:xfrm>
              <a:off x="118036" y="4079423"/>
              <a:ext cx="1119512" cy="1080478"/>
            </a:xfrm>
            <a:custGeom>
              <a:avLst/>
              <a:gdLst/>
              <a:ahLst/>
              <a:cxnLst/>
              <a:rect l="l" t="t" r="r" b="b"/>
              <a:pathLst>
                <a:path w="11235" h="10843" extrusionOk="0">
                  <a:moveTo>
                    <a:pt x="4225" y="1"/>
                  </a:moveTo>
                  <a:cubicBezTo>
                    <a:pt x="4078" y="1"/>
                    <a:pt x="3929" y="41"/>
                    <a:pt x="3778" y="127"/>
                  </a:cubicBezTo>
                  <a:cubicBezTo>
                    <a:pt x="2149" y="1090"/>
                    <a:pt x="3754" y="6127"/>
                    <a:pt x="4519" y="8225"/>
                  </a:cubicBezTo>
                  <a:cubicBezTo>
                    <a:pt x="4622" y="8492"/>
                    <a:pt x="4468" y="8810"/>
                    <a:pt x="4286" y="8810"/>
                  </a:cubicBezTo>
                  <a:cubicBezTo>
                    <a:pt x="4249" y="8810"/>
                    <a:pt x="4211" y="8797"/>
                    <a:pt x="4173" y="8768"/>
                  </a:cubicBezTo>
                  <a:cubicBezTo>
                    <a:pt x="3219" y="8072"/>
                    <a:pt x="2089" y="6912"/>
                    <a:pt x="1324" y="6912"/>
                  </a:cubicBezTo>
                  <a:cubicBezTo>
                    <a:pt x="1139" y="6912"/>
                    <a:pt x="975" y="6980"/>
                    <a:pt x="840" y="7139"/>
                  </a:cubicBezTo>
                  <a:cubicBezTo>
                    <a:pt x="1" y="8102"/>
                    <a:pt x="1063" y="9929"/>
                    <a:pt x="1630" y="10842"/>
                  </a:cubicBezTo>
                  <a:lnTo>
                    <a:pt x="11210" y="10842"/>
                  </a:lnTo>
                  <a:cubicBezTo>
                    <a:pt x="11234" y="8991"/>
                    <a:pt x="11185" y="3510"/>
                    <a:pt x="9605" y="2349"/>
                  </a:cubicBezTo>
                  <a:cubicBezTo>
                    <a:pt x="9505" y="2271"/>
                    <a:pt x="9385" y="2234"/>
                    <a:pt x="9265" y="2234"/>
                  </a:cubicBezTo>
                  <a:cubicBezTo>
                    <a:pt x="9119" y="2234"/>
                    <a:pt x="8973" y="2290"/>
                    <a:pt x="8864" y="2399"/>
                  </a:cubicBezTo>
                  <a:cubicBezTo>
                    <a:pt x="8568" y="2695"/>
                    <a:pt x="8124" y="3287"/>
                    <a:pt x="7852" y="4596"/>
                  </a:cubicBezTo>
                  <a:cubicBezTo>
                    <a:pt x="7788" y="4877"/>
                    <a:pt x="7618" y="5019"/>
                    <a:pt x="7446" y="5019"/>
                  </a:cubicBezTo>
                  <a:cubicBezTo>
                    <a:pt x="7285" y="5019"/>
                    <a:pt x="7121" y="4895"/>
                    <a:pt x="7037" y="4645"/>
                  </a:cubicBezTo>
                  <a:cubicBezTo>
                    <a:pt x="6443" y="2666"/>
                    <a:pt x="5419" y="1"/>
                    <a:pt x="42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2073" name="Google Shape;2073;p51"/>
          <p:cNvGrpSpPr/>
          <p:nvPr/>
        </p:nvGrpSpPr>
        <p:grpSpPr>
          <a:xfrm flipH="1">
            <a:off x="9142936" y="8077715"/>
            <a:ext cx="2572872" cy="2260354"/>
            <a:chOff x="8579401" y="4612750"/>
            <a:chExt cx="619432" cy="544192"/>
          </a:xfrm>
        </p:grpSpPr>
        <p:sp>
          <p:nvSpPr>
            <p:cNvPr id="2074" name="Google Shape;2074;p51"/>
            <p:cNvSpPr/>
            <p:nvPr/>
          </p:nvSpPr>
          <p:spPr>
            <a:xfrm flipH="1">
              <a:off x="8579401" y="4612750"/>
              <a:ext cx="619432" cy="544192"/>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75" name="Google Shape;2075;p51"/>
            <p:cNvSpPr/>
            <p:nvPr/>
          </p:nvSpPr>
          <p:spPr>
            <a:xfrm flipH="1">
              <a:off x="8670081" y="4686536"/>
              <a:ext cx="455063" cy="467162"/>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endParaRPr/>
            </a:p>
          </p:txBody>
        </p:sp>
      </p:grpSp>
      <p:sp>
        <p:nvSpPr>
          <p:cNvPr id="189" name="Google Shape;1519;p46"/>
          <p:cNvSpPr txBox="1">
            <a:spLocks noGrp="1"/>
          </p:cNvSpPr>
          <p:nvPr>
            <p:ph type="title" idx="2"/>
          </p:nvPr>
        </p:nvSpPr>
        <p:spPr>
          <a:xfrm>
            <a:off x="7162800" y="1621678"/>
            <a:ext cx="3380400" cy="2350050"/>
          </a:xfrm>
          <a:prstGeom prst="rect">
            <a:avLst/>
          </a:prstGeom>
        </p:spPr>
        <p:txBody>
          <a:bodyPr spcFirstLastPara="1" wrap="square" lIns="182850" tIns="182850" rIns="182850" bIns="182850" anchor="b" anchorCtr="0">
            <a:noAutofit/>
          </a:bodyPr>
          <a:lstStyle/>
          <a:p>
            <a:pPr algn="ctr"/>
            <a:r>
              <a:rPr lang="en" sz="14000" dirty="0">
                <a:latin typeface="+mj-lt"/>
              </a:rPr>
              <a:t>03</a:t>
            </a:r>
            <a:endParaRPr sz="14000" dirty="0">
              <a:latin typeface="+mj-lt"/>
            </a:endParaRPr>
          </a:p>
        </p:txBody>
      </p:sp>
      <p:sp>
        <p:nvSpPr>
          <p:cNvPr id="190" name="TextBox 189">
            <a:extLst>
              <a:ext uri="{FF2B5EF4-FFF2-40B4-BE49-F238E27FC236}">
                <a16:creationId xmlns:a16="http://schemas.microsoft.com/office/drawing/2014/main" id="{07CF40F6-4610-142D-B869-92C03F5D6AD5}"/>
              </a:ext>
            </a:extLst>
          </p:cNvPr>
          <p:cNvSpPr txBox="1"/>
          <p:nvPr/>
        </p:nvSpPr>
        <p:spPr>
          <a:xfrm>
            <a:off x="3503094" y="3941664"/>
            <a:ext cx="11322224" cy="3139321"/>
          </a:xfrm>
          <a:prstGeom prst="rect">
            <a:avLst/>
          </a:prstGeom>
          <a:noFill/>
        </p:spPr>
        <p:txBody>
          <a:bodyPr wrap="square">
            <a:spAutoFit/>
          </a:bodyPr>
          <a:lstStyle/>
          <a:p>
            <a:pPr marL="0" marR="0" algn="ctr">
              <a:lnSpc>
                <a:spcPct val="150000"/>
              </a:lnSpc>
              <a:spcBef>
                <a:spcPts val="0"/>
              </a:spcBef>
              <a:spcAft>
                <a:spcPts val="0"/>
              </a:spcAft>
            </a:pPr>
            <a:r>
              <a:rPr lang="en-US" sz="6600" b="1" dirty="0">
                <a:latin typeface="Arial" panose="020B0604020202020204" pitchFamily="34" charset="0"/>
                <a:ea typeface="Calibri" panose="020F0502020204030204" pitchFamily="34" charset="0"/>
                <a:cs typeface="Arial" panose="020B0604020202020204" pitchFamily="34" charset="0"/>
              </a:rPr>
              <a:t>CÂN BẰNG CHUỖI THỨC ĂN TRONG TỰ NHIÊN</a:t>
            </a:r>
            <a:endParaRPr lang="en-US" sz="6600" b="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p:tgtEl>
                                          <p:spTgt spid="190"/>
                                        </p:tgtEl>
                                        <p:attrNameLst>
                                          <p:attrName>ppt_x</p:attrName>
                                        </p:attrNameLst>
                                      </p:cBhvr>
                                      <p:tavLst>
                                        <p:tav tm="0">
                                          <p:val>
                                            <p:strVal val="#ppt_x+#ppt_w*1.125000"/>
                                          </p:val>
                                        </p:tav>
                                        <p:tav tm="100000">
                                          <p:val>
                                            <p:strVal val="#ppt_x"/>
                                          </p:val>
                                        </p:tav>
                                      </p:tavLst>
                                    </p:anim>
                                    <p:animEffect transition="in" filter="wipe(left)">
                                      <p:cBhvr>
                                        <p:cTn id="8"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6"/>
          <p:cNvSpPr/>
          <p:nvPr/>
        </p:nvSpPr>
        <p:spPr>
          <a:xfrm rot="7207797">
            <a:off x="4342498" y="-387598"/>
            <a:ext cx="9519368" cy="1166019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182850" tIns="182850" rIns="182850" bIns="182850" anchor="ctr" anchorCtr="0">
            <a:noAutofit/>
          </a:bodyPr>
          <a:lstStyle/>
          <a:p>
            <a:endParaRPr/>
          </a:p>
        </p:txBody>
      </p:sp>
      <p:grpSp>
        <p:nvGrpSpPr>
          <p:cNvPr id="807" name="Google Shape;807;p36"/>
          <p:cNvGrpSpPr/>
          <p:nvPr/>
        </p:nvGrpSpPr>
        <p:grpSpPr>
          <a:xfrm>
            <a:off x="-390497" y="5600370"/>
            <a:ext cx="4122954" cy="4453648"/>
            <a:chOff x="-751609" y="1986971"/>
            <a:chExt cx="3107910" cy="3357190"/>
          </a:xfrm>
        </p:grpSpPr>
        <p:sp>
          <p:nvSpPr>
            <p:cNvPr id="808" name="Google Shape;808;p36"/>
            <p:cNvSpPr/>
            <p:nvPr/>
          </p:nvSpPr>
          <p:spPr>
            <a:xfrm>
              <a:off x="-751609" y="3520914"/>
              <a:ext cx="3019550" cy="1823247"/>
            </a:xfrm>
            <a:custGeom>
              <a:avLst/>
              <a:gdLst/>
              <a:ahLst/>
              <a:cxnLst/>
              <a:rect l="l" t="t" r="r" b="b"/>
              <a:pathLst>
                <a:path w="58099" h="35081" extrusionOk="0">
                  <a:moveTo>
                    <a:pt x="57149" y="1"/>
                  </a:moveTo>
                  <a:cubicBezTo>
                    <a:pt x="55990" y="1"/>
                    <a:pt x="49593" y="5927"/>
                    <a:pt x="40159" y="10720"/>
                  </a:cubicBezTo>
                  <a:cubicBezTo>
                    <a:pt x="30431" y="15662"/>
                    <a:pt x="1" y="31655"/>
                    <a:pt x="1" y="31655"/>
                  </a:cubicBezTo>
                  <a:cubicBezTo>
                    <a:pt x="545" y="32939"/>
                    <a:pt x="1402" y="34029"/>
                    <a:pt x="2491" y="34885"/>
                  </a:cubicBezTo>
                  <a:cubicBezTo>
                    <a:pt x="2683" y="35019"/>
                    <a:pt x="2891" y="35080"/>
                    <a:pt x="3118" y="35080"/>
                  </a:cubicBezTo>
                  <a:cubicBezTo>
                    <a:pt x="4865" y="35080"/>
                    <a:pt x="7690" y="31435"/>
                    <a:pt x="12375" y="29437"/>
                  </a:cubicBezTo>
                  <a:cubicBezTo>
                    <a:pt x="17667" y="27180"/>
                    <a:pt x="30120" y="22199"/>
                    <a:pt x="35217" y="20098"/>
                  </a:cubicBezTo>
                  <a:cubicBezTo>
                    <a:pt x="40354" y="17997"/>
                    <a:pt x="58099" y="447"/>
                    <a:pt x="57243" y="18"/>
                  </a:cubicBezTo>
                  <a:cubicBezTo>
                    <a:pt x="57217" y="7"/>
                    <a:pt x="57185" y="1"/>
                    <a:pt x="57149" y="1"/>
                  </a:cubicBezTo>
                  <a:close/>
                </a:path>
              </a:pathLst>
            </a:custGeom>
            <a:solidFill>
              <a:srgbClr val="783F04"/>
            </a:solidFill>
            <a:ln>
              <a:noFill/>
            </a:ln>
          </p:spPr>
          <p:txBody>
            <a:bodyPr spcFirstLastPara="1" wrap="square" lIns="91425" tIns="91425" rIns="91425" bIns="91425" anchor="ctr" anchorCtr="0">
              <a:noAutofit/>
            </a:bodyPr>
            <a:lstStyle/>
            <a:p>
              <a:endParaRPr/>
            </a:p>
          </p:txBody>
        </p:sp>
        <p:sp>
          <p:nvSpPr>
            <p:cNvPr id="809" name="Google Shape;809;p36"/>
            <p:cNvSpPr/>
            <p:nvPr/>
          </p:nvSpPr>
          <p:spPr>
            <a:xfrm>
              <a:off x="1974614" y="3000054"/>
              <a:ext cx="256692" cy="607662"/>
            </a:xfrm>
            <a:custGeom>
              <a:avLst/>
              <a:gdLst/>
              <a:ahLst/>
              <a:cxnLst/>
              <a:rect l="l" t="t" r="r" b="b"/>
              <a:pathLst>
                <a:path w="4939" h="11692" extrusionOk="0">
                  <a:moveTo>
                    <a:pt x="2724" y="1"/>
                  </a:moveTo>
                  <a:lnTo>
                    <a:pt x="2724" y="1"/>
                  </a:lnTo>
                  <a:cubicBezTo>
                    <a:pt x="389" y="3425"/>
                    <a:pt x="0" y="7861"/>
                    <a:pt x="1790" y="11675"/>
                  </a:cubicBezTo>
                  <a:cubicBezTo>
                    <a:pt x="1796" y="11686"/>
                    <a:pt x="1805" y="11691"/>
                    <a:pt x="1817" y="11691"/>
                  </a:cubicBezTo>
                  <a:cubicBezTo>
                    <a:pt x="2157" y="11691"/>
                    <a:pt x="4939" y="7620"/>
                    <a:pt x="272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10" name="Google Shape;810;p36"/>
            <p:cNvSpPr/>
            <p:nvPr/>
          </p:nvSpPr>
          <p:spPr>
            <a:xfrm>
              <a:off x="1919732" y="3785293"/>
              <a:ext cx="436569" cy="125618"/>
            </a:xfrm>
            <a:custGeom>
              <a:avLst/>
              <a:gdLst/>
              <a:ahLst/>
              <a:cxnLst/>
              <a:rect l="l" t="t" r="r" b="b"/>
              <a:pathLst>
                <a:path w="8400" h="2417" extrusionOk="0">
                  <a:moveTo>
                    <a:pt x="4909" y="1"/>
                  </a:moveTo>
                  <a:cubicBezTo>
                    <a:pt x="3779" y="1"/>
                    <a:pt x="2314" y="252"/>
                    <a:pt x="434" y="963"/>
                  </a:cubicBezTo>
                  <a:cubicBezTo>
                    <a:pt x="1" y="1125"/>
                    <a:pt x="1769" y="2416"/>
                    <a:pt x="4443" y="2416"/>
                  </a:cubicBezTo>
                  <a:cubicBezTo>
                    <a:pt x="5615" y="2416"/>
                    <a:pt x="6961" y="2169"/>
                    <a:pt x="8372" y="1469"/>
                  </a:cubicBezTo>
                  <a:cubicBezTo>
                    <a:pt x="8399" y="1442"/>
                    <a:pt x="7614" y="1"/>
                    <a:pt x="490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11" name="Google Shape;811;p36"/>
            <p:cNvSpPr/>
            <p:nvPr/>
          </p:nvSpPr>
          <p:spPr>
            <a:xfrm>
              <a:off x="122606" y="4793179"/>
              <a:ext cx="1006707" cy="445612"/>
            </a:xfrm>
            <a:custGeom>
              <a:avLst/>
              <a:gdLst/>
              <a:ahLst/>
              <a:cxnLst/>
              <a:rect l="l" t="t" r="r" b="b"/>
              <a:pathLst>
                <a:path w="19370" h="8574" extrusionOk="0">
                  <a:moveTo>
                    <a:pt x="7535" y="0"/>
                  </a:moveTo>
                  <a:cubicBezTo>
                    <a:pt x="3301" y="0"/>
                    <a:pt x="1" y="2028"/>
                    <a:pt x="185" y="2233"/>
                  </a:cubicBezTo>
                  <a:cubicBezTo>
                    <a:pt x="5131" y="7389"/>
                    <a:pt x="10338" y="8573"/>
                    <a:pt x="14078" y="8573"/>
                  </a:cubicBezTo>
                  <a:cubicBezTo>
                    <a:pt x="17253" y="8573"/>
                    <a:pt x="19369" y="7720"/>
                    <a:pt x="19369" y="7720"/>
                  </a:cubicBezTo>
                  <a:cubicBezTo>
                    <a:pt x="15906" y="1640"/>
                    <a:pt x="11343" y="0"/>
                    <a:pt x="75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12" name="Google Shape;812;p36"/>
            <p:cNvSpPr/>
            <p:nvPr/>
          </p:nvSpPr>
          <p:spPr>
            <a:xfrm>
              <a:off x="129674" y="4895719"/>
              <a:ext cx="983424" cy="329038"/>
            </a:xfrm>
            <a:custGeom>
              <a:avLst/>
              <a:gdLst/>
              <a:ahLst/>
              <a:cxnLst/>
              <a:rect l="l" t="t" r="r" b="b"/>
              <a:pathLst>
                <a:path w="18922" h="6331" extrusionOk="0">
                  <a:moveTo>
                    <a:pt x="272" y="1"/>
                  </a:moveTo>
                  <a:cubicBezTo>
                    <a:pt x="115" y="1"/>
                    <a:pt x="1" y="239"/>
                    <a:pt x="166" y="338"/>
                  </a:cubicBezTo>
                  <a:cubicBezTo>
                    <a:pt x="3006" y="1934"/>
                    <a:pt x="5847" y="3529"/>
                    <a:pt x="8921" y="4657"/>
                  </a:cubicBezTo>
                  <a:cubicBezTo>
                    <a:pt x="12073" y="5825"/>
                    <a:pt x="15342" y="6175"/>
                    <a:pt x="18689" y="6331"/>
                  </a:cubicBezTo>
                  <a:cubicBezTo>
                    <a:pt x="18922" y="6331"/>
                    <a:pt x="18922" y="5981"/>
                    <a:pt x="18689" y="5942"/>
                  </a:cubicBezTo>
                  <a:cubicBezTo>
                    <a:pt x="15342" y="5786"/>
                    <a:pt x="12151" y="5475"/>
                    <a:pt x="8999" y="4307"/>
                  </a:cubicBezTo>
                  <a:cubicBezTo>
                    <a:pt x="6003" y="3179"/>
                    <a:pt x="3162" y="1583"/>
                    <a:pt x="360" y="27"/>
                  </a:cubicBezTo>
                  <a:cubicBezTo>
                    <a:pt x="330" y="9"/>
                    <a:pt x="301" y="1"/>
                    <a:pt x="2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3" name="Google Shape;813;p36"/>
            <p:cNvSpPr/>
            <p:nvPr/>
          </p:nvSpPr>
          <p:spPr>
            <a:xfrm>
              <a:off x="130194" y="4888859"/>
              <a:ext cx="961491" cy="332468"/>
            </a:xfrm>
            <a:custGeom>
              <a:avLst/>
              <a:gdLst/>
              <a:ahLst/>
              <a:cxnLst/>
              <a:rect l="l" t="t" r="r" b="b"/>
              <a:pathLst>
                <a:path w="18500" h="6397" extrusionOk="0">
                  <a:moveTo>
                    <a:pt x="708" y="0"/>
                  </a:moveTo>
                  <a:cubicBezTo>
                    <a:pt x="550" y="0"/>
                    <a:pt x="392" y="1"/>
                    <a:pt x="234" y="3"/>
                  </a:cubicBezTo>
                  <a:cubicBezTo>
                    <a:pt x="0" y="3"/>
                    <a:pt x="0" y="392"/>
                    <a:pt x="234" y="392"/>
                  </a:cubicBezTo>
                  <a:cubicBezTo>
                    <a:pt x="500" y="386"/>
                    <a:pt x="767" y="383"/>
                    <a:pt x="1034" y="383"/>
                  </a:cubicBezTo>
                  <a:cubicBezTo>
                    <a:pt x="4123" y="383"/>
                    <a:pt x="7252" y="815"/>
                    <a:pt x="10118" y="2104"/>
                  </a:cubicBezTo>
                  <a:cubicBezTo>
                    <a:pt x="12880" y="3350"/>
                    <a:pt x="15293" y="5334"/>
                    <a:pt x="18173" y="6385"/>
                  </a:cubicBezTo>
                  <a:cubicBezTo>
                    <a:pt x="18196" y="6393"/>
                    <a:pt x="18218" y="6396"/>
                    <a:pt x="18238" y="6396"/>
                  </a:cubicBezTo>
                  <a:cubicBezTo>
                    <a:pt x="18426" y="6396"/>
                    <a:pt x="18500" y="6105"/>
                    <a:pt x="18289" y="6035"/>
                  </a:cubicBezTo>
                  <a:cubicBezTo>
                    <a:pt x="15254" y="4945"/>
                    <a:pt x="12803" y="2805"/>
                    <a:pt x="9845" y="1599"/>
                  </a:cubicBezTo>
                  <a:cubicBezTo>
                    <a:pt x="6957" y="377"/>
                    <a:pt x="3822" y="0"/>
                    <a:pt x="7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4" name="Google Shape;814;p36"/>
            <p:cNvSpPr/>
            <p:nvPr/>
          </p:nvSpPr>
          <p:spPr>
            <a:xfrm>
              <a:off x="158674" y="4842448"/>
              <a:ext cx="960504" cy="367653"/>
            </a:xfrm>
            <a:custGeom>
              <a:avLst/>
              <a:gdLst/>
              <a:ahLst/>
              <a:cxnLst/>
              <a:rect l="l" t="t" r="r" b="b"/>
              <a:pathLst>
                <a:path w="18481" h="7074" extrusionOk="0">
                  <a:moveTo>
                    <a:pt x="6937" y="1"/>
                  </a:moveTo>
                  <a:cubicBezTo>
                    <a:pt x="6660" y="1"/>
                    <a:pt x="6383" y="14"/>
                    <a:pt x="6106" y="40"/>
                  </a:cubicBezTo>
                  <a:cubicBezTo>
                    <a:pt x="4161" y="118"/>
                    <a:pt x="2215" y="390"/>
                    <a:pt x="269" y="585"/>
                  </a:cubicBezTo>
                  <a:cubicBezTo>
                    <a:pt x="47" y="585"/>
                    <a:pt x="1" y="938"/>
                    <a:pt x="232" y="938"/>
                  </a:cubicBezTo>
                  <a:cubicBezTo>
                    <a:pt x="244" y="938"/>
                    <a:pt x="256" y="937"/>
                    <a:pt x="269" y="935"/>
                  </a:cubicBezTo>
                  <a:cubicBezTo>
                    <a:pt x="1981" y="740"/>
                    <a:pt x="3694" y="546"/>
                    <a:pt x="5406" y="429"/>
                  </a:cubicBezTo>
                  <a:cubicBezTo>
                    <a:pt x="5848" y="370"/>
                    <a:pt x="6291" y="341"/>
                    <a:pt x="6731" y="341"/>
                  </a:cubicBezTo>
                  <a:cubicBezTo>
                    <a:pt x="8034" y="341"/>
                    <a:pt x="9321" y="596"/>
                    <a:pt x="10542" y="1091"/>
                  </a:cubicBezTo>
                  <a:cubicBezTo>
                    <a:pt x="12021" y="1791"/>
                    <a:pt x="13383" y="2686"/>
                    <a:pt x="14628" y="3776"/>
                  </a:cubicBezTo>
                  <a:cubicBezTo>
                    <a:pt x="15212" y="4243"/>
                    <a:pt x="15796" y="4749"/>
                    <a:pt x="16379" y="5254"/>
                  </a:cubicBezTo>
                  <a:cubicBezTo>
                    <a:pt x="16691" y="5527"/>
                    <a:pt x="16963" y="5799"/>
                    <a:pt x="17274" y="6072"/>
                  </a:cubicBezTo>
                  <a:lnTo>
                    <a:pt x="17741" y="6539"/>
                  </a:lnTo>
                  <a:cubicBezTo>
                    <a:pt x="17776" y="6556"/>
                    <a:pt x="17904" y="6666"/>
                    <a:pt x="18035" y="6763"/>
                  </a:cubicBezTo>
                  <a:lnTo>
                    <a:pt x="18035" y="6763"/>
                  </a:lnTo>
                  <a:cubicBezTo>
                    <a:pt x="18022" y="6788"/>
                    <a:pt x="18014" y="6817"/>
                    <a:pt x="18014" y="6850"/>
                  </a:cubicBezTo>
                  <a:lnTo>
                    <a:pt x="18014" y="6889"/>
                  </a:lnTo>
                  <a:cubicBezTo>
                    <a:pt x="18014" y="6928"/>
                    <a:pt x="18053" y="7006"/>
                    <a:pt x="18092" y="7044"/>
                  </a:cubicBezTo>
                  <a:cubicBezTo>
                    <a:pt x="18150" y="7064"/>
                    <a:pt x="18199" y="7074"/>
                    <a:pt x="18247" y="7074"/>
                  </a:cubicBezTo>
                  <a:cubicBezTo>
                    <a:pt x="18296" y="7074"/>
                    <a:pt x="18345" y="7064"/>
                    <a:pt x="18403" y="7044"/>
                  </a:cubicBezTo>
                  <a:cubicBezTo>
                    <a:pt x="18442" y="7006"/>
                    <a:pt x="18481" y="6928"/>
                    <a:pt x="18481" y="6889"/>
                  </a:cubicBezTo>
                  <a:cubicBezTo>
                    <a:pt x="18442" y="6655"/>
                    <a:pt x="18364" y="6577"/>
                    <a:pt x="18169" y="6422"/>
                  </a:cubicBezTo>
                  <a:cubicBezTo>
                    <a:pt x="17858" y="6111"/>
                    <a:pt x="17469" y="5799"/>
                    <a:pt x="17119" y="5449"/>
                  </a:cubicBezTo>
                  <a:cubicBezTo>
                    <a:pt x="16457" y="4865"/>
                    <a:pt x="15796" y="4282"/>
                    <a:pt x="15134" y="3737"/>
                  </a:cubicBezTo>
                  <a:cubicBezTo>
                    <a:pt x="13850" y="2608"/>
                    <a:pt x="12449" y="1635"/>
                    <a:pt x="10932" y="896"/>
                  </a:cubicBezTo>
                  <a:cubicBezTo>
                    <a:pt x="9670" y="314"/>
                    <a:pt x="8302" y="1"/>
                    <a:pt x="69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5" name="Google Shape;815;p36"/>
            <p:cNvSpPr/>
            <p:nvPr/>
          </p:nvSpPr>
          <p:spPr>
            <a:xfrm>
              <a:off x="2025183" y="3011072"/>
              <a:ext cx="85339" cy="588952"/>
            </a:xfrm>
            <a:custGeom>
              <a:avLst/>
              <a:gdLst/>
              <a:ahLst/>
              <a:cxnLst/>
              <a:rect l="l" t="t" r="r" b="b"/>
              <a:pathLst>
                <a:path w="1642" h="11332" extrusionOk="0">
                  <a:moveTo>
                    <a:pt x="1428" y="1"/>
                  </a:moveTo>
                  <a:cubicBezTo>
                    <a:pt x="1353" y="1"/>
                    <a:pt x="1277" y="44"/>
                    <a:pt x="1245" y="139"/>
                  </a:cubicBezTo>
                  <a:cubicBezTo>
                    <a:pt x="195" y="3719"/>
                    <a:pt x="0" y="7533"/>
                    <a:pt x="662" y="11190"/>
                  </a:cubicBezTo>
                  <a:cubicBezTo>
                    <a:pt x="678" y="11288"/>
                    <a:pt x="749" y="11331"/>
                    <a:pt x="823" y="11331"/>
                  </a:cubicBezTo>
                  <a:cubicBezTo>
                    <a:pt x="926" y="11331"/>
                    <a:pt x="1034" y="11248"/>
                    <a:pt x="1012" y="11113"/>
                  </a:cubicBezTo>
                  <a:cubicBezTo>
                    <a:pt x="350" y="7494"/>
                    <a:pt x="545" y="3758"/>
                    <a:pt x="1595" y="256"/>
                  </a:cubicBezTo>
                  <a:cubicBezTo>
                    <a:pt x="1642" y="94"/>
                    <a:pt x="1537"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6" name="Google Shape;816;p36"/>
            <p:cNvSpPr/>
            <p:nvPr/>
          </p:nvSpPr>
          <p:spPr>
            <a:xfrm>
              <a:off x="2083807" y="3006395"/>
              <a:ext cx="42514" cy="595397"/>
            </a:xfrm>
            <a:custGeom>
              <a:avLst/>
              <a:gdLst/>
              <a:ahLst/>
              <a:cxnLst/>
              <a:rect l="l" t="t" r="r" b="b"/>
              <a:pathLst>
                <a:path w="818" h="11456" extrusionOk="0">
                  <a:moveTo>
                    <a:pt x="462" y="0"/>
                  </a:moveTo>
                  <a:cubicBezTo>
                    <a:pt x="373" y="0"/>
                    <a:pt x="293" y="59"/>
                    <a:pt x="312" y="190"/>
                  </a:cubicBezTo>
                  <a:lnTo>
                    <a:pt x="273" y="190"/>
                  </a:lnTo>
                  <a:cubicBezTo>
                    <a:pt x="429" y="3887"/>
                    <a:pt x="351" y="7584"/>
                    <a:pt x="1" y="11280"/>
                  </a:cubicBezTo>
                  <a:cubicBezTo>
                    <a:pt x="1" y="11397"/>
                    <a:pt x="88" y="11456"/>
                    <a:pt x="176" y="11456"/>
                  </a:cubicBezTo>
                  <a:cubicBezTo>
                    <a:pt x="263" y="11456"/>
                    <a:pt x="351" y="11397"/>
                    <a:pt x="351" y="11280"/>
                  </a:cubicBezTo>
                  <a:cubicBezTo>
                    <a:pt x="740" y="7584"/>
                    <a:pt x="818" y="3887"/>
                    <a:pt x="662" y="190"/>
                  </a:cubicBezTo>
                  <a:cubicBezTo>
                    <a:pt x="662" y="69"/>
                    <a:pt x="557" y="0"/>
                    <a:pt x="4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7" name="Google Shape;817;p36"/>
            <p:cNvSpPr/>
            <p:nvPr/>
          </p:nvSpPr>
          <p:spPr>
            <a:xfrm>
              <a:off x="1930750" y="3812527"/>
              <a:ext cx="422900" cy="51765"/>
            </a:xfrm>
            <a:custGeom>
              <a:avLst/>
              <a:gdLst/>
              <a:ahLst/>
              <a:cxnLst/>
              <a:rect l="l" t="t" r="r" b="b"/>
              <a:pathLst>
                <a:path w="8137" h="996" extrusionOk="0">
                  <a:moveTo>
                    <a:pt x="4231" y="1"/>
                  </a:moveTo>
                  <a:cubicBezTo>
                    <a:pt x="2895" y="1"/>
                    <a:pt x="1543" y="181"/>
                    <a:pt x="222" y="361"/>
                  </a:cubicBezTo>
                  <a:cubicBezTo>
                    <a:pt x="0" y="398"/>
                    <a:pt x="94" y="714"/>
                    <a:pt x="303" y="714"/>
                  </a:cubicBezTo>
                  <a:cubicBezTo>
                    <a:pt x="314" y="714"/>
                    <a:pt x="326" y="714"/>
                    <a:pt x="338" y="711"/>
                  </a:cubicBezTo>
                  <a:cubicBezTo>
                    <a:pt x="1602" y="534"/>
                    <a:pt x="2896" y="366"/>
                    <a:pt x="4180" y="366"/>
                  </a:cubicBezTo>
                  <a:cubicBezTo>
                    <a:pt x="5425" y="366"/>
                    <a:pt x="6660" y="524"/>
                    <a:pt x="7849" y="984"/>
                  </a:cubicBezTo>
                  <a:cubicBezTo>
                    <a:pt x="7868" y="992"/>
                    <a:pt x="7886" y="995"/>
                    <a:pt x="7904" y="995"/>
                  </a:cubicBezTo>
                  <a:cubicBezTo>
                    <a:pt x="8063" y="995"/>
                    <a:pt x="8137" y="704"/>
                    <a:pt x="7926" y="634"/>
                  </a:cubicBezTo>
                  <a:cubicBezTo>
                    <a:pt x="6736" y="161"/>
                    <a:pt x="5491" y="1"/>
                    <a:pt x="42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8" name="Google Shape;818;p36"/>
            <p:cNvSpPr/>
            <p:nvPr/>
          </p:nvSpPr>
          <p:spPr>
            <a:xfrm>
              <a:off x="1934804" y="3831132"/>
              <a:ext cx="404710" cy="56390"/>
            </a:xfrm>
            <a:custGeom>
              <a:avLst/>
              <a:gdLst/>
              <a:ahLst/>
              <a:cxnLst/>
              <a:rect l="l" t="t" r="r" b="b"/>
              <a:pathLst>
                <a:path w="7787" h="1085" extrusionOk="0">
                  <a:moveTo>
                    <a:pt x="302" y="0"/>
                  </a:moveTo>
                  <a:cubicBezTo>
                    <a:pt x="93" y="0"/>
                    <a:pt x="0" y="317"/>
                    <a:pt x="221" y="353"/>
                  </a:cubicBezTo>
                  <a:lnTo>
                    <a:pt x="221" y="392"/>
                  </a:lnTo>
                  <a:cubicBezTo>
                    <a:pt x="1506" y="587"/>
                    <a:pt x="2751" y="743"/>
                    <a:pt x="4035" y="859"/>
                  </a:cubicBezTo>
                  <a:cubicBezTo>
                    <a:pt x="4658" y="937"/>
                    <a:pt x="5319" y="976"/>
                    <a:pt x="5981" y="1054"/>
                  </a:cubicBezTo>
                  <a:cubicBezTo>
                    <a:pt x="6127" y="1075"/>
                    <a:pt x="6273" y="1084"/>
                    <a:pt x="6418" y="1084"/>
                  </a:cubicBezTo>
                  <a:cubicBezTo>
                    <a:pt x="6815" y="1084"/>
                    <a:pt x="7206" y="1012"/>
                    <a:pt x="7576" y="898"/>
                  </a:cubicBezTo>
                  <a:cubicBezTo>
                    <a:pt x="7786" y="828"/>
                    <a:pt x="7744" y="537"/>
                    <a:pt x="7563" y="537"/>
                  </a:cubicBezTo>
                  <a:cubicBezTo>
                    <a:pt x="7543" y="537"/>
                    <a:pt x="7521" y="540"/>
                    <a:pt x="7498" y="548"/>
                  </a:cubicBezTo>
                  <a:cubicBezTo>
                    <a:pt x="7135" y="652"/>
                    <a:pt x="6755" y="704"/>
                    <a:pt x="6380" y="704"/>
                  </a:cubicBezTo>
                  <a:cubicBezTo>
                    <a:pt x="6192" y="704"/>
                    <a:pt x="6007" y="691"/>
                    <a:pt x="5825" y="665"/>
                  </a:cubicBezTo>
                  <a:cubicBezTo>
                    <a:pt x="5241" y="626"/>
                    <a:pt x="4658" y="548"/>
                    <a:pt x="4035" y="509"/>
                  </a:cubicBezTo>
                  <a:cubicBezTo>
                    <a:pt x="2829" y="392"/>
                    <a:pt x="1583" y="237"/>
                    <a:pt x="338" y="3"/>
                  </a:cubicBezTo>
                  <a:cubicBezTo>
                    <a:pt x="326" y="1"/>
                    <a:pt x="314" y="0"/>
                    <a:pt x="30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9" name="Google Shape;819;p36"/>
            <p:cNvSpPr/>
            <p:nvPr/>
          </p:nvSpPr>
          <p:spPr>
            <a:xfrm>
              <a:off x="1046297" y="4516846"/>
              <a:ext cx="32431" cy="26350"/>
            </a:xfrm>
            <a:custGeom>
              <a:avLst/>
              <a:gdLst/>
              <a:ahLst/>
              <a:cxnLst/>
              <a:rect l="l" t="t" r="r" b="b"/>
              <a:pathLst>
                <a:path w="624" h="507" extrusionOk="0">
                  <a:moveTo>
                    <a:pt x="195" y="1"/>
                  </a:moveTo>
                  <a:cubicBezTo>
                    <a:pt x="157" y="1"/>
                    <a:pt x="118" y="40"/>
                    <a:pt x="118" y="40"/>
                  </a:cubicBezTo>
                  <a:cubicBezTo>
                    <a:pt x="79" y="79"/>
                    <a:pt x="40" y="118"/>
                    <a:pt x="40" y="118"/>
                  </a:cubicBezTo>
                  <a:cubicBezTo>
                    <a:pt x="1" y="157"/>
                    <a:pt x="1" y="196"/>
                    <a:pt x="1" y="234"/>
                  </a:cubicBezTo>
                  <a:cubicBezTo>
                    <a:pt x="1" y="273"/>
                    <a:pt x="1" y="312"/>
                    <a:pt x="1" y="351"/>
                  </a:cubicBezTo>
                  <a:lnTo>
                    <a:pt x="40" y="390"/>
                  </a:lnTo>
                  <a:cubicBezTo>
                    <a:pt x="40" y="468"/>
                    <a:pt x="79" y="468"/>
                    <a:pt x="118" y="507"/>
                  </a:cubicBezTo>
                  <a:lnTo>
                    <a:pt x="429" y="507"/>
                  </a:lnTo>
                  <a:cubicBezTo>
                    <a:pt x="429" y="507"/>
                    <a:pt x="468" y="468"/>
                    <a:pt x="507" y="468"/>
                  </a:cubicBezTo>
                  <a:cubicBezTo>
                    <a:pt x="546" y="429"/>
                    <a:pt x="546" y="429"/>
                    <a:pt x="585" y="390"/>
                  </a:cubicBezTo>
                  <a:cubicBezTo>
                    <a:pt x="585" y="351"/>
                    <a:pt x="585" y="312"/>
                    <a:pt x="623" y="273"/>
                  </a:cubicBezTo>
                  <a:cubicBezTo>
                    <a:pt x="623" y="234"/>
                    <a:pt x="623" y="196"/>
                    <a:pt x="623" y="157"/>
                  </a:cubicBezTo>
                  <a:lnTo>
                    <a:pt x="585" y="118"/>
                  </a:lnTo>
                  <a:cubicBezTo>
                    <a:pt x="546" y="79"/>
                    <a:pt x="507" y="40"/>
                    <a:pt x="46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0" name="Google Shape;820;p36"/>
            <p:cNvSpPr/>
            <p:nvPr/>
          </p:nvSpPr>
          <p:spPr>
            <a:xfrm>
              <a:off x="1056432" y="4452141"/>
              <a:ext cx="32431" cy="26350"/>
            </a:xfrm>
            <a:custGeom>
              <a:avLst/>
              <a:gdLst/>
              <a:ahLst/>
              <a:cxnLst/>
              <a:rect l="l" t="t" r="r" b="b"/>
              <a:pathLst>
                <a:path w="624" h="507" extrusionOk="0">
                  <a:moveTo>
                    <a:pt x="195" y="1"/>
                  </a:moveTo>
                  <a:cubicBezTo>
                    <a:pt x="117" y="40"/>
                    <a:pt x="78" y="79"/>
                    <a:pt x="39" y="117"/>
                  </a:cubicBezTo>
                  <a:cubicBezTo>
                    <a:pt x="0" y="156"/>
                    <a:pt x="0" y="195"/>
                    <a:pt x="0" y="234"/>
                  </a:cubicBezTo>
                  <a:cubicBezTo>
                    <a:pt x="0" y="273"/>
                    <a:pt x="0" y="312"/>
                    <a:pt x="0" y="351"/>
                  </a:cubicBezTo>
                  <a:lnTo>
                    <a:pt x="39" y="390"/>
                  </a:lnTo>
                  <a:cubicBezTo>
                    <a:pt x="39" y="429"/>
                    <a:pt x="78" y="468"/>
                    <a:pt x="117" y="507"/>
                  </a:cubicBezTo>
                  <a:lnTo>
                    <a:pt x="390" y="507"/>
                  </a:lnTo>
                  <a:cubicBezTo>
                    <a:pt x="428" y="507"/>
                    <a:pt x="467" y="468"/>
                    <a:pt x="506" y="468"/>
                  </a:cubicBezTo>
                  <a:cubicBezTo>
                    <a:pt x="545" y="429"/>
                    <a:pt x="545" y="429"/>
                    <a:pt x="584" y="390"/>
                  </a:cubicBezTo>
                  <a:cubicBezTo>
                    <a:pt x="584" y="351"/>
                    <a:pt x="584" y="312"/>
                    <a:pt x="584" y="273"/>
                  </a:cubicBezTo>
                  <a:cubicBezTo>
                    <a:pt x="623" y="234"/>
                    <a:pt x="623" y="195"/>
                    <a:pt x="584" y="156"/>
                  </a:cubicBezTo>
                  <a:lnTo>
                    <a:pt x="584" y="117"/>
                  </a:lnTo>
                  <a:cubicBezTo>
                    <a:pt x="584" y="79"/>
                    <a:pt x="545" y="40"/>
                    <a:pt x="506"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1" name="Google Shape;821;p36"/>
            <p:cNvSpPr/>
            <p:nvPr/>
          </p:nvSpPr>
          <p:spPr>
            <a:xfrm>
              <a:off x="967456" y="4484520"/>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2" name="Google Shape;822;p36"/>
            <p:cNvSpPr/>
            <p:nvPr/>
          </p:nvSpPr>
          <p:spPr>
            <a:xfrm>
              <a:off x="957322" y="4545690"/>
              <a:ext cx="30404" cy="27857"/>
            </a:xfrm>
            <a:custGeom>
              <a:avLst/>
              <a:gdLst/>
              <a:ahLst/>
              <a:cxnLst/>
              <a:rect l="l" t="t" r="r" b="b"/>
              <a:pathLst>
                <a:path w="585" h="536" extrusionOk="0">
                  <a:moveTo>
                    <a:pt x="327" y="0"/>
                  </a:moveTo>
                  <a:cubicBezTo>
                    <a:pt x="302" y="0"/>
                    <a:pt x="273" y="10"/>
                    <a:pt x="234" y="30"/>
                  </a:cubicBezTo>
                  <a:lnTo>
                    <a:pt x="195" y="30"/>
                  </a:lnTo>
                  <a:cubicBezTo>
                    <a:pt x="156" y="30"/>
                    <a:pt x="78" y="69"/>
                    <a:pt x="40" y="146"/>
                  </a:cubicBezTo>
                  <a:cubicBezTo>
                    <a:pt x="40" y="185"/>
                    <a:pt x="1" y="185"/>
                    <a:pt x="1" y="224"/>
                  </a:cubicBezTo>
                  <a:cubicBezTo>
                    <a:pt x="1" y="263"/>
                    <a:pt x="1" y="302"/>
                    <a:pt x="1" y="341"/>
                  </a:cubicBezTo>
                  <a:lnTo>
                    <a:pt x="1" y="419"/>
                  </a:lnTo>
                  <a:cubicBezTo>
                    <a:pt x="40" y="458"/>
                    <a:pt x="78" y="497"/>
                    <a:pt x="117" y="497"/>
                  </a:cubicBezTo>
                  <a:lnTo>
                    <a:pt x="195" y="536"/>
                  </a:lnTo>
                  <a:lnTo>
                    <a:pt x="390" y="536"/>
                  </a:lnTo>
                  <a:cubicBezTo>
                    <a:pt x="429" y="536"/>
                    <a:pt x="468" y="536"/>
                    <a:pt x="468" y="497"/>
                  </a:cubicBezTo>
                  <a:cubicBezTo>
                    <a:pt x="507" y="458"/>
                    <a:pt x="545" y="458"/>
                    <a:pt x="545" y="419"/>
                  </a:cubicBezTo>
                  <a:cubicBezTo>
                    <a:pt x="584" y="380"/>
                    <a:pt x="584" y="341"/>
                    <a:pt x="584" y="302"/>
                  </a:cubicBezTo>
                  <a:cubicBezTo>
                    <a:pt x="584" y="263"/>
                    <a:pt x="584" y="224"/>
                    <a:pt x="584" y="224"/>
                  </a:cubicBezTo>
                  <a:lnTo>
                    <a:pt x="545" y="146"/>
                  </a:lnTo>
                  <a:cubicBezTo>
                    <a:pt x="545" y="108"/>
                    <a:pt x="507" y="69"/>
                    <a:pt x="468" y="30"/>
                  </a:cubicBezTo>
                  <a:lnTo>
                    <a:pt x="390" y="30"/>
                  </a:lnTo>
                  <a:cubicBezTo>
                    <a:pt x="370" y="10"/>
                    <a:pt x="351" y="0"/>
                    <a:pt x="327"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3" name="Google Shape;823;p36"/>
            <p:cNvSpPr/>
            <p:nvPr/>
          </p:nvSpPr>
          <p:spPr>
            <a:xfrm>
              <a:off x="819805" y="4569961"/>
              <a:ext cx="32431" cy="31911"/>
            </a:xfrm>
            <a:custGeom>
              <a:avLst/>
              <a:gdLst/>
              <a:ahLst/>
              <a:cxnLst/>
              <a:rect l="l" t="t" r="r" b="b"/>
              <a:pathLst>
                <a:path w="624" h="614" extrusionOk="0">
                  <a:moveTo>
                    <a:pt x="336" y="0"/>
                  </a:moveTo>
                  <a:cubicBezTo>
                    <a:pt x="312" y="0"/>
                    <a:pt x="292" y="10"/>
                    <a:pt x="273" y="30"/>
                  </a:cubicBezTo>
                  <a:lnTo>
                    <a:pt x="195" y="30"/>
                  </a:lnTo>
                  <a:cubicBezTo>
                    <a:pt x="156" y="30"/>
                    <a:pt x="117" y="69"/>
                    <a:pt x="117" y="107"/>
                  </a:cubicBezTo>
                  <a:lnTo>
                    <a:pt x="39" y="185"/>
                  </a:lnTo>
                  <a:cubicBezTo>
                    <a:pt x="39" y="224"/>
                    <a:pt x="39" y="263"/>
                    <a:pt x="39" y="302"/>
                  </a:cubicBezTo>
                  <a:cubicBezTo>
                    <a:pt x="1" y="341"/>
                    <a:pt x="1" y="380"/>
                    <a:pt x="39" y="419"/>
                  </a:cubicBezTo>
                  <a:cubicBezTo>
                    <a:pt x="39" y="458"/>
                    <a:pt x="39" y="458"/>
                    <a:pt x="78" y="497"/>
                  </a:cubicBezTo>
                  <a:cubicBezTo>
                    <a:pt x="78" y="536"/>
                    <a:pt x="117" y="536"/>
                    <a:pt x="156" y="574"/>
                  </a:cubicBezTo>
                  <a:lnTo>
                    <a:pt x="234" y="613"/>
                  </a:lnTo>
                  <a:lnTo>
                    <a:pt x="351" y="613"/>
                  </a:lnTo>
                  <a:lnTo>
                    <a:pt x="429" y="574"/>
                  </a:lnTo>
                  <a:cubicBezTo>
                    <a:pt x="468" y="536"/>
                    <a:pt x="506" y="497"/>
                    <a:pt x="506" y="458"/>
                  </a:cubicBezTo>
                  <a:lnTo>
                    <a:pt x="584" y="380"/>
                  </a:lnTo>
                  <a:cubicBezTo>
                    <a:pt x="584" y="341"/>
                    <a:pt x="623" y="302"/>
                    <a:pt x="623" y="302"/>
                  </a:cubicBezTo>
                  <a:cubicBezTo>
                    <a:pt x="623" y="263"/>
                    <a:pt x="623" y="224"/>
                    <a:pt x="623" y="185"/>
                  </a:cubicBezTo>
                  <a:cubicBezTo>
                    <a:pt x="584" y="146"/>
                    <a:pt x="584" y="107"/>
                    <a:pt x="545" y="69"/>
                  </a:cubicBezTo>
                  <a:cubicBezTo>
                    <a:pt x="545" y="69"/>
                    <a:pt x="506" y="30"/>
                    <a:pt x="468" y="30"/>
                  </a:cubicBezTo>
                  <a:lnTo>
                    <a:pt x="429" y="30"/>
                  </a:lnTo>
                  <a:cubicBezTo>
                    <a:pt x="390" y="10"/>
                    <a:pt x="360" y="0"/>
                    <a:pt x="336"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4" name="Google Shape;824;p36"/>
            <p:cNvSpPr/>
            <p:nvPr/>
          </p:nvSpPr>
          <p:spPr>
            <a:xfrm>
              <a:off x="787427" y="4529007"/>
              <a:ext cx="36485" cy="28377"/>
            </a:xfrm>
            <a:custGeom>
              <a:avLst/>
              <a:gdLst/>
              <a:ahLst/>
              <a:cxnLst/>
              <a:rect l="l" t="t" r="r" b="b"/>
              <a:pathLst>
                <a:path w="702" h="546" extrusionOk="0">
                  <a:moveTo>
                    <a:pt x="351" y="0"/>
                  </a:moveTo>
                  <a:cubicBezTo>
                    <a:pt x="1" y="0"/>
                    <a:pt x="1" y="545"/>
                    <a:pt x="351" y="545"/>
                  </a:cubicBezTo>
                  <a:cubicBezTo>
                    <a:pt x="701" y="545"/>
                    <a:pt x="701" y="0"/>
                    <a:pt x="351"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5" name="Google Shape;825;p36"/>
            <p:cNvSpPr/>
            <p:nvPr/>
          </p:nvSpPr>
          <p:spPr>
            <a:xfrm>
              <a:off x="712639" y="4628117"/>
              <a:ext cx="36433" cy="28377"/>
            </a:xfrm>
            <a:custGeom>
              <a:avLst/>
              <a:gdLst/>
              <a:ahLst/>
              <a:cxnLst/>
              <a:rect l="l" t="t" r="r" b="b"/>
              <a:pathLst>
                <a:path w="701" h="546" extrusionOk="0">
                  <a:moveTo>
                    <a:pt x="350" y="0"/>
                  </a:moveTo>
                  <a:cubicBezTo>
                    <a:pt x="0" y="0"/>
                    <a:pt x="0" y="545"/>
                    <a:pt x="350" y="545"/>
                  </a:cubicBezTo>
                  <a:cubicBezTo>
                    <a:pt x="701" y="545"/>
                    <a:pt x="701" y="0"/>
                    <a:pt x="350"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6" name="Google Shape;826;p36"/>
            <p:cNvSpPr/>
            <p:nvPr/>
          </p:nvSpPr>
          <p:spPr>
            <a:xfrm>
              <a:off x="633747" y="4668551"/>
              <a:ext cx="36433" cy="30404"/>
            </a:xfrm>
            <a:custGeom>
              <a:avLst/>
              <a:gdLst/>
              <a:ahLst/>
              <a:cxnLst/>
              <a:rect l="l" t="t" r="r" b="b"/>
              <a:pathLst>
                <a:path w="701" h="585" extrusionOk="0">
                  <a:moveTo>
                    <a:pt x="351" y="1"/>
                  </a:moveTo>
                  <a:cubicBezTo>
                    <a:pt x="0" y="1"/>
                    <a:pt x="0" y="584"/>
                    <a:pt x="351" y="584"/>
                  </a:cubicBezTo>
                  <a:cubicBezTo>
                    <a:pt x="701" y="584"/>
                    <a:pt x="701" y="1"/>
                    <a:pt x="35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7" name="Google Shape;827;p36"/>
            <p:cNvSpPr/>
            <p:nvPr/>
          </p:nvSpPr>
          <p:spPr>
            <a:xfrm>
              <a:off x="528556" y="4686741"/>
              <a:ext cx="32431" cy="28377"/>
            </a:xfrm>
            <a:custGeom>
              <a:avLst/>
              <a:gdLst/>
              <a:ahLst/>
              <a:cxnLst/>
              <a:rect l="l" t="t" r="r" b="b"/>
              <a:pathLst>
                <a:path w="624" h="546" extrusionOk="0">
                  <a:moveTo>
                    <a:pt x="273" y="1"/>
                  </a:moveTo>
                  <a:lnTo>
                    <a:pt x="273" y="40"/>
                  </a:lnTo>
                  <a:lnTo>
                    <a:pt x="196" y="40"/>
                  </a:lnTo>
                  <a:cubicBezTo>
                    <a:pt x="157" y="40"/>
                    <a:pt x="157" y="79"/>
                    <a:pt x="118" y="79"/>
                  </a:cubicBezTo>
                  <a:cubicBezTo>
                    <a:pt x="79" y="117"/>
                    <a:pt x="79" y="117"/>
                    <a:pt x="40" y="156"/>
                  </a:cubicBezTo>
                  <a:cubicBezTo>
                    <a:pt x="40" y="195"/>
                    <a:pt x="1" y="234"/>
                    <a:pt x="1" y="273"/>
                  </a:cubicBezTo>
                  <a:cubicBezTo>
                    <a:pt x="1" y="312"/>
                    <a:pt x="1" y="351"/>
                    <a:pt x="1" y="390"/>
                  </a:cubicBezTo>
                  <a:lnTo>
                    <a:pt x="40" y="429"/>
                  </a:lnTo>
                  <a:cubicBezTo>
                    <a:pt x="79" y="468"/>
                    <a:pt x="118" y="507"/>
                    <a:pt x="157" y="546"/>
                  </a:cubicBezTo>
                  <a:lnTo>
                    <a:pt x="429" y="546"/>
                  </a:lnTo>
                  <a:cubicBezTo>
                    <a:pt x="468" y="546"/>
                    <a:pt x="468" y="507"/>
                    <a:pt x="507" y="507"/>
                  </a:cubicBezTo>
                  <a:cubicBezTo>
                    <a:pt x="546" y="468"/>
                    <a:pt x="585" y="429"/>
                    <a:pt x="585" y="429"/>
                  </a:cubicBezTo>
                  <a:cubicBezTo>
                    <a:pt x="585" y="390"/>
                    <a:pt x="624" y="351"/>
                    <a:pt x="624" y="312"/>
                  </a:cubicBezTo>
                  <a:cubicBezTo>
                    <a:pt x="624" y="273"/>
                    <a:pt x="624" y="234"/>
                    <a:pt x="624" y="195"/>
                  </a:cubicBezTo>
                  <a:lnTo>
                    <a:pt x="585" y="117"/>
                  </a:lnTo>
                  <a:cubicBezTo>
                    <a:pt x="546" y="79"/>
                    <a:pt x="546" y="79"/>
                    <a:pt x="468" y="40"/>
                  </a:cubicBezTo>
                  <a:lnTo>
                    <a:pt x="429" y="1"/>
                  </a:ln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1133298" y="4413734"/>
              <a:ext cx="38460" cy="28377"/>
            </a:xfrm>
            <a:custGeom>
              <a:avLst/>
              <a:gdLst/>
              <a:ahLst/>
              <a:cxnLst/>
              <a:rect l="l" t="t" r="r" b="b"/>
              <a:pathLst>
                <a:path w="740" h="546" extrusionOk="0">
                  <a:moveTo>
                    <a:pt x="389" y="0"/>
                  </a:moveTo>
                  <a:cubicBezTo>
                    <a:pt x="0" y="0"/>
                    <a:pt x="0" y="545"/>
                    <a:pt x="389" y="545"/>
                  </a:cubicBezTo>
                  <a:cubicBezTo>
                    <a:pt x="739" y="545"/>
                    <a:pt x="739" y="0"/>
                    <a:pt x="38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1113081" y="4482493"/>
              <a:ext cx="32379" cy="28377"/>
            </a:xfrm>
            <a:custGeom>
              <a:avLst/>
              <a:gdLst/>
              <a:ahLst/>
              <a:cxnLst/>
              <a:rect l="l" t="t" r="r" b="b"/>
              <a:pathLst>
                <a:path w="623" h="546" extrusionOk="0">
                  <a:moveTo>
                    <a:pt x="311" y="0"/>
                  </a:moveTo>
                  <a:cubicBezTo>
                    <a:pt x="0" y="39"/>
                    <a:pt x="0" y="506"/>
                    <a:pt x="311" y="545"/>
                  </a:cubicBezTo>
                  <a:cubicBezTo>
                    <a:pt x="623" y="506"/>
                    <a:pt x="623" y="39"/>
                    <a:pt x="311"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1250598" y="4381356"/>
              <a:ext cx="32379" cy="28377"/>
            </a:xfrm>
            <a:custGeom>
              <a:avLst/>
              <a:gdLst/>
              <a:ahLst/>
              <a:cxnLst/>
              <a:rect l="l" t="t" r="r" b="b"/>
              <a:pathLst>
                <a:path w="623" h="546" extrusionOk="0">
                  <a:moveTo>
                    <a:pt x="311" y="1"/>
                  </a:moveTo>
                  <a:cubicBezTo>
                    <a:pt x="0" y="40"/>
                    <a:pt x="0" y="507"/>
                    <a:pt x="311" y="546"/>
                  </a:cubicBezTo>
                  <a:cubicBezTo>
                    <a:pt x="623" y="507"/>
                    <a:pt x="623" y="40"/>
                    <a:pt x="31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1185841" y="4359112"/>
              <a:ext cx="32431" cy="30404"/>
            </a:xfrm>
            <a:custGeom>
              <a:avLst/>
              <a:gdLst/>
              <a:ahLst/>
              <a:cxnLst/>
              <a:rect l="l" t="t" r="r" b="b"/>
              <a:pathLst>
                <a:path w="624" h="585" extrusionOk="0">
                  <a:moveTo>
                    <a:pt x="312" y="1"/>
                  </a:moveTo>
                  <a:cubicBezTo>
                    <a:pt x="1" y="40"/>
                    <a:pt x="1" y="507"/>
                    <a:pt x="312" y="584"/>
                  </a:cubicBezTo>
                  <a:cubicBezTo>
                    <a:pt x="624" y="507"/>
                    <a:pt x="624" y="40"/>
                    <a:pt x="31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1357763" y="4260002"/>
              <a:ext cx="36433" cy="28377"/>
            </a:xfrm>
            <a:custGeom>
              <a:avLst/>
              <a:gdLst/>
              <a:ahLst/>
              <a:cxnLst/>
              <a:rect l="l" t="t" r="r" b="b"/>
              <a:pathLst>
                <a:path w="701" h="546" extrusionOk="0">
                  <a:moveTo>
                    <a:pt x="351" y="1"/>
                  </a:moveTo>
                  <a:cubicBezTo>
                    <a:pt x="1" y="1"/>
                    <a:pt x="1" y="546"/>
                    <a:pt x="351" y="546"/>
                  </a:cubicBezTo>
                  <a:cubicBezTo>
                    <a:pt x="701" y="546"/>
                    <a:pt x="701" y="1"/>
                    <a:pt x="35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1331466" y="4332814"/>
              <a:ext cx="36485" cy="28377"/>
            </a:xfrm>
            <a:custGeom>
              <a:avLst/>
              <a:gdLst/>
              <a:ahLst/>
              <a:cxnLst/>
              <a:rect l="l" t="t" r="r" b="b"/>
              <a:pathLst>
                <a:path w="702" h="546" extrusionOk="0">
                  <a:moveTo>
                    <a:pt x="351" y="1"/>
                  </a:moveTo>
                  <a:cubicBezTo>
                    <a:pt x="1" y="1"/>
                    <a:pt x="1" y="546"/>
                    <a:pt x="351" y="546"/>
                  </a:cubicBezTo>
                  <a:cubicBezTo>
                    <a:pt x="701" y="546"/>
                    <a:pt x="701" y="1"/>
                    <a:pt x="35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1270815" y="4306517"/>
              <a:ext cx="34406" cy="28377"/>
            </a:xfrm>
            <a:custGeom>
              <a:avLst/>
              <a:gdLst/>
              <a:ahLst/>
              <a:cxnLst/>
              <a:rect l="l" t="t" r="r" b="b"/>
              <a:pathLst>
                <a:path w="662" h="546" extrusionOk="0">
                  <a:moveTo>
                    <a:pt x="350" y="1"/>
                  </a:moveTo>
                  <a:cubicBezTo>
                    <a:pt x="0" y="40"/>
                    <a:pt x="0" y="507"/>
                    <a:pt x="350" y="546"/>
                  </a:cubicBezTo>
                  <a:cubicBezTo>
                    <a:pt x="662" y="507"/>
                    <a:pt x="662" y="40"/>
                    <a:pt x="350"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1418414" y="4243839"/>
              <a:ext cx="34458" cy="30404"/>
            </a:xfrm>
            <a:custGeom>
              <a:avLst/>
              <a:gdLst/>
              <a:ahLst/>
              <a:cxnLst/>
              <a:rect l="l" t="t" r="r" b="b"/>
              <a:pathLst>
                <a:path w="663" h="585" extrusionOk="0">
                  <a:moveTo>
                    <a:pt x="351" y="1"/>
                  </a:moveTo>
                  <a:cubicBezTo>
                    <a:pt x="1" y="40"/>
                    <a:pt x="1" y="507"/>
                    <a:pt x="351" y="584"/>
                  </a:cubicBezTo>
                  <a:cubicBezTo>
                    <a:pt x="662" y="507"/>
                    <a:pt x="662" y="40"/>
                    <a:pt x="35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1504063" y="4164530"/>
              <a:ext cx="38720" cy="26922"/>
            </a:xfrm>
            <a:custGeom>
              <a:avLst/>
              <a:gdLst/>
              <a:ahLst/>
              <a:cxnLst/>
              <a:rect l="l" t="t" r="r" b="b"/>
              <a:pathLst>
                <a:path w="745" h="518" extrusionOk="0">
                  <a:moveTo>
                    <a:pt x="405" y="0"/>
                  </a:moveTo>
                  <a:cubicBezTo>
                    <a:pt x="384" y="0"/>
                    <a:pt x="361" y="3"/>
                    <a:pt x="338" y="9"/>
                  </a:cubicBezTo>
                  <a:lnTo>
                    <a:pt x="299" y="9"/>
                  </a:lnTo>
                  <a:cubicBezTo>
                    <a:pt x="1" y="121"/>
                    <a:pt x="95" y="517"/>
                    <a:pt x="410" y="517"/>
                  </a:cubicBezTo>
                  <a:cubicBezTo>
                    <a:pt x="424" y="517"/>
                    <a:pt x="439" y="517"/>
                    <a:pt x="454" y="515"/>
                  </a:cubicBezTo>
                  <a:lnTo>
                    <a:pt x="493" y="515"/>
                  </a:lnTo>
                  <a:cubicBezTo>
                    <a:pt x="745" y="407"/>
                    <a:pt x="664" y="0"/>
                    <a:pt x="405"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1578227" y="4098215"/>
              <a:ext cx="38460" cy="28377"/>
            </a:xfrm>
            <a:custGeom>
              <a:avLst/>
              <a:gdLst/>
              <a:ahLst/>
              <a:cxnLst/>
              <a:rect l="l" t="t" r="r" b="b"/>
              <a:pathLst>
                <a:path w="740" h="546" extrusionOk="0">
                  <a:moveTo>
                    <a:pt x="389" y="1"/>
                  </a:moveTo>
                  <a:cubicBezTo>
                    <a:pt x="0" y="1"/>
                    <a:pt x="0" y="546"/>
                    <a:pt x="389" y="546"/>
                  </a:cubicBezTo>
                  <a:cubicBezTo>
                    <a:pt x="739" y="546"/>
                    <a:pt x="739" y="1"/>
                    <a:pt x="38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1663148" y="4021401"/>
              <a:ext cx="38460" cy="28325"/>
            </a:xfrm>
            <a:custGeom>
              <a:avLst/>
              <a:gdLst/>
              <a:ahLst/>
              <a:cxnLst/>
              <a:rect l="l" t="t" r="r" b="b"/>
              <a:pathLst>
                <a:path w="740" h="545" extrusionOk="0">
                  <a:moveTo>
                    <a:pt x="351" y="0"/>
                  </a:moveTo>
                  <a:cubicBezTo>
                    <a:pt x="0" y="0"/>
                    <a:pt x="0" y="545"/>
                    <a:pt x="351" y="545"/>
                  </a:cubicBezTo>
                  <a:cubicBezTo>
                    <a:pt x="740" y="545"/>
                    <a:pt x="740" y="0"/>
                    <a:pt x="351"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833941" y="4144729"/>
              <a:ext cx="171977" cy="297387"/>
            </a:xfrm>
            <a:custGeom>
              <a:avLst/>
              <a:gdLst/>
              <a:ahLst/>
              <a:cxnLst/>
              <a:rect l="l" t="t" r="r" b="b"/>
              <a:pathLst>
                <a:path w="3309" h="5722" fill="none" extrusionOk="0">
                  <a:moveTo>
                    <a:pt x="1" y="1"/>
                  </a:moveTo>
                  <a:cubicBezTo>
                    <a:pt x="1" y="1"/>
                    <a:pt x="3309" y="312"/>
                    <a:pt x="2102" y="5721"/>
                  </a:cubicBezTo>
                </a:path>
              </a:pathLst>
            </a:custGeom>
            <a:noFill/>
            <a:ln w="18475" cap="flat"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p>
              <a:endParaRPr/>
            </a:p>
          </p:txBody>
        </p:sp>
        <p:sp>
          <p:nvSpPr>
            <p:cNvPr id="840" name="Google Shape;840;p36"/>
            <p:cNvSpPr/>
            <p:nvPr/>
          </p:nvSpPr>
          <p:spPr>
            <a:xfrm>
              <a:off x="573096" y="4310571"/>
              <a:ext cx="169898" cy="299414"/>
            </a:xfrm>
            <a:custGeom>
              <a:avLst/>
              <a:gdLst/>
              <a:ahLst/>
              <a:cxnLst/>
              <a:rect l="l" t="t" r="r" b="b"/>
              <a:pathLst>
                <a:path w="3269" h="5761" fill="none" extrusionOk="0">
                  <a:moveTo>
                    <a:pt x="0" y="1"/>
                  </a:moveTo>
                  <a:cubicBezTo>
                    <a:pt x="0" y="1"/>
                    <a:pt x="3269" y="351"/>
                    <a:pt x="2101" y="5760"/>
                  </a:cubicBezTo>
                </a:path>
              </a:pathLst>
            </a:custGeom>
            <a:noFill/>
            <a:ln w="18475" cap="flat"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p>
              <a:endParaRPr/>
            </a:p>
          </p:txBody>
        </p:sp>
        <p:sp>
          <p:nvSpPr>
            <p:cNvPr id="841" name="Google Shape;841;p36"/>
            <p:cNvSpPr/>
            <p:nvPr/>
          </p:nvSpPr>
          <p:spPr>
            <a:xfrm>
              <a:off x="538690" y="2126411"/>
              <a:ext cx="1761608" cy="1002653"/>
            </a:xfrm>
            <a:custGeom>
              <a:avLst/>
              <a:gdLst/>
              <a:ahLst/>
              <a:cxnLst/>
              <a:rect l="l" t="t" r="r" b="b"/>
              <a:pathLst>
                <a:path w="33895" h="19292" extrusionOk="0">
                  <a:moveTo>
                    <a:pt x="117" y="0"/>
                  </a:moveTo>
                  <a:lnTo>
                    <a:pt x="1" y="12647"/>
                  </a:lnTo>
                  <a:lnTo>
                    <a:pt x="7939" y="12880"/>
                  </a:lnTo>
                  <a:cubicBezTo>
                    <a:pt x="8014" y="12877"/>
                    <a:pt x="8091" y="12876"/>
                    <a:pt x="8169" y="12876"/>
                  </a:cubicBezTo>
                  <a:cubicBezTo>
                    <a:pt x="11159" y="12876"/>
                    <a:pt x="16811" y="14982"/>
                    <a:pt x="16811" y="14982"/>
                  </a:cubicBezTo>
                  <a:cubicBezTo>
                    <a:pt x="25345" y="18880"/>
                    <a:pt x="31045" y="19292"/>
                    <a:pt x="33072" y="19292"/>
                  </a:cubicBezTo>
                  <a:cubicBezTo>
                    <a:pt x="33615" y="19292"/>
                    <a:pt x="33894" y="19262"/>
                    <a:pt x="33894" y="19262"/>
                  </a:cubicBezTo>
                  <a:cubicBezTo>
                    <a:pt x="29147" y="5876"/>
                    <a:pt x="11480" y="817"/>
                    <a:pt x="10546" y="467"/>
                  </a:cubicBezTo>
                  <a:lnTo>
                    <a:pt x="11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1683365" y="2660316"/>
              <a:ext cx="291306" cy="388339"/>
            </a:xfrm>
            <a:custGeom>
              <a:avLst/>
              <a:gdLst/>
              <a:ahLst/>
              <a:cxnLst/>
              <a:rect l="l" t="t" r="r" b="b"/>
              <a:pathLst>
                <a:path w="5605" h="7472" fill="none" extrusionOk="0">
                  <a:moveTo>
                    <a:pt x="5604" y="0"/>
                  </a:moveTo>
                  <a:cubicBezTo>
                    <a:pt x="5604" y="0"/>
                    <a:pt x="1" y="2452"/>
                    <a:pt x="1713" y="7472"/>
                  </a:cubicBezTo>
                </a:path>
              </a:pathLst>
            </a:custGeom>
            <a:noFill/>
            <a:ln w="11675" cap="rnd" cmpd="sng">
              <a:solidFill>
                <a:srgbClr val="FFF3E7"/>
              </a:solidFill>
              <a:prstDash val="solid"/>
              <a:miter lim="38913"/>
              <a:headEnd type="none" w="sm" len="sm"/>
              <a:tailEnd type="none" w="sm" len="sm"/>
            </a:ln>
          </p:spPr>
          <p:txBody>
            <a:bodyPr spcFirstLastPara="1" wrap="square" lIns="91425" tIns="91425" rIns="91425" bIns="91425" anchor="ctr" anchorCtr="0">
              <a:noAutofit/>
            </a:bodyPr>
            <a:lstStyle/>
            <a:p>
              <a:endParaRPr/>
            </a:p>
          </p:txBody>
        </p:sp>
        <p:sp>
          <p:nvSpPr>
            <p:cNvPr id="843" name="Google Shape;843;p36"/>
            <p:cNvSpPr/>
            <p:nvPr/>
          </p:nvSpPr>
          <p:spPr>
            <a:xfrm>
              <a:off x="1169678" y="2211333"/>
              <a:ext cx="40487" cy="28377"/>
            </a:xfrm>
            <a:custGeom>
              <a:avLst/>
              <a:gdLst/>
              <a:ahLst/>
              <a:cxnLst/>
              <a:rect l="l" t="t" r="r" b="b"/>
              <a:pathLst>
                <a:path w="779" h="546" extrusionOk="0">
                  <a:moveTo>
                    <a:pt x="390" y="0"/>
                  </a:moveTo>
                  <a:cubicBezTo>
                    <a:pt x="1" y="0"/>
                    <a:pt x="1" y="545"/>
                    <a:pt x="390" y="545"/>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1096866" y="2278064"/>
              <a:ext cx="34458" cy="34458"/>
            </a:xfrm>
            <a:custGeom>
              <a:avLst/>
              <a:gdLst/>
              <a:ahLst/>
              <a:cxnLst/>
              <a:rect l="l" t="t" r="r" b="b"/>
              <a:pathLst>
                <a:path w="663" h="663" extrusionOk="0">
                  <a:moveTo>
                    <a:pt x="312" y="1"/>
                  </a:moveTo>
                  <a:cubicBezTo>
                    <a:pt x="273" y="1"/>
                    <a:pt x="234" y="39"/>
                    <a:pt x="195" y="78"/>
                  </a:cubicBezTo>
                  <a:lnTo>
                    <a:pt x="79" y="156"/>
                  </a:lnTo>
                  <a:cubicBezTo>
                    <a:pt x="40" y="195"/>
                    <a:pt x="40" y="234"/>
                    <a:pt x="40" y="273"/>
                  </a:cubicBezTo>
                  <a:cubicBezTo>
                    <a:pt x="1" y="273"/>
                    <a:pt x="1" y="312"/>
                    <a:pt x="1" y="351"/>
                  </a:cubicBezTo>
                  <a:cubicBezTo>
                    <a:pt x="1" y="390"/>
                    <a:pt x="1" y="429"/>
                    <a:pt x="40" y="468"/>
                  </a:cubicBezTo>
                  <a:cubicBezTo>
                    <a:pt x="40" y="506"/>
                    <a:pt x="40" y="545"/>
                    <a:pt x="79" y="584"/>
                  </a:cubicBezTo>
                  <a:lnTo>
                    <a:pt x="156" y="623"/>
                  </a:lnTo>
                  <a:cubicBezTo>
                    <a:pt x="195" y="623"/>
                    <a:pt x="234" y="662"/>
                    <a:pt x="273" y="662"/>
                  </a:cubicBezTo>
                  <a:lnTo>
                    <a:pt x="351" y="662"/>
                  </a:lnTo>
                  <a:cubicBezTo>
                    <a:pt x="390" y="623"/>
                    <a:pt x="429" y="623"/>
                    <a:pt x="468" y="584"/>
                  </a:cubicBezTo>
                  <a:lnTo>
                    <a:pt x="584" y="506"/>
                  </a:lnTo>
                  <a:cubicBezTo>
                    <a:pt x="623" y="468"/>
                    <a:pt x="623" y="429"/>
                    <a:pt x="662" y="390"/>
                  </a:cubicBezTo>
                  <a:cubicBezTo>
                    <a:pt x="662" y="351"/>
                    <a:pt x="662" y="312"/>
                    <a:pt x="662" y="273"/>
                  </a:cubicBezTo>
                  <a:cubicBezTo>
                    <a:pt x="662" y="234"/>
                    <a:pt x="662" y="234"/>
                    <a:pt x="662" y="195"/>
                  </a:cubicBezTo>
                  <a:cubicBezTo>
                    <a:pt x="623" y="156"/>
                    <a:pt x="623" y="117"/>
                    <a:pt x="584" y="78"/>
                  </a:cubicBezTo>
                  <a:lnTo>
                    <a:pt x="545" y="39"/>
                  </a:lnTo>
                  <a:cubicBezTo>
                    <a:pt x="468" y="39"/>
                    <a:pt x="42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1183814" y="2338715"/>
              <a:ext cx="32431" cy="28377"/>
            </a:xfrm>
            <a:custGeom>
              <a:avLst/>
              <a:gdLst/>
              <a:ahLst/>
              <a:cxnLst/>
              <a:rect l="l" t="t" r="r" b="b"/>
              <a:pathLst>
                <a:path w="624" h="546" extrusionOk="0">
                  <a:moveTo>
                    <a:pt x="157" y="1"/>
                  </a:moveTo>
                  <a:cubicBezTo>
                    <a:pt x="118" y="40"/>
                    <a:pt x="118" y="40"/>
                    <a:pt x="79" y="79"/>
                  </a:cubicBezTo>
                  <a:cubicBezTo>
                    <a:pt x="40" y="79"/>
                    <a:pt x="40" y="118"/>
                    <a:pt x="1" y="157"/>
                  </a:cubicBezTo>
                  <a:cubicBezTo>
                    <a:pt x="1" y="196"/>
                    <a:pt x="1" y="234"/>
                    <a:pt x="1" y="273"/>
                  </a:cubicBezTo>
                  <a:lnTo>
                    <a:pt x="1" y="351"/>
                  </a:lnTo>
                  <a:cubicBezTo>
                    <a:pt x="40" y="390"/>
                    <a:pt x="40" y="429"/>
                    <a:pt x="79" y="468"/>
                  </a:cubicBezTo>
                  <a:lnTo>
                    <a:pt x="157" y="507"/>
                  </a:lnTo>
                  <a:cubicBezTo>
                    <a:pt x="196" y="546"/>
                    <a:pt x="234" y="546"/>
                    <a:pt x="273" y="546"/>
                  </a:cubicBezTo>
                  <a:lnTo>
                    <a:pt x="468" y="546"/>
                  </a:lnTo>
                  <a:cubicBezTo>
                    <a:pt x="507" y="507"/>
                    <a:pt x="546" y="507"/>
                    <a:pt x="546" y="468"/>
                  </a:cubicBezTo>
                  <a:cubicBezTo>
                    <a:pt x="585" y="429"/>
                    <a:pt x="624" y="429"/>
                    <a:pt x="624" y="390"/>
                  </a:cubicBezTo>
                  <a:cubicBezTo>
                    <a:pt x="624" y="351"/>
                    <a:pt x="624" y="312"/>
                    <a:pt x="624" y="273"/>
                  </a:cubicBezTo>
                  <a:lnTo>
                    <a:pt x="624" y="196"/>
                  </a:lnTo>
                  <a:cubicBezTo>
                    <a:pt x="585" y="157"/>
                    <a:pt x="585" y="118"/>
                    <a:pt x="546" y="79"/>
                  </a:cubicBezTo>
                  <a:lnTo>
                    <a:pt x="507" y="40"/>
                  </a:lnTo>
                  <a:cubicBezTo>
                    <a:pt x="429" y="1"/>
                    <a:pt x="390" y="1"/>
                    <a:pt x="351"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1280897" y="2282118"/>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1274868" y="2346823"/>
              <a:ext cx="38460" cy="30404"/>
            </a:xfrm>
            <a:custGeom>
              <a:avLst/>
              <a:gdLst/>
              <a:ahLst/>
              <a:cxnLst/>
              <a:rect l="l" t="t" r="r" b="b"/>
              <a:pathLst>
                <a:path w="740" h="585" extrusionOk="0">
                  <a:moveTo>
                    <a:pt x="389" y="1"/>
                  </a:moveTo>
                  <a:cubicBezTo>
                    <a:pt x="0" y="1"/>
                    <a:pt x="0" y="584"/>
                    <a:pt x="389" y="584"/>
                  </a:cubicBezTo>
                  <a:cubicBezTo>
                    <a:pt x="739" y="584"/>
                    <a:pt x="739"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1418414" y="2344796"/>
              <a:ext cx="38512" cy="30404"/>
            </a:xfrm>
            <a:custGeom>
              <a:avLst/>
              <a:gdLst/>
              <a:ahLst/>
              <a:cxnLst/>
              <a:rect l="l" t="t" r="r" b="b"/>
              <a:pathLst>
                <a:path w="741" h="585" extrusionOk="0">
                  <a:moveTo>
                    <a:pt x="351" y="1"/>
                  </a:moveTo>
                  <a:cubicBezTo>
                    <a:pt x="1" y="1"/>
                    <a:pt x="1" y="584"/>
                    <a:pt x="351" y="584"/>
                  </a:cubicBezTo>
                  <a:cubicBezTo>
                    <a:pt x="740" y="584"/>
                    <a:pt x="740" y="1"/>
                    <a:pt x="351"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1489199" y="2352904"/>
              <a:ext cx="32431" cy="30404"/>
            </a:xfrm>
            <a:custGeom>
              <a:avLst/>
              <a:gdLst/>
              <a:ahLst/>
              <a:cxnLst/>
              <a:rect l="l" t="t" r="r" b="b"/>
              <a:pathLst>
                <a:path w="624" h="585" extrusionOk="0">
                  <a:moveTo>
                    <a:pt x="234" y="0"/>
                  </a:moveTo>
                  <a:cubicBezTo>
                    <a:pt x="195" y="0"/>
                    <a:pt x="157" y="0"/>
                    <a:pt x="157" y="39"/>
                  </a:cubicBezTo>
                  <a:cubicBezTo>
                    <a:pt x="79" y="39"/>
                    <a:pt x="1" y="117"/>
                    <a:pt x="1" y="195"/>
                  </a:cubicBezTo>
                  <a:cubicBezTo>
                    <a:pt x="1" y="234"/>
                    <a:pt x="1" y="234"/>
                    <a:pt x="1" y="273"/>
                  </a:cubicBezTo>
                  <a:lnTo>
                    <a:pt x="1" y="351"/>
                  </a:lnTo>
                  <a:cubicBezTo>
                    <a:pt x="1" y="428"/>
                    <a:pt x="40" y="467"/>
                    <a:pt x="79" y="506"/>
                  </a:cubicBezTo>
                  <a:lnTo>
                    <a:pt x="118" y="545"/>
                  </a:lnTo>
                  <a:cubicBezTo>
                    <a:pt x="157" y="545"/>
                    <a:pt x="195" y="584"/>
                    <a:pt x="273" y="584"/>
                  </a:cubicBezTo>
                  <a:lnTo>
                    <a:pt x="273" y="545"/>
                  </a:lnTo>
                  <a:lnTo>
                    <a:pt x="468" y="545"/>
                  </a:lnTo>
                  <a:cubicBezTo>
                    <a:pt x="546" y="506"/>
                    <a:pt x="585" y="467"/>
                    <a:pt x="624" y="390"/>
                  </a:cubicBezTo>
                  <a:cubicBezTo>
                    <a:pt x="624" y="351"/>
                    <a:pt x="624" y="312"/>
                    <a:pt x="624" y="273"/>
                  </a:cubicBezTo>
                  <a:lnTo>
                    <a:pt x="624" y="195"/>
                  </a:lnTo>
                  <a:cubicBezTo>
                    <a:pt x="624" y="156"/>
                    <a:pt x="585" y="117"/>
                    <a:pt x="546" y="78"/>
                  </a:cubicBezTo>
                  <a:lnTo>
                    <a:pt x="507" y="39"/>
                  </a:lnTo>
                  <a:cubicBezTo>
                    <a:pt x="429" y="0"/>
                    <a:pt x="390" y="0"/>
                    <a:pt x="351"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1570119" y="2407526"/>
              <a:ext cx="38460" cy="28325"/>
            </a:xfrm>
            <a:custGeom>
              <a:avLst/>
              <a:gdLst/>
              <a:ahLst/>
              <a:cxnLst/>
              <a:rect l="l" t="t" r="r" b="b"/>
              <a:pathLst>
                <a:path w="740" h="545" extrusionOk="0">
                  <a:moveTo>
                    <a:pt x="390" y="0"/>
                  </a:moveTo>
                  <a:cubicBezTo>
                    <a:pt x="0" y="0"/>
                    <a:pt x="0"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1" name="Google Shape;851;p36"/>
            <p:cNvSpPr/>
            <p:nvPr/>
          </p:nvSpPr>
          <p:spPr>
            <a:xfrm>
              <a:off x="1646985" y="2449987"/>
              <a:ext cx="40487" cy="28377"/>
            </a:xfrm>
            <a:custGeom>
              <a:avLst/>
              <a:gdLst/>
              <a:ahLst/>
              <a:cxnLst/>
              <a:rect l="l" t="t" r="r" b="b"/>
              <a:pathLst>
                <a:path w="779" h="546" extrusionOk="0">
                  <a:moveTo>
                    <a:pt x="389" y="0"/>
                  </a:moveTo>
                  <a:cubicBezTo>
                    <a:pt x="0" y="0"/>
                    <a:pt x="0" y="545"/>
                    <a:pt x="389" y="545"/>
                  </a:cubicBezTo>
                  <a:cubicBezTo>
                    <a:pt x="778" y="545"/>
                    <a:pt x="778" y="0"/>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2" name="Google Shape;852;p36"/>
            <p:cNvSpPr/>
            <p:nvPr/>
          </p:nvSpPr>
          <p:spPr>
            <a:xfrm>
              <a:off x="1717771" y="2518745"/>
              <a:ext cx="38460" cy="28377"/>
            </a:xfrm>
            <a:custGeom>
              <a:avLst/>
              <a:gdLst/>
              <a:ahLst/>
              <a:cxnLst/>
              <a:rect l="l" t="t" r="r" b="b"/>
              <a:pathLst>
                <a:path w="740" h="546" extrusionOk="0">
                  <a:moveTo>
                    <a:pt x="389" y="0"/>
                  </a:moveTo>
                  <a:cubicBezTo>
                    <a:pt x="0" y="0"/>
                    <a:pt x="0" y="545"/>
                    <a:pt x="389" y="545"/>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3" name="Google Shape;853;p36"/>
            <p:cNvSpPr/>
            <p:nvPr/>
          </p:nvSpPr>
          <p:spPr>
            <a:xfrm>
              <a:off x="1620688" y="2518745"/>
              <a:ext cx="38460" cy="28377"/>
            </a:xfrm>
            <a:custGeom>
              <a:avLst/>
              <a:gdLst/>
              <a:ahLst/>
              <a:cxnLst/>
              <a:rect l="l" t="t" r="r" b="b"/>
              <a:pathLst>
                <a:path w="740" h="546" extrusionOk="0">
                  <a:moveTo>
                    <a:pt x="389" y="0"/>
                  </a:moveTo>
                  <a:cubicBezTo>
                    <a:pt x="0" y="0"/>
                    <a:pt x="0" y="545"/>
                    <a:pt x="389" y="545"/>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a:off x="1551929" y="2492447"/>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5" name="Google Shape;855;p36"/>
            <p:cNvSpPr/>
            <p:nvPr/>
          </p:nvSpPr>
          <p:spPr>
            <a:xfrm>
              <a:off x="1497307" y="2466150"/>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6" name="Google Shape;856;p36"/>
            <p:cNvSpPr/>
            <p:nvPr/>
          </p:nvSpPr>
          <p:spPr>
            <a:xfrm>
              <a:off x="1406305" y="2456015"/>
              <a:ext cx="40487" cy="30404"/>
            </a:xfrm>
            <a:custGeom>
              <a:avLst/>
              <a:gdLst/>
              <a:ahLst/>
              <a:cxnLst/>
              <a:rect l="l" t="t" r="r" b="b"/>
              <a:pathLst>
                <a:path w="779" h="585" extrusionOk="0">
                  <a:moveTo>
                    <a:pt x="390" y="1"/>
                  </a:moveTo>
                  <a:cubicBezTo>
                    <a:pt x="0" y="1"/>
                    <a:pt x="0"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1303141" y="2468177"/>
              <a:ext cx="40539" cy="28377"/>
            </a:xfrm>
            <a:custGeom>
              <a:avLst/>
              <a:gdLst/>
              <a:ahLst/>
              <a:cxnLst/>
              <a:rect l="l" t="t" r="r" b="b"/>
              <a:pathLst>
                <a:path w="780" h="546" extrusionOk="0">
                  <a:moveTo>
                    <a:pt x="390" y="0"/>
                  </a:moveTo>
                  <a:cubicBezTo>
                    <a:pt x="1" y="0"/>
                    <a:pt x="1" y="545"/>
                    <a:pt x="390" y="545"/>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1200029" y="2421662"/>
              <a:ext cx="40487" cy="28377"/>
            </a:xfrm>
            <a:custGeom>
              <a:avLst/>
              <a:gdLst/>
              <a:ahLst/>
              <a:cxnLst/>
              <a:rect l="l" t="t" r="r" b="b"/>
              <a:pathLst>
                <a:path w="779" h="546" extrusionOk="0">
                  <a:moveTo>
                    <a:pt x="389" y="0"/>
                  </a:moveTo>
                  <a:cubicBezTo>
                    <a:pt x="0" y="0"/>
                    <a:pt x="0" y="545"/>
                    <a:pt x="389" y="545"/>
                  </a:cubicBezTo>
                  <a:cubicBezTo>
                    <a:pt x="779" y="545"/>
                    <a:pt x="779" y="0"/>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1080702" y="2389284"/>
              <a:ext cx="40487" cy="28377"/>
            </a:xfrm>
            <a:custGeom>
              <a:avLst/>
              <a:gdLst/>
              <a:ahLst/>
              <a:cxnLst/>
              <a:rect l="l" t="t" r="r" b="b"/>
              <a:pathLst>
                <a:path w="779" h="546" extrusionOk="0">
                  <a:moveTo>
                    <a:pt x="390" y="1"/>
                  </a:moveTo>
                  <a:cubicBezTo>
                    <a:pt x="0" y="1"/>
                    <a:pt x="0" y="546"/>
                    <a:pt x="390" y="546"/>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1003836" y="2350877"/>
              <a:ext cx="38512" cy="30404"/>
            </a:xfrm>
            <a:custGeom>
              <a:avLst/>
              <a:gdLst/>
              <a:ahLst/>
              <a:cxnLst/>
              <a:rect l="l" t="t" r="r" b="b"/>
              <a:pathLst>
                <a:path w="741" h="585" extrusionOk="0">
                  <a:moveTo>
                    <a:pt x="390" y="0"/>
                  </a:moveTo>
                  <a:cubicBezTo>
                    <a:pt x="1" y="0"/>
                    <a:pt x="1" y="584"/>
                    <a:pt x="390" y="584"/>
                  </a:cubicBezTo>
                  <a:cubicBezTo>
                    <a:pt x="740" y="584"/>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912834" y="2300308"/>
              <a:ext cx="28377" cy="32431"/>
            </a:xfrm>
            <a:custGeom>
              <a:avLst/>
              <a:gdLst/>
              <a:ahLst/>
              <a:cxnLst/>
              <a:rect l="l" t="t" r="r" b="b"/>
              <a:pathLst>
                <a:path w="546" h="624" extrusionOk="0">
                  <a:moveTo>
                    <a:pt x="195" y="1"/>
                  </a:moveTo>
                  <a:cubicBezTo>
                    <a:pt x="156" y="40"/>
                    <a:pt x="117" y="40"/>
                    <a:pt x="78" y="78"/>
                  </a:cubicBezTo>
                  <a:lnTo>
                    <a:pt x="39" y="156"/>
                  </a:lnTo>
                  <a:cubicBezTo>
                    <a:pt x="1" y="195"/>
                    <a:pt x="1" y="234"/>
                    <a:pt x="1" y="273"/>
                  </a:cubicBezTo>
                  <a:lnTo>
                    <a:pt x="1" y="390"/>
                  </a:lnTo>
                  <a:cubicBezTo>
                    <a:pt x="1" y="429"/>
                    <a:pt x="1" y="468"/>
                    <a:pt x="1" y="468"/>
                  </a:cubicBezTo>
                  <a:cubicBezTo>
                    <a:pt x="1" y="506"/>
                    <a:pt x="39" y="545"/>
                    <a:pt x="78" y="584"/>
                  </a:cubicBezTo>
                  <a:cubicBezTo>
                    <a:pt x="78" y="584"/>
                    <a:pt x="117" y="623"/>
                    <a:pt x="156" y="623"/>
                  </a:cubicBezTo>
                  <a:lnTo>
                    <a:pt x="351" y="623"/>
                  </a:lnTo>
                  <a:cubicBezTo>
                    <a:pt x="390" y="623"/>
                    <a:pt x="429" y="584"/>
                    <a:pt x="468" y="545"/>
                  </a:cubicBezTo>
                  <a:lnTo>
                    <a:pt x="506" y="506"/>
                  </a:lnTo>
                  <a:cubicBezTo>
                    <a:pt x="545" y="468"/>
                    <a:pt x="545" y="429"/>
                    <a:pt x="545" y="351"/>
                  </a:cubicBezTo>
                  <a:lnTo>
                    <a:pt x="545" y="273"/>
                  </a:lnTo>
                  <a:cubicBezTo>
                    <a:pt x="545" y="234"/>
                    <a:pt x="545" y="234"/>
                    <a:pt x="545" y="195"/>
                  </a:cubicBezTo>
                  <a:cubicBezTo>
                    <a:pt x="506" y="156"/>
                    <a:pt x="506" y="117"/>
                    <a:pt x="468" y="78"/>
                  </a:cubicBezTo>
                  <a:cubicBezTo>
                    <a:pt x="429" y="78"/>
                    <a:pt x="429" y="40"/>
                    <a:pt x="390" y="40"/>
                  </a:cubicBezTo>
                  <a:cubicBezTo>
                    <a:pt x="351" y="1"/>
                    <a:pt x="312" y="1"/>
                    <a:pt x="273"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969483" y="2255821"/>
              <a:ext cx="34406" cy="28377"/>
            </a:xfrm>
            <a:custGeom>
              <a:avLst/>
              <a:gdLst/>
              <a:ahLst/>
              <a:cxnLst/>
              <a:rect l="l" t="t" r="r" b="b"/>
              <a:pathLst>
                <a:path w="662" h="546" extrusionOk="0">
                  <a:moveTo>
                    <a:pt x="311" y="1"/>
                  </a:moveTo>
                  <a:cubicBezTo>
                    <a:pt x="0" y="39"/>
                    <a:pt x="0" y="506"/>
                    <a:pt x="311" y="545"/>
                  </a:cubicBezTo>
                  <a:cubicBezTo>
                    <a:pt x="662" y="506"/>
                    <a:pt x="662" y="39"/>
                    <a:pt x="311"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1076649" y="2221415"/>
              <a:ext cx="40487" cy="28377"/>
            </a:xfrm>
            <a:custGeom>
              <a:avLst/>
              <a:gdLst/>
              <a:ahLst/>
              <a:cxnLst/>
              <a:rect l="l" t="t" r="r" b="b"/>
              <a:pathLst>
                <a:path w="779" h="546" extrusionOk="0">
                  <a:moveTo>
                    <a:pt x="390" y="1"/>
                  </a:moveTo>
                  <a:cubicBezTo>
                    <a:pt x="1" y="1"/>
                    <a:pt x="1" y="546"/>
                    <a:pt x="390" y="546"/>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1169678" y="2269957"/>
              <a:ext cx="38460" cy="30404"/>
            </a:xfrm>
            <a:custGeom>
              <a:avLst/>
              <a:gdLst/>
              <a:ahLst/>
              <a:cxnLst/>
              <a:rect l="l" t="t" r="r" b="b"/>
              <a:pathLst>
                <a:path w="740" h="585" extrusionOk="0">
                  <a:moveTo>
                    <a:pt x="390" y="1"/>
                  </a:moveTo>
                  <a:cubicBezTo>
                    <a:pt x="1" y="1"/>
                    <a:pt x="1" y="585"/>
                    <a:pt x="390" y="585"/>
                  </a:cubicBezTo>
                  <a:cubicBezTo>
                    <a:pt x="740" y="585"/>
                    <a:pt x="740"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1555983" y="2441879"/>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1458900" y="2385230"/>
              <a:ext cx="40487" cy="30404"/>
            </a:xfrm>
            <a:custGeom>
              <a:avLst/>
              <a:gdLst/>
              <a:ahLst/>
              <a:cxnLst/>
              <a:rect l="l" t="t" r="r" b="b"/>
              <a:pathLst>
                <a:path w="779" h="585" extrusionOk="0">
                  <a:moveTo>
                    <a:pt x="389" y="1"/>
                  </a:moveTo>
                  <a:cubicBezTo>
                    <a:pt x="0" y="1"/>
                    <a:pt x="0" y="585"/>
                    <a:pt x="389" y="585"/>
                  </a:cubicBezTo>
                  <a:cubicBezTo>
                    <a:pt x="778" y="585"/>
                    <a:pt x="778"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1380007" y="2413451"/>
              <a:ext cx="40487" cy="28481"/>
            </a:xfrm>
            <a:custGeom>
              <a:avLst/>
              <a:gdLst/>
              <a:ahLst/>
              <a:cxnLst/>
              <a:rect l="l" t="t" r="r" b="b"/>
              <a:pathLst>
                <a:path w="779" h="548" extrusionOk="0">
                  <a:moveTo>
                    <a:pt x="426" y="1"/>
                  </a:moveTo>
                  <a:cubicBezTo>
                    <a:pt x="414" y="1"/>
                    <a:pt x="402" y="2"/>
                    <a:pt x="390" y="3"/>
                  </a:cubicBezTo>
                  <a:cubicBezTo>
                    <a:pt x="1" y="3"/>
                    <a:pt x="1" y="548"/>
                    <a:pt x="390" y="548"/>
                  </a:cubicBezTo>
                  <a:cubicBezTo>
                    <a:pt x="766" y="548"/>
                    <a:pt x="778" y="1"/>
                    <a:pt x="426"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1289005" y="2409501"/>
              <a:ext cx="40487" cy="30404"/>
            </a:xfrm>
            <a:custGeom>
              <a:avLst/>
              <a:gdLst/>
              <a:ahLst/>
              <a:cxnLst/>
              <a:rect l="l" t="t" r="r" b="b"/>
              <a:pathLst>
                <a:path w="779" h="585" extrusionOk="0">
                  <a:moveTo>
                    <a:pt x="390" y="1"/>
                  </a:moveTo>
                  <a:cubicBezTo>
                    <a:pt x="0" y="1"/>
                    <a:pt x="0"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1042295" y="2318498"/>
              <a:ext cx="38460" cy="30404"/>
            </a:xfrm>
            <a:custGeom>
              <a:avLst/>
              <a:gdLst/>
              <a:ahLst/>
              <a:cxnLst/>
              <a:rect l="l" t="t" r="r" b="b"/>
              <a:pathLst>
                <a:path w="740" h="585" extrusionOk="0">
                  <a:moveTo>
                    <a:pt x="389" y="1"/>
                  </a:moveTo>
                  <a:cubicBezTo>
                    <a:pt x="0" y="1"/>
                    <a:pt x="0" y="585"/>
                    <a:pt x="389" y="585"/>
                  </a:cubicBezTo>
                  <a:cubicBezTo>
                    <a:pt x="739" y="585"/>
                    <a:pt x="739"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215678" y="1986971"/>
              <a:ext cx="1369267" cy="3025891"/>
            </a:xfrm>
            <a:custGeom>
              <a:avLst/>
              <a:gdLst/>
              <a:ahLst/>
              <a:cxnLst/>
              <a:rect l="l" t="t" r="r" b="b"/>
              <a:pathLst>
                <a:path w="26346" h="58221" extrusionOk="0">
                  <a:moveTo>
                    <a:pt x="14904" y="1"/>
                  </a:moveTo>
                  <a:cubicBezTo>
                    <a:pt x="11114" y="1"/>
                    <a:pt x="7467" y="1634"/>
                    <a:pt x="6032" y="3345"/>
                  </a:cubicBezTo>
                  <a:cubicBezTo>
                    <a:pt x="4009" y="5757"/>
                    <a:pt x="6499" y="18404"/>
                    <a:pt x="7278" y="21634"/>
                  </a:cubicBezTo>
                  <a:cubicBezTo>
                    <a:pt x="8056" y="24903"/>
                    <a:pt x="5371" y="26965"/>
                    <a:pt x="5371" y="26965"/>
                  </a:cubicBezTo>
                  <a:cubicBezTo>
                    <a:pt x="701" y="33814"/>
                    <a:pt x="1" y="39729"/>
                    <a:pt x="468" y="44710"/>
                  </a:cubicBezTo>
                  <a:cubicBezTo>
                    <a:pt x="935" y="49691"/>
                    <a:pt x="1013" y="55917"/>
                    <a:pt x="1013" y="55917"/>
                  </a:cubicBezTo>
                  <a:cubicBezTo>
                    <a:pt x="2342" y="57700"/>
                    <a:pt x="4651" y="58221"/>
                    <a:pt x="6893" y="58221"/>
                  </a:cubicBezTo>
                  <a:cubicBezTo>
                    <a:pt x="10031" y="58221"/>
                    <a:pt x="13037" y="57201"/>
                    <a:pt x="13037" y="57201"/>
                  </a:cubicBezTo>
                  <a:cubicBezTo>
                    <a:pt x="10235" y="53232"/>
                    <a:pt x="9418" y="49846"/>
                    <a:pt x="11247" y="48640"/>
                  </a:cubicBezTo>
                  <a:cubicBezTo>
                    <a:pt x="24205" y="40235"/>
                    <a:pt x="24555" y="35604"/>
                    <a:pt x="25450" y="31829"/>
                  </a:cubicBezTo>
                  <a:cubicBezTo>
                    <a:pt x="26345" y="28055"/>
                    <a:pt x="22726" y="18638"/>
                    <a:pt x="22765" y="16848"/>
                  </a:cubicBezTo>
                  <a:cubicBezTo>
                    <a:pt x="22804" y="15058"/>
                    <a:pt x="22960" y="15914"/>
                    <a:pt x="20975" y="15291"/>
                  </a:cubicBezTo>
                  <a:cubicBezTo>
                    <a:pt x="18991" y="14707"/>
                    <a:pt x="18640" y="9726"/>
                    <a:pt x="18057" y="7314"/>
                  </a:cubicBezTo>
                  <a:cubicBezTo>
                    <a:pt x="17473" y="4862"/>
                    <a:pt x="23816" y="5096"/>
                    <a:pt x="24867" y="4084"/>
                  </a:cubicBezTo>
                  <a:cubicBezTo>
                    <a:pt x="25917" y="3072"/>
                    <a:pt x="24516" y="3228"/>
                    <a:pt x="19496" y="932"/>
                  </a:cubicBezTo>
                  <a:cubicBezTo>
                    <a:pt x="18037" y="276"/>
                    <a:pt x="16458" y="1"/>
                    <a:pt x="149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124113" y="2367040"/>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124113" y="2213360"/>
              <a:ext cx="38460" cy="30404"/>
            </a:xfrm>
            <a:custGeom>
              <a:avLst/>
              <a:gdLst/>
              <a:ahLst/>
              <a:cxnLst/>
              <a:rect l="l" t="t" r="r" b="b"/>
              <a:pathLst>
                <a:path w="740" h="585" extrusionOk="0">
                  <a:moveTo>
                    <a:pt x="351" y="0"/>
                  </a:moveTo>
                  <a:cubicBezTo>
                    <a:pt x="0" y="0"/>
                    <a:pt x="0" y="584"/>
                    <a:pt x="351" y="584"/>
                  </a:cubicBezTo>
                  <a:cubicBezTo>
                    <a:pt x="740" y="584"/>
                    <a:pt x="740" y="0"/>
                    <a:pt x="3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213088" y="2284145"/>
              <a:ext cx="40487" cy="28377"/>
            </a:xfrm>
            <a:custGeom>
              <a:avLst/>
              <a:gdLst/>
              <a:ahLst/>
              <a:cxnLst/>
              <a:rect l="l" t="t" r="r" b="b"/>
              <a:pathLst>
                <a:path w="779" h="546" extrusionOk="0">
                  <a:moveTo>
                    <a:pt x="390" y="0"/>
                  </a:moveTo>
                  <a:cubicBezTo>
                    <a:pt x="0" y="0"/>
                    <a:pt x="0"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198952" y="2332687"/>
              <a:ext cx="38460" cy="30352"/>
            </a:xfrm>
            <a:custGeom>
              <a:avLst/>
              <a:gdLst/>
              <a:ahLst/>
              <a:cxnLst/>
              <a:rect l="l" t="t" r="r" b="b"/>
              <a:pathLst>
                <a:path w="740" h="584" extrusionOk="0">
                  <a:moveTo>
                    <a:pt x="389" y="0"/>
                  </a:moveTo>
                  <a:cubicBezTo>
                    <a:pt x="0" y="0"/>
                    <a:pt x="0" y="584"/>
                    <a:pt x="389" y="584"/>
                  </a:cubicBezTo>
                  <a:cubicBezTo>
                    <a:pt x="739" y="584"/>
                    <a:pt x="739"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298010" y="2144601"/>
              <a:ext cx="40539" cy="28377"/>
            </a:xfrm>
            <a:custGeom>
              <a:avLst/>
              <a:gdLst/>
              <a:ahLst/>
              <a:cxnLst/>
              <a:rect l="l" t="t" r="r" b="b"/>
              <a:pathLst>
                <a:path w="780" h="546" extrusionOk="0">
                  <a:moveTo>
                    <a:pt x="390" y="0"/>
                  </a:moveTo>
                  <a:cubicBezTo>
                    <a:pt x="1" y="0"/>
                    <a:pt x="1"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198952" y="2124384"/>
              <a:ext cx="28325" cy="33886"/>
            </a:xfrm>
            <a:custGeom>
              <a:avLst/>
              <a:gdLst/>
              <a:ahLst/>
              <a:cxnLst/>
              <a:rect l="l" t="t" r="r" b="b"/>
              <a:pathLst>
                <a:path w="545" h="652" extrusionOk="0">
                  <a:moveTo>
                    <a:pt x="234" y="0"/>
                  </a:moveTo>
                  <a:cubicBezTo>
                    <a:pt x="156" y="0"/>
                    <a:pt x="117" y="39"/>
                    <a:pt x="78" y="78"/>
                  </a:cubicBezTo>
                  <a:lnTo>
                    <a:pt x="39" y="156"/>
                  </a:lnTo>
                  <a:cubicBezTo>
                    <a:pt x="0" y="195"/>
                    <a:pt x="0" y="234"/>
                    <a:pt x="0" y="273"/>
                  </a:cubicBezTo>
                  <a:lnTo>
                    <a:pt x="0" y="389"/>
                  </a:lnTo>
                  <a:cubicBezTo>
                    <a:pt x="0" y="428"/>
                    <a:pt x="0" y="467"/>
                    <a:pt x="39" y="506"/>
                  </a:cubicBezTo>
                  <a:cubicBezTo>
                    <a:pt x="39" y="506"/>
                    <a:pt x="78" y="545"/>
                    <a:pt x="78" y="584"/>
                  </a:cubicBezTo>
                  <a:cubicBezTo>
                    <a:pt x="117" y="623"/>
                    <a:pt x="156" y="623"/>
                    <a:pt x="195" y="623"/>
                  </a:cubicBezTo>
                  <a:cubicBezTo>
                    <a:pt x="214" y="642"/>
                    <a:pt x="224" y="652"/>
                    <a:pt x="234" y="652"/>
                  </a:cubicBezTo>
                  <a:cubicBezTo>
                    <a:pt x="243" y="652"/>
                    <a:pt x="253" y="642"/>
                    <a:pt x="272" y="623"/>
                  </a:cubicBezTo>
                  <a:lnTo>
                    <a:pt x="350" y="623"/>
                  </a:lnTo>
                  <a:cubicBezTo>
                    <a:pt x="389" y="623"/>
                    <a:pt x="428" y="584"/>
                    <a:pt x="467" y="584"/>
                  </a:cubicBezTo>
                  <a:lnTo>
                    <a:pt x="506" y="506"/>
                  </a:lnTo>
                  <a:cubicBezTo>
                    <a:pt x="506" y="467"/>
                    <a:pt x="545" y="428"/>
                    <a:pt x="545" y="350"/>
                  </a:cubicBezTo>
                  <a:lnTo>
                    <a:pt x="545" y="273"/>
                  </a:lnTo>
                  <a:cubicBezTo>
                    <a:pt x="545" y="234"/>
                    <a:pt x="545" y="195"/>
                    <a:pt x="545" y="156"/>
                  </a:cubicBezTo>
                  <a:cubicBezTo>
                    <a:pt x="506" y="78"/>
                    <a:pt x="467" y="39"/>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241413" y="2164818"/>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364741" y="2053599"/>
              <a:ext cx="38512" cy="28325"/>
            </a:xfrm>
            <a:custGeom>
              <a:avLst/>
              <a:gdLst/>
              <a:ahLst/>
              <a:cxnLst/>
              <a:rect l="l" t="t" r="r" b="b"/>
              <a:pathLst>
                <a:path w="741" h="545" extrusionOk="0">
                  <a:moveTo>
                    <a:pt x="351" y="0"/>
                  </a:moveTo>
                  <a:cubicBezTo>
                    <a:pt x="1" y="0"/>
                    <a:pt x="1" y="545"/>
                    <a:pt x="351" y="545"/>
                  </a:cubicBezTo>
                  <a:cubicBezTo>
                    <a:pt x="740" y="545"/>
                    <a:pt x="740" y="0"/>
                    <a:pt x="3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405227" y="2104115"/>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496230" y="2011086"/>
              <a:ext cx="38460" cy="28377"/>
            </a:xfrm>
            <a:custGeom>
              <a:avLst/>
              <a:gdLst/>
              <a:ahLst/>
              <a:cxnLst/>
              <a:rect l="l" t="t" r="r" b="b"/>
              <a:pathLst>
                <a:path w="740" h="546" extrusionOk="0">
                  <a:moveTo>
                    <a:pt x="351" y="1"/>
                  </a:moveTo>
                  <a:cubicBezTo>
                    <a:pt x="0" y="1"/>
                    <a:pt x="0" y="546"/>
                    <a:pt x="351" y="546"/>
                  </a:cubicBezTo>
                  <a:cubicBezTo>
                    <a:pt x="740" y="546"/>
                    <a:pt x="740" y="1"/>
                    <a:pt x="3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587232" y="2045491"/>
              <a:ext cx="34458" cy="28377"/>
            </a:xfrm>
            <a:custGeom>
              <a:avLst/>
              <a:gdLst/>
              <a:ahLst/>
              <a:cxnLst/>
              <a:rect l="l" t="t" r="r" b="b"/>
              <a:pathLst>
                <a:path w="663" h="546" extrusionOk="0">
                  <a:moveTo>
                    <a:pt x="312" y="0"/>
                  </a:moveTo>
                  <a:cubicBezTo>
                    <a:pt x="0" y="39"/>
                    <a:pt x="0" y="506"/>
                    <a:pt x="312" y="545"/>
                  </a:cubicBezTo>
                  <a:cubicBezTo>
                    <a:pt x="662" y="506"/>
                    <a:pt x="662" y="39"/>
                    <a:pt x="3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294008" y="2056094"/>
              <a:ext cx="34406" cy="29884"/>
            </a:xfrm>
            <a:custGeom>
              <a:avLst/>
              <a:gdLst/>
              <a:ahLst/>
              <a:cxnLst/>
              <a:rect l="l" t="t" r="r" b="b"/>
              <a:pathLst>
                <a:path w="662" h="575" extrusionOk="0">
                  <a:moveTo>
                    <a:pt x="214" y="1"/>
                  </a:moveTo>
                  <a:cubicBezTo>
                    <a:pt x="195" y="1"/>
                    <a:pt x="175" y="11"/>
                    <a:pt x="156" y="30"/>
                  </a:cubicBezTo>
                  <a:cubicBezTo>
                    <a:pt x="117" y="30"/>
                    <a:pt x="78" y="30"/>
                    <a:pt x="78" y="69"/>
                  </a:cubicBezTo>
                  <a:cubicBezTo>
                    <a:pt x="39" y="108"/>
                    <a:pt x="0" y="108"/>
                    <a:pt x="0" y="147"/>
                  </a:cubicBezTo>
                  <a:cubicBezTo>
                    <a:pt x="0" y="186"/>
                    <a:pt x="0" y="225"/>
                    <a:pt x="0" y="263"/>
                  </a:cubicBezTo>
                  <a:lnTo>
                    <a:pt x="0" y="341"/>
                  </a:lnTo>
                  <a:cubicBezTo>
                    <a:pt x="0" y="380"/>
                    <a:pt x="39" y="419"/>
                    <a:pt x="39" y="458"/>
                  </a:cubicBezTo>
                  <a:lnTo>
                    <a:pt x="117" y="497"/>
                  </a:lnTo>
                  <a:cubicBezTo>
                    <a:pt x="156" y="536"/>
                    <a:pt x="195" y="536"/>
                    <a:pt x="272" y="536"/>
                  </a:cubicBezTo>
                  <a:lnTo>
                    <a:pt x="233" y="575"/>
                  </a:lnTo>
                  <a:lnTo>
                    <a:pt x="467" y="575"/>
                  </a:lnTo>
                  <a:cubicBezTo>
                    <a:pt x="506" y="536"/>
                    <a:pt x="545" y="536"/>
                    <a:pt x="584" y="497"/>
                  </a:cubicBezTo>
                  <a:cubicBezTo>
                    <a:pt x="584" y="458"/>
                    <a:pt x="623" y="419"/>
                    <a:pt x="623" y="419"/>
                  </a:cubicBezTo>
                  <a:cubicBezTo>
                    <a:pt x="623" y="380"/>
                    <a:pt x="662" y="341"/>
                    <a:pt x="662" y="302"/>
                  </a:cubicBezTo>
                  <a:lnTo>
                    <a:pt x="662" y="225"/>
                  </a:lnTo>
                  <a:cubicBezTo>
                    <a:pt x="623" y="186"/>
                    <a:pt x="584" y="108"/>
                    <a:pt x="584" y="108"/>
                  </a:cubicBezTo>
                  <a:lnTo>
                    <a:pt x="506" y="69"/>
                  </a:lnTo>
                  <a:cubicBezTo>
                    <a:pt x="467" y="30"/>
                    <a:pt x="428" y="30"/>
                    <a:pt x="350" y="30"/>
                  </a:cubicBezTo>
                  <a:lnTo>
                    <a:pt x="272" y="30"/>
                  </a:lnTo>
                  <a:cubicBezTo>
                    <a:pt x="253" y="11"/>
                    <a:pt x="233" y="1"/>
                    <a:pt x="2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132168" y="2122357"/>
              <a:ext cx="38512" cy="30352"/>
            </a:xfrm>
            <a:custGeom>
              <a:avLst/>
              <a:gdLst/>
              <a:ahLst/>
              <a:cxnLst/>
              <a:rect l="l" t="t" r="r" b="b"/>
              <a:pathLst>
                <a:path w="741" h="584" extrusionOk="0">
                  <a:moveTo>
                    <a:pt x="390" y="0"/>
                  </a:moveTo>
                  <a:cubicBezTo>
                    <a:pt x="1" y="0"/>
                    <a:pt x="1" y="584"/>
                    <a:pt x="390" y="584"/>
                  </a:cubicBezTo>
                  <a:cubicBezTo>
                    <a:pt x="740" y="584"/>
                    <a:pt x="740" y="0"/>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190844" y="2195170"/>
              <a:ext cx="40487" cy="28325"/>
            </a:xfrm>
            <a:custGeom>
              <a:avLst/>
              <a:gdLst/>
              <a:ahLst/>
              <a:cxnLst/>
              <a:rect l="l" t="t" r="r" b="b"/>
              <a:pathLst>
                <a:path w="779" h="545" extrusionOk="0">
                  <a:moveTo>
                    <a:pt x="390" y="0"/>
                  </a:moveTo>
                  <a:cubicBezTo>
                    <a:pt x="0" y="0"/>
                    <a:pt x="0"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122086" y="2286172"/>
              <a:ext cx="38460" cy="30352"/>
            </a:xfrm>
            <a:custGeom>
              <a:avLst/>
              <a:gdLst/>
              <a:ahLst/>
              <a:cxnLst/>
              <a:rect l="l" t="t" r="r" b="b"/>
              <a:pathLst>
                <a:path w="740" h="584" extrusionOk="0">
                  <a:moveTo>
                    <a:pt x="351" y="0"/>
                  </a:moveTo>
                  <a:cubicBezTo>
                    <a:pt x="0" y="0"/>
                    <a:pt x="0" y="584"/>
                    <a:pt x="351" y="584"/>
                  </a:cubicBezTo>
                  <a:cubicBezTo>
                    <a:pt x="740" y="584"/>
                    <a:pt x="740" y="0"/>
                    <a:pt x="3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77598" y="2326606"/>
              <a:ext cx="28377" cy="32431"/>
            </a:xfrm>
            <a:custGeom>
              <a:avLst/>
              <a:gdLst/>
              <a:ahLst/>
              <a:cxnLst/>
              <a:rect l="l" t="t" r="r" b="b"/>
              <a:pathLst>
                <a:path w="546" h="624" extrusionOk="0">
                  <a:moveTo>
                    <a:pt x="195" y="0"/>
                  </a:moveTo>
                  <a:cubicBezTo>
                    <a:pt x="156" y="0"/>
                    <a:pt x="117" y="39"/>
                    <a:pt x="78" y="78"/>
                  </a:cubicBezTo>
                  <a:lnTo>
                    <a:pt x="39" y="117"/>
                  </a:lnTo>
                  <a:cubicBezTo>
                    <a:pt x="0" y="156"/>
                    <a:pt x="0" y="195"/>
                    <a:pt x="0" y="273"/>
                  </a:cubicBezTo>
                  <a:lnTo>
                    <a:pt x="0" y="351"/>
                  </a:lnTo>
                  <a:cubicBezTo>
                    <a:pt x="0" y="390"/>
                    <a:pt x="0" y="429"/>
                    <a:pt x="39" y="467"/>
                  </a:cubicBezTo>
                  <a:cubicBezTo>
                    <a:pt x="39" y="506"/>
                    <a:pt x="39" y="545"/>
                    <a:pt x="78" y="545"/>
                  </a:cubicBezTo>
                  <a:cubicBezTo>
                    <a:pt x="117" y="584"/>
                    <a:pt x="117" y="623"/>
                    <a:pt x="156" y="623"/>
                  </a:cubicBezTo>
                  <a:lnTo>
                    <a:pt x="350" y="623"/>
                  </a:lnTo>
                  <a:cubicBezTo>
                    <a:pt x="389" y="623"/>
                    <a:pt x="428" y="584"/>
                    <a:pt x="467" y="545"/>
                  </a:cubicBezTo>
                  <a:lnTo>
                    <a:pt x="506" y="506"/>
                  </a:lnTo>
                  <a:cubicBezTo>
                    <a:pt x="545" y="429"/>
                    <a:pt x="545" y="390"/>
                    <a:pt x="545" y="351"/>
                  </a:cubicBezTo>
                  <a:lnTo>
                    <a:pt x="545" y="273"/>
                  </a:lnTo>
                  <a:cubicBezTo>
                    <a:pt x="545" y="234"/>
                    <a:pt x="545" y="195"/>
                    <a:pt x="545" y="156"/>
                  </a:cubicBezTo>
                  <a:cubicBezTo>
                    <a:pt x="506" y="117"/>
                    <a:pt x="506" y="117"/>
                    <a:pt x="467" y="78"/>
                  </a:cubicBezTo>
                  <a:cubicBezTo>
                    <a:pt x="467" y="39"/>
                    <a:pt x="428" y="39"/>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101869" y="2441879"/>
              <a:ext cx="34406" cy="30404"/>
            </a:xfrm>
            <a:custGeom>
              <a:avLst/>
              <a:gdLst/>
              <a:ahLst/>
              <a:cxnLst/>
              <a:rect l="l" t="t" r="r" b="b"/>
              <a:pathLst>
                <a:path w="662" h="585" extrusionOk="0">
                  <a:moveTo>
                    <a:pt x="389" y="1"/>
                  </a:moveTo>
                  <a:cubicBezTo>
                    <a:pt x="0" y="1"/>
                    <a:pt x="0" y="584"/>
                    <a:pt x="389" y="584"/>
                  </a:cubicBezTo>
                  <a:lnTo>
                    <a:pt x="389" y="545"/>
                  </a:lnTo>
                  <a:cubicBezTo>
                    <a:pt x="662" y="468"/>
                    <a:pt x="662" y="78"/>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172654" y="2431797"/>
              <a:ext cx="30352" cy="34406"/>
            </a:xfrm>
            <a:custGeom>
              <a:avLst/>
              <a:gdLst/>
              <a:ahLst/>
              <a:cxnLst/>
              <a:rect l="l" t="t" r="r" b="b"/>
              <a:pathLst>
                <a:path w="584" h="662" extrusionOk="0">
                  <a:moveTo>
                    <a:pt x="234" y="0"/>
                  </a:moveTo>
                  <a:cubicBezTo>
                    <a:pt x="195" y="0"/>
                    <a:pt x="156" y="39"/>
                    <a:pt x="117" y="78"/>
                  </a:cubicBezTo>
                  <a:lnTo>
                    <a:pt x="78" y="117"/>
                  </a:lnTo>
                  <a:cubicBezTo>
                    <a:pt x="39" y="156"/>
                    <a:pt x="39" y="233"/>
                    <a:pt x="39" y="272"/>
                  </a:cubicBezTo>
                  <a:lnTo>
                    <a:pt x="0" y="311"/>
                  </a:lnTo>
                  <a:lnTo>
                    <a:pt x="0" y="389"/>
                  </a:lnTo>
                  <a:cubicBezTo>
                    <a:pt x="0" y="428"/>
                    <a:pt x="0" y="467"/>
                    <a:pt x="39" y="506"/>
                  </a:cubicBezTo>
                  <a:cubicBezTo>
                    <a:pt x="39" y="545"/>
                    <a:pt x="78" y="584"/>
                    <a:pt x="78" y="584"/>
                  </a:cubicBezTo>
                  <a:cubicBezTo>
                    <a:pt x="117" y="623"/>
                    <a:pt x="156" y="623"/>
                    <a:pt x="195" y="662"/>
                  </a:cubicBezTo>
                  <a:lnTo>
                    <a:pt x="350" y="662"/>
                  </a:lnTo>
                  <a:cubicBezTo>
                    <a:pt x="428" y="623"/>
                    <a:pt x="467" y="623"/>
                    <a:pt x="506" y="584"/>
                  </a:cubicBezTo>
                  <a:lnTo>
                    <a:pt x="545" y="506"/>
                  </a:lnTo>
                  <a:cubicBezTo>
                    <a:pt x="584" y="467"/>
                    <a:pt x="584" y="428"/>
                    <a:pt x="584" y="389"/>
                  </a:cubicBezTo>
                  <a:lnTo>
                    <a:pt x="584" y="272"/>
                  </a:lnTo>
                  <a:cubicBezTo>
                    <a:pt x="584" y="233"/>
                    <a:pt x="584" y="195"/>
                    <a:pt x="584" y="195"/>
                  </a:cubicBezTo>
                  <a:cubicBezTo>
                    <a:pt x="584" y="156"/>
                    <a:pt x="545" y="117"/>
                    <a:pt x="506" y="78"/>
                  </a:cubicBezTo>
                  <a:cubicBezTo>
                    <a:pt x="506" y="39"/>
                    <a:pt x="467" y="39"/>
                    <a:pt x="428" y="39"/>
                  </a:cubicBezTo>
                  <a:cubicBezTo>
                    <a:pt x="389" y="0"/>
                    <a:pt x="350" y="0"/>
                    <a:pt x="3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136222" y="2557152"/>
              <a:ext cx="38512" cy="28377"/>
            </a:xfrm>
            <a:custGeom>
              <a:avLst/>
              <a:gdLst/>
              <a:ahLst/>
              <a:cxnLst/>
              <a:rect l="l" t="t" r="r" b="b"/>
              <a:pathLst>
                <a:path w="741" h="546" extrusionOk="0">
                  <a:moveTo>
                    <a:pt x="390" y="1"/>
                  </a:moveTo>
                  <a:cubicBezTo>
                    <a:pt x="1" y="1"/>
                    <a:pt x="1" y="545"/>
                    <a:pt x="390" y="545"/>
                  </a:cubicBezTo>
                  <a:cubicBezTo>
                    <a:pt x="740" y="545"/>
                    <a:pt x="740" y="1"/>
                    <a:pt x="3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36"/>
            <p:cNvSpPr/>
            <p:nvPr/>
          </p:nvSpPr>
          <p:spPr>
            <a:xfrm>
              <a:off x="93761" y="2513184"/>
              <a:ext cx="28377" cy="31911"/>
            </a:xfrm>
            <a:custGeom>
              <a:avLst/>
              <a:gdLst/>
              <a:ahLst/>
              <a:cxnLst/>
              <a:rect l="l" t="t" r="r" b="b"/>
              <a:pathLst>
                <a:path w="546" h="614" extrusionOk="0">
                  <a:moveTo>
                    <a:pt x="331" y="0"/>
                  </a:moveTo>
                  <a:cubicBezTo>
                    <a:pt x="312" y="0"/>
                    <a:pt x="292" y="10"/>
                    <a:pt x="273" y="29"/>
                  </a:cubicBezTo>
                  <a:lnTo>
                    <a:pt x="195" y="29"/>
                  </a:lnTo>
                  <a:cubicBezTo>
                    <a:pt x="156" y="29"/>
                    <a:pt x="117" y="68"/>
                    <a:pt x="78" y="107"/>
                  </a:cubicBezTo>
                  <a:lnTo>
                    <a:pt x="39" y="107"/>
                  </a:lnTo>
                  <a:cubicBezTo>
                    <a:pt x="1" y="146"/>
                    <a:pt x="1" y="185"/>
                    <a:pt x="1" y="224"/>
                  </a:cubicBezTo>
                  <a:lnTo>
                    <a:pt x="1" y="263"/>
                  </a:lnTo>
                  <a:lnTo>
                    <a:pt x="1" y="341"/>
                  </a:lnTo>
                  <a:cubicBezTo>
                    <a:pt x="1" y="380"/>
                    <a:pt x="1" y="419"/>
                    <a:pt x="39" y="458"/>
                  </a:cubicBezTo>
                  <a:cubicBezTo>
                    <a:pt x="39" y="535"/>
                    <a:pt x="117" y="574"/>
                    <a:pt x="195" y="613"/>
                  </a:cubicBezTo>
                  <a:lnTo>
                    <a:pt x="351" y="613"/>
                  </a:lnTo>
                  <a:cubicBezTo>
                    <a:pt x="390" y="613"/>
                    <a:pt x="429" y="613"/>
                    <a:pt x="468" y="574"/>
                  </a:cubicBezTo>
                  <a:lnTo>
                    <a:pt x="506" y="535"/>
                  </a:lnTo>
                  <a:cubicBezTo>
                    <a:pt x="545" y="458"/>
                    <a:pt x="545" y="419"/>
                    <a:pt x="545" y="380"/>
                  </a:cubicBezTo>
                  <a:lnTo>
                    <a:pt x="545" y="263"/>
                  </a:lnTo>
                  <a:cubicBezTo>
                    <a:pt x="545" y="224"/>
                    <a:pt x="545" y="185"/>
                    <a:pt x="545" y="185"/>
                  </a:cubicBezTo>
                  <a:cubicBezTo>
                    <a:pt x="506" y="107"/>
                    <a:pt x="468" y="29"/>
                    <a:pt x="390" y="29"/>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1" name="Google Shape;891;p36"/>
            <p:cNvSpPr/>
            <p:nvPr/>
          </p:nvSpPr>
          <p:spPr>
            <a:xfrm>
              <a:off x="130194" y="2500555"/>
              <a:ext cx="40487" cy="28325"/>
            </a:xfrm>
            <a:custGeom>
              <a:avLst/>
              <a:gdLst/>
              <a:ahLst/>
              <a:cxnLst/>
              <a:rect l="l" t="t" r="r" b="b"/>
              <a:pathLst>
                <a:path w="779" h="545" extrusionOk="0">
                  <a:moveTo>
                    <a:pt x="389" y="0"/>
                  </a:moveTo>
                  <a:cubicBezTo>
                    <a:pt x="0" y="0"/>
                    <a:pt x="0" y="545"/>
                    <a:pt x="389" y="545"/>
                  </a:cubicBezTo>
                  <a:cubicBezTo>
                    <a:pt x="778" y="545"/>
                    <a:pt x="778"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2" name="Google Shape;892;p36"/>
            <p:cNvSpPr/>
            <p:nvPr/>
          </p:nvSpPr>
          <p:spPr>
            <a:xfrm>
              <a:off x="105923" y="2629964"/>
              <a:ext cx="34406" cy="30404"/>
            </a:xfrm>
            <a:custGeom>
              <a:avLst/>
              <a:gdLst/>
              <a:ahLst/>
              <a:cxnLst/>
              <a:rect l="l" t="t" r="r" b="b"/>
              <a:pathLst>
                <a:path w="662" h="585" extrusionOk="0">
                  <a:moveTo>
                    <a:pt x="311" y="1"/>
                  </a:moveTo>
                  <a:cubicBezTo>
                    <a:pt x="0" y="39"/>
                    <a:pt x="0" y="545"/>
                    <a:pt x="311" y="584"/>
                  </a:cubicBezTo>
                  <a:cubicBezTo>
                    <a:pt x="662" y="545"/>
                    <a:pt x="662" y="39"/>
                    <a:pt x="3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3" name="Google Shape;893;p36"/>
            <p:cNvSpPr/>
            <p:nvPr/>
          </p:nvSpPr>
          <p:spPr>
            <a:xfrm>
              <a:off x="870373" y="2878700"/>
              <a:ext cx="38460" cy="30404"/>
            </a:xfrm>
            <a:custGeom>
              <a:avLst/>
              <a:gdLst/>
              <a:ahLst/>
              <a:cxnLst/>
              <a:rect l="l" t="t" r="r" b="b"/>
              <a:pathLst>
                <a:path w="740" h="585" extrusionOk="0">
                  <a:moveTo>
                    <a:pt x="390" y="1"/>
                  </a:moveTo>
                  <a:cubicBezTo>
                    <a:pt x="0" y="1"/>
                    <a:pt x="0" y="585"/>
                    <a:pt x="390" y="585"/>
                  </a:cubicBezTo>
                  <a:cubicBezTo>
                    <a:pt x="740" y="585"/>
                    <a:pt x="740"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94" name="Google Shape;894;p36"/>
            <p:cNvSpPr/>
            <p:nvPr/>
          </p:nvSpPr>
          <p:spPr>
            <a:xfrm>
              <a:off x="876454" y="2911079"/>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95" name="Google Shape;895;p36"/>
            <p:cNvSpPr/>
            <p:nvPr/>
          </p:nvSpPr>
          <p:spPr>
            <a:xfrm>
              <a:off x="662071" y="4017347"/>
              <a:ext cx="38460" cy="30404"/>
            </a:xfrm>
            <a:custGeom>
              <a:avLst/>
              <a:gdLst/>
              <a:ahLst/>
              <a:cxnLst/>
              <a:rect l="l" t="t" r="r" b="b"/>
              <a:pathLst>
                <a:path w="740" h="585" extrusionOk="0">
                  <a:moveTo>
                    <a:pt x="351" y="0"/>
                  </a:moveTo>
                  <a:cubicBezTo>
                    <a:pt x="0" y="0"/>
                    <a:pt x="0" y="584"/>
                    <a:pt x="351" y="584"/>
                  </a:cubicBezTo>
                  <a:cubicBezTo>
                    <a:pt x="740" y="584"/>
                    <a:pt x="740" y="0"/>
                    <a:pt x="351"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96" name="Google Shape;896;p36"/>
            <p:cNvSpPr/>
            <p:nvPr/>
          </p:nvSpPr>
          <p:spPr>
            <a:xfrm>
              <a:off x="698451" y="4108349"/>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97" name="Google Shape;897;p36"/>
            <p:cNvSpPr/>
            <p:nvPr/>
          </p:nvSpPr>
          <p:spPr>
            <a:xfrm>
              <a:off x="860239" y="3986891"/>
              <a:ext cx="38460" cy="28481"/>
            </a:xfrm>
            <a:custGeom>
              <a:avLst/>
              <a:gdLst/>
              <a:ahLst/>
              <a:cxnLst/>
              <a:rect l="l" t="t" r="r" b="b"/>
              <a:pathLst>
                <a:path w="740" h="548" extrusionOk="0">
                  <a:moveTo>
                    <a:pt x="423" y="1"/>
                  </a:moveTo>
                  <a:cubicBezTo>
                    <a:pt x="412" y="1"/>
                    <a:pt x="401" y="1"/>
                    <a:pt x="390" y="3"/>
                  </a:cubicBezTo>
                  <a:cubicBezTo>
                    <a:pt x="1" y="3"/>
                    <a:pt x="1" y="547"/>
                    <a:pt x="390" y="547"/>
                  </a:cubicBezTo>
                  <a:cubicBezTo>
                    <a:pt x="729" y="547"/>
                    <a:pt x="740" y="1"/>
                    <a:pt x="423"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98" name="Google Shape;898;p36"/>
            <p:cNvSpPr/>
            <p:nvPr/>
          </p:nvSpPr>
          <p:spPr>
            <a:xfrm>
              <a:off x="746993" y="3817100"/>
              <a:ext cx="34458" cy="28377"/>
            </a:xfrm>
            <a:custGeom>
              <a:avLst/>
              <a:gdLst/>
              <a:ahLst/>
              <a:cxnLst/>
              <a:rect l="l" t="t" r="r" b="b"/>
              <a:pathLst>
                <a:path w="663" h="546" extrusionOk="0">
                  <a:moveTo>
                    <a:pt x="156" y="1"/>
                  </a:moveTo>
                  <a:cubicBezTo>
                    <a:pt x="117" y="40"/>
                    <a:pt x="40" y="79"/>
                    <a:pt x="1" y="157"/>
                  </a:cubicBezTo>
                  <a:cubicBezTo>
                    <a:pt x="1" y="195"/>
                    <a:pt x="1" y="234"/>
                    <a:pt x="1" y="273"/>
                  </a:cubicBezTo>
                  <a:lnTo>
                    <a:pt x="1" y="351"/>
                  </a:lnTo>
                  <a:cubicBezTo>
                    <a:pt x="40" y="390"/>
                    <a:pt x="78" y="429"/>
                    <a:pt x="78" y="468"/>
                  </a:cubicBezTo>
                  <a:lnTo>
                    <a:pt x="156" y="507"/>
                  </a:lnTo>
                  <a:cubicBezTo>
                    <a:pt x="195" y="546"/>
                    <a:pt x="234" y="546"/>
                    <a:pt x="312" y="546"/>
                  </a:cubicBezTo>
                  <a:lnTo>
                    <a:pt x="507" y="546"/>
                  </a:lnTo>
                  <a:cubicBezTo>
                    <a:pt x="545" y="546"/>
                    <a:pt x="545" y="507"/>
                    <a:pt x="584" y="507"/>
                  </a:cubicBezTo>
                  <a:cubicBezTo>
                    <a:pt x="623" y="468"/>
                    <a:pt x="623" y="429"/>
                    <a:pt x="662" y="390"/>
                  </a:cubicBezTo>
                  <a:cubicBezTo>
                    <a:pt x="662" y="351"/>
                    <a:pt x="662" y="312"/>
                    <a:pt x="662" y="312"/>
                  </a:cubicBezTo>
                  <a:lnTo>
                    <a:pt x="662" y="234"/>
                  </a:lnTo>
                  <a:cubicBezTo>
                    <a:pt x="623" y="157"/>
                    <a:pt x="623" y="118"/>
                    <a:pt x="584" y="79"/>
                  </a:cubicBezTo>
                  <a:lnTo>
                    <a:pt x="507" y="40"/>
                  </a:lnTo>
                  <a:cubicBezTo>
                    <a:pt x="468" y="40"/>
                    <a:pt x="42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899" name="Google Shape;899;p36"/>
            <p:cNvSpPr/>
            <p:nvPr/>
          </p:nvSpPr>
          <p:spPr>
            <a:xfrm>
              <a:off x="894644" y="3764557"/>
              <a:ext cx="28377" cy="33886"/>
            </a:xfrm>
            <a:custGeom>
              <a:avLst/>
              <a:gdLst/>
              <a:ahLst/>
              <a:cxnLst/>
              <a:rect l="l" t="t" r="r" b="b"/>
              <a:pathLst>
                <a:path w="546" h="652" extrusionOk="0">
                  <a:moveTo>
                    <a:pt x="195" y="0"/>
                  </a:moveTo>
                  <a:cubicBezTo>
                    <a:pt x="156" y="0"/>
                    <a:pt x="117" y="39"/>
                    <a:pt x="78" y="78"/>
                  </a:cubicBezTo>
                  <a:lnTo>
                    <a:pt x="39" y="117"/>
                  </a:lnTo>
                  <a:cubicBezTo>
                    <a:pt x="0" y="156"/>
                    <a:pt x="0" y="195"/>
                    <a:pt x="0" y="272"/>
                  </a:cubicBezTo>
                  <a:lnTo>
                    <a:pt x="0" y="389"/>
                  </a:lnTo>
                  <a:cubicBezTo>
                    <a:pt x="0" y="428"/>
                    <a:pt x="0" y="467"/>
                    <a:pt x="0" y="506"/>
                  </a:cubicBezTo>
                  <a:cubicBezTo>
                    <a:pt x="39" y="545"/>
                    <a:pt x="78" y="623"/>
                    <a:pt x="156" y="623"/>
                  </a:cubicBezTo>
                  <a:cubicBezTo>
                    <a:pt x="175" y="642"/>
                    <a:pt x="195" y="652"/>
                    <a:pt x="214" y="652"/>
                  </a:cubicBezTo>
                  <a:cubicBezTo>
                    <a:pt x="234" y="652"/>
                    <a:pt x="253" y="642"/>
                    <a:pt x="273" y="623"/>
                  </a:cubicBezTo>
                  <a:lnTo>
                    <a:pt x="351" y="623"/>
                  </a:lnTo>
                  <a:cubicBezTo>
                    <a:pt x="389" y="623"/>
                    <a:pt x="428" y="623"/>
                    <a:pt x="467" y="584"/>
                  </a:cubicBezTo>
                  <a:lnTo>
                    <a:pt x="506" y="506"/>
                  </a:lnTo>
                  <a:cubicBezTo>
                    <a:pt x="545" y="467"/>
                    <a:pt x="545" y="428"/>
                    <a:pt x="545" y="389"/>
                  </a:cubicBezTo>
                  <a:lnTo>
                    <a:pt x="545" y="272"/>
                  </a:lnTo>
                  <a:cubicBezTo>
                    <a:pt x="545" y="234"/>
                    <a:pt x="545" y="195"/>
                    <a:pt x="545" y="156"/>
                  </a:cubicBezTo>
                  <a:cubicBezTo>
                    <a:pt x="506" y="78"/>
                    <a:pt x="467" y="39"/>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0" name="Google Shape;900;p36"/>
            <p:cNvSpPr/>
            <p:nvPr/>
          </p:nvSpPr>
          <p:spPr>
            <a:xfrm>
              <a:off x="821832" y="3584527"/>
              <a:ext cx="38460" cy="28377"/>
            </a:xfrm>
            <a:custGeom>
              <a:avLst/>
              <a:gdLst/>
              <a:ahLst/>
              <a:cxnLst/>
              <a:rect l="l" t="t" r="r" b="b"/>
              <a:pathLst>
                <a:path w="740" h="546" extrusionOk="0">
                  <a:moveTo>
                    <a:pt x="390" y="1"/>
                  </a:moveTo>
                  <a:cubicBezTo>
                    <a:pt x="0" y="1"/>
                    <a:pt x="0" y="546"/>
                    <a:pt x="390" y="546"/>
                  </a:cubicBezTo>
                  <a:cubicBezTo>
                    <a:pt x="740" y="546"/>
                    <a:pt x="740"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1" name="Google Shape;901;p36"/>
            <p:cNvSpPr/>
            <p:nvPr/>
          </p:nvSpPr>
          <p:spPr>
            <a:xfrm>
              <a:off x="858212" y="3394415"/>
              <a:ext cx="32431" cy="34458"/>
            </a:xfrm>
            <a:custGeom>
              <a:avLst/>
              <a:gdLst/>
              <a:ahLst/>
              <a:cxnLst/>
              <a:rect l="l" t="t" r="r" b="b"/>
              <a:pathLst>
                <a:path w="624" h="663" extrusionOk="0">
                  <a:moveTo>
                    <a:pt x="234" y="1"/>
                  </a:moveTo>
                  <a:cubicBezTo>
                    <a:pt x="195" y="40"/>
                    <a:pt x="157" y="40"/>
                    <a:pt x="118" y="79"/>
                  </a:cubicBezTo>
                  <a:lnTo>
                    <a:pt x="79" y="118"/>
                  </a:lnTo>
                  <a:cubicBezTo>
                    <a:pt x="40" y="195"/>
                    <a:pt x="40" y="234"/>
                    <a:pt x="40" y="273"/>
                  </a:cubicBezTo>
                  <a:lnTo>
                    <a:pt x="40" y="390"/>
                  </a:lnTo>
                  <a:cubicBezTo>
                    <a:pt x="1" y="429"/>
                    <a:pt x="1" y="429"/>
                    <a:pt x="40" y="468"/>
                  </a:cubicBezTo>
                  <a:cubicBezTo>
                    <a:pt x="40" y="507"/>
                    <a:pt x="79" y="546"/>
                    <a:pt x="79" y="585"/>
                  </a:cubicBezTo>
                  <a:cubicBezTo>
                    <a:pt x="118" y="585"/>
                    <a:pt x="157" y="624"/>
                    <a:pt x="195" y="624"/>
                  </a:cubicBezTo>
                  <a:lnTo>
                    <a:pt x="273" y="624"/>
                  </a:lnTo>
                  <a:lnTo>
                    <a:pt x="429" y="662"/>
                  </a:lnTo>
                  <a:cubicBezTo>
                    <a:pt x="468" y="624"/>
                    <a:pt x="507" y="585"/>
                    <a:pt x="546" y="585"/>
                  </a:cubicBezTo>
                  <a:lnTo>
                    <a:pt x="585" y="507"/>
                  </a:lnTo>
                  <a:cubicBezTo>
                    <a:pt x="585" y="468"/>
                    <a:pt x="624" y="429"/>
                    <a:pt x="624" y="390"/>
                  </a:cubicBezTo>
                  <a:lnTo>
                    <a:pt x="585" y="351"/>
                  </a:lnTo>
                  <a:lnTo>
                    <a:pt x="585" y="273"/>
                  </a:lnTo>
                  <a:cubicBezTo>
                    <a:pt x="585" y="234"/>
                    <a:pt x="585" y="195"/>
                    <a:pt x="585" y="157"/>
                  </a:cubicBezTo>
                  <a:cubicBezTo>
                    <a:pt x="546" y="79"/>
                    <a:pt x="507" y="40"/>
                    <a:pt x="42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2" name="Google Shape;902;p36"/>
            <p:cNvSpPr/>
            <p:nvPr/>
          </p:nvSpPr>
          <p:spPr>
            <a:xfrm>
              <a:off x="878481" y="3256898"/>
              <a:ext cx="40487" cy="30404"/>
            </a:xfrm>
            <a:custGeom>
              <a:avLst/>
              <a:gdLst/>
              <a:ahLst/>
              <a:cxnLst/>
              <a:rect l="l" t="t" r="r" b="b"/>
              <a:pathLst>
                <a:path w="779" h="585" extrusionOk="0">
                  <a:moveTo>
                    <a:pt x="389" y="1"/>
                  </a:moveTo>
                  <a:cubicBezTo>
                    <a:pt x="0" y="1"/>
                    <a:pt x="0" y="584"/>
                    <a:pt x="389" y="584"/>
                  </a:cubicBezTo>
                  <a:cubicBezTo>
                    <a:pt x="778" y="584"/>
                    <a:pt x="778"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3" name="Google Shape;903;p36"/>
            <p:cNvSpPr/>
            <p:nvPr/>
          </p:nvSpPr>
          <p:spPr>
            <a:xfrm>
              <a:off x="797561" y="3097137"/>
              <a:ext cx="38460" cy="28377"/>
            </a:xfrm>
            <a:custGeom>
              <a:avLst/>
              <a:gdLst/>
              <a:ahLst/>
              <a:cxnLst/>
              <a:rect l="l" t="t" r="r" b="b"/>
              <a:pathLst>
                <a:path w="740" h="546" extrusionOk="0">
                  <a:moveTo>
                    <a:pt x="390" y="1"/>
                  </a:moveTo>
                  <a:cubicBezTo>
                    <a:pt x="0" y="1"/>
                    <a:pt x="0" y="545"/>
                    <a:pt x="390" y="545"/>
                  </a:cubicBezTo>
                  <a:cubicBezTo>
                    <a:pt x="740" y="545"/>
                    <a:pt x="740"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4" name="Google Shape;904;p36"/>
            <p:cNvSpPr/>
            <p:nvPr/>
          </p:nvSpPr>
          <p:spPr>
            <a:xfrm>
              <a:off x="884510" y="3044542"/>
              <a:ext cx="40539" cy="30404"/>
            </a:xfrm>
            <a:custGeom>
              <a:avLst/>
              <a:gdLst/>
              <a:ahLst/>
              <a:cxnLst/>
              <a:rect l="l" t="t" r="r" b="b"/>
              <a:pathLst>
                <a:path w="780" h="585" extrusionOk="0">
                  <a:moveTo>
                    <a:pt x="390" y="1"/>
                  </a:moveTo>
                  <a:cubicBezTo>
                    <a:pt x="1" y="1"/>
                    <a:pt x="1" y="585"/>
                    <a:pt x="390" y="585"/>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5" name="Google Shape;905;p36"/>
            <p:cNvSpPr/>
            <p:nvPr/>
          </p:nvSpPr>
          <p:spPr>
            <a:xfrm>
              <a:off x="928997" y="3159815"/>
              <a:ext cx="40539" cy="30404"/>
            </a:xfrm>
            <a:custGeom>
              <a:avLst/>
              <a:gdLst/>
              <a:ahLst/>
              <a:cxnLst/>
              <a:rect l="l" t="t" r="r" b="b"/>
              <a:pathLst>
                <a:path w="780" h="585" extrusionOk="0">
                  <a:moveTo>
                    <a:pt x="390" y="1"/>
                  </a:moveTo>
                  <a:cubicBezTo>
                    <a:pt x="1" y="1"/>
                    <a:pt x="1"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6" name="Google Shape;906;p36"/>
            <p:cNvSpPr/>
            <p:nvPr/>
          </p:nvSpPr>
          <p:spPr>
            <a:xfrm>
              <a:off x="842049" y="3167923"/>
              <a:ext cx="38460" cy="28377"/>
            </a:xfrm>
            <a:custGeom>
              <a:avLst/>
              <a:gdLst/>
              <a:ahLst/>
              <a:cxnLst/>
              <a:rect l="l" t="t" r="r" b="b"/>
              <a:pathLst>
                <a:path w="740" h="546" extrusionOk="0">
                  <a:moveTo>
                    <a:pt x="390" y="1"/>
                  </a:moveTo>
                  <a:cubicBezTo>
                    <a:pt x="1" y="1"/>
                    <a:pt x="1" y="545"/>
                    <a:pt x="390" y="545"/>
                  </a:cubicBezTo>
                  <a:cubicBezTo>
                    <a:pt x="740" y="545"/>
                    <a:pt x="740"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7" name="Google Shape;907;p36"/>
            <p:cNvSpPr/>
            <p:nvPr/>
          </p:nvSpPr>
          <p:spPr>
            <a:xfrm>
              <a:off x="910807" y="3362089"/>
              <a:ext cx="38460" cy="30352"/>
            </a:xfrm>
            <a:custGeom>
              <a:avLst/>
              <a:gdLst/>
              <a:ahLst/>
              <a:cxnLst/>
              <a:rect l="l" t="t" r="r" b="b"/>
              <a:pathLst>
                <a:path w="740" h="584" extrusionOk="0">
                  <a:moveTo>
                    <a:pt x="390" y="0"/>
                  </a:moveTo>
                  <a:cubicBezTo>
                    <a:pt x="1" y="0"/>
                    <a:pt x="1" y="584"/>
                    <a:pt x="390" y="584"/>
                  </a:cubicBezTo>
                  <a:cubicBezTo>
                    <a:pt x="740" y="584"/>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8" name="Google Shape;908;p36"/>
            <p:cNvSpPr/>
            <p:nvPr/>
          </p:nvSpPr>
          <p:spPr>
            <a:xfrm>
              <a:off x="969483" y="3481415"/>
              <a:ext cx="38460" cy="28325"/>
            </a:xfrm>
            <a:custGeom>
              <a:avLst/>
              <a:gdLst/>
              <a:ahLst/>
              <a:cxnLst/>
              <a:rect l="l" t="t" r="r" b="b"/>
              <a:pathLst>
                <a:path w="740" h="545" extrusionOk="0">
                  <a:moveTo>
                    <a:pt x="389" y="0"/>
                  </a:moveTo>
                  <a:cubicBezTo>
                    <a:pt x="0" y="0"/>
                    <a:pt x="0" y="545"/>
                    <a:pt x="389" y="545"/>
                  </a:cubicBezTo>
                  <a:cubicBezTo>
                    <a:pt x="739" y="545"/>
                    <a:pt x="739" y="0"/>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09" name="Google Shape;909;p36"/>
            <p:cNvSpPr/>
            <p:nvPr/>
          </p:nvSpPr>
          <p:spPr>
            <a:xfrm>
              <a:off x="1042295" y="3564310"/>
              <a:ext cx="40487" cy="30404"/>
            </a:xfrm>
            <a:custGeom>
              <a:avLst/>
              <a:gdLst/>
              <a:ahLst/>
              <a:cxnLst/>
              <a:rect l="l" t="t" r="r" b="b"/>
              <a:pathLst>
                <a:path w="779" h="585" extrusionOk="0">
                  <a:moveTo>
                    <a:pt x="467" y="1"/>
                  </a:moveTo>
                  <a:lnTo>
                    <a:pt x="506" y="40"/>
                  </a:lnTo>
                  <a:lnTo>
                    <a:pt x="195" y="40"/>
                  </a:lnTo>
                  <a:cubicBezTo>
                    <a:pt x="156" y="40"/>
                    <a:pt x="117" y="78"/>
                    <a:pt x="78" y="117"/>
                  </a:cubicBezTo>
                  <a:cubicBezTo>
                    <a:pt x="78" y="117"/>
                    <a:pt x="39" y="156"/>
                    <a:pt x="39" y="195"/>
                  </a:cubicBezTo>
                  <a:cubicBezTo>
                    <a:pt x="0" y="234"/>
                    <a:pt x="0" y="273"/>
                    <a:pt x="0" y="312"/>
                  </a:cubicBezTo>
                  <a:lnTo>
                    <a:pt x="0" y="390"/>
                  </a:lnTo>
                  <a:cubicBezTo>
                    <a:pt x="39" y="429"/>
                    <a:pt x="39" y="468"/>
                    <a:pt x="78" y="507"/>
                  </a:cubicBezTo>
                  <a:lnTo>
                    <a:pt x="156" y="545"/>
                  </a:lnTo>
                  <a:cubicBezTo>
                    <a:pt x="195" y="584"/>
                    <a:pt x="234" y="584"/>
                    <a:pt x="272" y="584"/>
                  </a:cubicBezTo>
                  <a:lnTo>
                    <a:pt x="467" y="584"/>
                  </a:lnTo>
                  <a:cubicBezTo>
                    <a:pt x="506" y="584"/>
                    <a:pt x="545" y="584"/>
                    <a:pt x="584" y="545"/>
                  </a:cubicBezTo>
                  <a:cubicBezTo>
                    <a:pt x="623" y="545"/>
                    <a:pt x="662" y="545"/>
                    <a:pt x="662" y="507"/>
                  </a:cubicBezTo>
                  <a:cubicBezTo>
                    <a:pt x="700" y="468"/>
                    <a:pt x="739" y="468"/>
                    <a:pt x="739" y="429"/>
                  </a:cubicBezTo>
                  <a:cubicBezTo>
                    <a:pt x="739" y="390"/>
                    <a:pt x="778" y="351"/>
                    <a:pt x="778" y="312"/>
                  </a:cubicBezTo>
                  <a:lnTo>
                    <a:pt x="778" y="234"/>
                  </a:lnTo>
                  <a:cubicBezTo>
                    <a:pt x="739" y="156"/>
                    <a:pt x="739" y="117"/>
                    <a:pt x="700" y="78"/>
                  </a:cubicBezTo>
                  <a:lnTo>
                    <a:pt x="623" y="40"/>
                  </a:lnTo>
                  <a:cubicBezTo>
                    <a:pt x="584" y="40"/>
                    <a:pt x="545" y="1"/>
                    <a:pt x="467"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0" name="Google Shape;910;p36"/>
            <p:cNvSpPr/>
            <p:nvPr/>
          </p:nvSpPr>
          <p:spPr>
            <a:xfrm>
              <a:off x="933051" y="3641176"/>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1" name="Google Shape;911;p36"/>
            <p:cNvSpPr/>
            <p:nvPr/>
          </p:nvSpPr>
          <p:spPr>
            <a:xfrm>
              <a:off x="975512" y="3728021"/>
              <a:ext cx="40487" cy="28481"/>
            </a:xfrm>
            <a:custGeom>
              <a:avLst/>
              <a:gdLst/>
              <a:ahLst/>
              <a:cxnLst/>
              <a:rect l="l" t="t" r="r" b="b"/>
              <a:pathLst>
                <a:path w="779" h="548" extrusionOk="0">
                  <a:moveTo>
                    <a:pt x="426" y="1"/>
                  </a:moveTo>
                  <a:cubicBezTo>
                    <a:pt x="415" y="1"/>
                    <a:pt x="403" y="1"/>
                    <a:pt x="390" y="3"/>
                  </a:cubicBezTo>
                  <a:cubicBezTo>
                    <a:pt x="1" y="3"/>
                    <a:pt x="1" y="547"/>
                    <a:pt x="390" y="547"/>
                  </a:cubicBezTo>
                  <a:cubicBezTo>
                    <a:pt x="767" y="547"/>
                    <a:pt x="779" y="1"/>
                    <a:pt x="426"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2" name="Google Shape;912;p36"/>
            <p:cNvSpPr/>
            <p:nvPr/>
          </p:nvSpPr>
          <p:spPr>
            <a:xfrm>
              <a:off x="928997" y="3849478"/>
              <a:ext cx="38512" cy="30404"/>
            </a:xfrm>
            <a:custGeom>
              <a:avLst/>
              <a:gdLst/>
              <a:ahLst/>
              <a:cxnLst/>
              <a:rect l="l" t="t" r="r" b="b"/>
              <a:pathLst>
                <a:path w="741" h="585" extrusionOk="0">
                  <a:moveTo>
                    <a:pt x="351" y="0"/>
                  </a:moveTo>
                  <a:cubicBezTo>
                    <a:pt x="1" y="0"/>
                    <a:pt x="1" y="584"/>
                    <a:pt x="351" y="584"/>
                  </a:cubicBezTo>
                  <a:cubicBezTo>
                    <a:pt x="740" y="584"/>
                    <a:pt x="740" y="0"/>
                    <a:pt x="351"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3" name="Google Shape;913;p36"/>
            <p:cNvSpPr/>
            <p:nvPr/>
          </p:nvSpPr>
          <p:spPr>
            <a:xfrm>
              <a:off x="821832" y="3895993"/>
              <a:ext cx="38460" cy="28377"/>
            </a:xfrm>
            <a:custGeom>
              <a:avLst/>
              <a:gdLst/>
              <a:ahLst/>
              <a:cxnLst/>
              <a:rect l="l" t="t" r="r" b="b"/>
              <a:pathLst>
                <a:path w="740" h="546" extrusionOk="0">
                  <a:moveTo>
                    <a:pt x="390" y="0"/>
                  </a:moveTo>
                  <a:cubicBezTo>
                    <a:pt x="0" y="0"/>
                    <a:pt x="0"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4" name="Google Shape;914;p36"/>
            <p:cNvSpPr/>
            <p:nvPr/>
          </p:nvSpPr>
          <p:spPr>
            <a:xfrm>
              <a:off x="761181" y="3940481"/>
              <a:ext cx="38460" cy="30404"/>
            </a:xfrm>
            <a:custGeom>
              <a:avLst/>
              <a:gdLst/>
              <a:ahLst/>
              <a:cxnLst/>
              <a:rect l="l" t="t" r="r" b="b"/>
              <a:pathLst>
                <a:path w="740" h="585" extrusionOk="0">
                  <a:moveTo>
                    <a:pt x="389" y="1"/>
                  </a:moveTo>
                  <a:cubicBezTo>
                    <a:pt x="0" y="1"/>
                    <a:pt x="0" y="584"/>
                    <a:pt x="389" y="584"/>
                  </a:cubicBezTo>
                  <a:cubicBezTo>
                    <a:pt x="739" y="584"/>
                    <a:pt x="739"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5" name="Google Shape;915;p36"/>
            <p:cNvSpPr/>
            <p:nvPr/>
          </p:nvSpPr>
          <p:spPr>
            <a:xfrm>
              <a:off x="773290" y="4033510"/>
              <a:ext cx="38460" cy="30404"/>
            </a:xfrm>
            <a:custGeom>
              <a:avLst/>
              <a:gdLst/>
              <a:ahLst/>
              <a:cxnLst/>
              <a:rect l="l" t="t" r="r" b="b"/>
              <a:pathLst>
                <a:path w="740" h="585" extrusionOk="0">
                  <a:moveTo>
                    <a:pt x="351" y="1"/>
                  </a:moveTo>
                  <a:cubicBezTo>
                    <a:pt x="1" y="1"/>
                    <a:pt x="1" y="584"/>
                    <a:pt x="351" y="584"/>
                  </a:cubicBezTo>
                  <a:cubicBezTo>
                    <a:pt x="740" y="584"/>
                    <a:pt x="740" y="1"/>
                    <a:pt x="351"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6" name="Google Shape;916;p36"/>
            <p:cNvSpPr/>
            <p:nvPr/>
          </p:nvSpPr>
          <p:spPr>
            <a:xfrm>
              <a:off x="759154" y="4110376"/>
              <a:ext cx="34406" cy="28377"/>
            </a:xfrm>
            <a:custGeom>
              <a:avLst/>
              <a:gdLst/>
              <a:ahLst/>
              <a:cxnLst/>
              <a:rect l="l" t="t" r="r" b="b"/>
              <a:pathLst>
                <a:path w="662" h="546" extrusionOk="0">
                  <a:moveTo>
                    <a:pt x="156" y="0"/>
                  </a:moveTo>
                  <a:cubicBezTo>
                    <a:pt x="117" y="0"/>
                    <a:pt x="117" y="39"/>
                    <a:pt x="78" y="78"/>
                  </a:cubicBezTo>
                  <a:cubicBezTo>
                    <a:pt x="39" y="78"/>
                    <a:pt x="39" y="117"/>
                    <a:pt x="0" y="156"/>
                  </a:cubicBezTo>
                  <a:cubicBezTo>
                    <a:pt x="0" y="195"/>
                    <a:pt x="0" y="234"/>
                    <a:pt x="0" y="273"/>
                  </a:cubicBezTo>
                  <a:lnTo>
                    <a:pt x="0" y="351"/>
                  </a:lnTo>
                  <a:cubicBezTo>
                    <a:pt x="39" y="389"/>
                    <a:pt x="39" y="428"/>
                    <a:pt x="78" y="467"/>
                  </a:cubicBezTo>
                  <a:lnTo>
                    <a:pt x="156" y="506"/>
                  </a:lnTo>
                  <a:cubicBezTo>
                    <a:pt x="195" y="545"/>
                    <a:pt x="234" y="545"/>
                    <a:pt x="273" y="545"/>
                  </a:cubicBezTo>
                  <a:lnTo>
                    <a:pt x="506" y="545"/>
                  </a:lnTo>
                  <a:cubicBezTo>
                    <a:pt x="545" y="506"/>
                    <a:pt x="545" y="506"/>
                    <a:pt x="584" y="467"/>
                  </a:cubicBezTo>
                  <a:cubicBezTo>
                    <a:pt x="623" y="428"/>
                    <a:pt x="623" y="428"/>
                    <a:pt x="662" y="389"/>
                  </a:cubicBezTo>
                  <a:cubicBezTo>
                    <a:pt x="662" y="351"/>
                    <a:pt x="662" y="312"/>
                    <a:pt x="662" y="273"/>
                  </a:cubicBezTo>
                  <a:lnTo>
                    <a:pt x="662" y="195"/>
                  </a:lnTo>
                  <a:cubicBezTo>
                    <a:pt x="662" y="156"/>
                    <a:pt x="623" y="117"/>
                    <a:pt x="584" y="78"/>
                  </a:cubicBezTo>
                  <a:lnTo>
                    <a:pt x="545" y="0"/>
                  </a:ln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7" name="Google Shape;917;p36"/>
            <p:cNvSpPr/>
            <p:nvPr/>
          </p:nvSpPr>
          <p:spPr>
            <a:xfrm>
              <a:off x="896671" y="3540039"/>
              <a:ext cx="40487" cy="30404"/>
            </a:xfrm>
            <a:custGeom>
              <a:avLst/>
              <a:gdLst/>
              <a:ahLst/>
              <a:cxnLst/>
              <a:rect l="l" t="t" r="r" b="b"/>
              <a:pathLst>
                <a:path w="779" h="585" extrusionOk="0">
                  <a:moveTo>
                    <a:pt x="389" y="1"/>
                  </a:moveTo>
                  <a:cubicBezTo>
                    <a:pt x="0" y="1"/>
                    <a:pt x="0" y="584"/>
                    <a:pt x="389" y="584"/>
                  </a:cubicBezTo>
                  <a:cubicBezTo>
                    <a:pt x="779" y="584"/>
                    <a:pt x="779"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8" name="Google Shape;918;p36"/>
            <p:cNvSpPr/>
            <p:nvPr/>
          </p:nvSpPr>
          <p:spPr>
            <a:xfrm>
              <a:off x="866320" y="3481415"/>
              <a:ext cx="40487" cy="30352"/>
            </a:xfrm>
            <a:custGeom>
              <a:avLst/>
              <a:gdLst/>
              <a:ahLst/>
              <a:cxnLst/>
              <a:rect l="l" t="t" r="r" b="b"/>
              <a:pathLst>
                <a:path w="779" h="584" extrusionOk="0">
                  <a:moveTo>
                    <a:pt x="390" y="0"/>
                  </a:moveTo>
                  <a:cubicBezTo>
                    <a:pt x="1" y="0"/>
                    <a:pt x="1" y="584"/>
                    <a:pt x="390" y="584"/>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19" name="Google Shape;919;p36"/>
            <p:cNvSpPr/>
            <p:nvPr/>
          </p:nvSpPr>
          <p:spPr>
            <a:xfrm>
              <a:off x="819805" y="3701827"/>
              <a:ext cx="40487" cy="30404"/>
            </a:xfrm>
            <a:custGeom>
              <a:avLst/>
              <a:gdLst/>
              <a:ahLst/>
              <a:cxnLst/>
              <a:rect l="l" t="t" r="r" b="b"/>
              <a:pathLst>
                <a:path w="779" h="585" extrusionOk="0">
                  <a:moveTo>
                    <a:pt x="390" y="1"/>
                  </a:moveTo>
                  <a:cubicBezTo>
                    <a:pt x="1" y="1"/>
                    <a:pt x="1" y="584"/>
                    <a:pt x="390" y="584"/>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0" name="Google Shape;920;p36"/>
            <p:cNvSpPr/>
            <p:nvPr/>
          </p:nvSpPr>
          <p:spPr>
            <a:xfrm>
              <a:off x="878481" y="3676725"/>
              <a:ext cx="34406" cy="33262"/>
            </a:xfrm>
            <a:custGeom>
              <a:avLst/>
              <a:gdLst/>
              <a:ahLst/>
              <a:cxnLst/>
              <a:rect l="l" t="t" r="r" b="b"/>
              <a:pathLst>
                <a:path w="662" h="640" extrusionOk="0">
                  <a:moveTo>
                    <a:pt x="410" y="1"/>
                  </a:moveTo>
                  <a:cubicBezTo>
                    <a:pt x="393" y="1"/>
                    <a:pt x="373" y="5"/>
                    <a:pt x="350" y="17"/>
                  </a:cubicBezTo>
                  <a:lnTo>
                    <a:pt x="272" y="17"/>
                  </a:lnTo>
                  <a:cubicBezTo>
                    <a:pt x="234" y="17"/>
                    <a:pt x="195" y="17"/>
                    <a:pt x="156" y="56"/>
                  </a:cubicBezTo>
                  <a:lnTo>
                    <a:pt x="195" y="95"/>
                  </a:lnTo>
                  <a:lnTo>
                    <a:pt x="78" y="172"/>
                  </a:lnTo>
                  <a:cubicBezTo>
                    <a:pt x="39" y="172"/>
                    <a:pt x="39" y="211"/>
                    <a:pt x="39" y="250"/>
                  </a:cubicBezTo>
                  <a:cubicBezTo>
                    <a:pt x="0" y="289"/>
                    <a:pt x="0" y="328"/>
                    <a:pt x="39" y="367"/>
                  </a:cubicBezTo>
                  <a:cubicBezTo>
                    <a:pt x="0" y="406"/>
                    <a:pt x="0" y="445"/>
                    <a:pt x="39" y="484"/>
                  </a:cubicBezTo>
                  <a:cubicBezTo>
                    <a:pt x="39" y="523"/>
                    <a:pt x="39" y="523"/>
                    <a:pt x="78" y="562"/>
                  </a:cubicBezTo>
                  <a:lnTo>
                    <a:pt x="156" y="601"/>
                  </a:lnTo>
                  <a:cubicBezTo>
                    <a:pt x="195" y="639"/>
                    <a:pt x="234" y="639"/>
                    <a:pt x="272" y="639"/>
                  </a:cubicBezTo>
                  <a:lnTo>
                    <a:pt x="350" y="639"/>
                  </a:lnTo>
                  <a:cubicBezTo>
                    <a:pt x="389" y="639"/>
                    <a:pt x="428" y="601"/>
                    <a:pt x="467" y="562"/>
                  </a:cubicBezTo>
                  <a:lnTo>
                    <a:pt x="584" y="484"/>
                  </a:lnTo>
                  <a:cubicBezTo>
                    <a:pt x="623" y="445"/>
                    <a:pt x="623" y="406"/>
                    <a:pt x="662" y="406"/>
                  </a:cubicBezTo>
                  <a:cubicBezTo>
                    <a:pt x="662" y="367"/>
                    <a:pt x="662" y="328"/>
                    <a:pt x="662" y="289"/>
                  </a:cubicBezTo>
                  <a:cubicBezTo>
                    <a:pt x="662" y="250"/>
                    <a:pt x="662" y="211"/>
                    <a:pt x="662" y="172"/>
                  </a:cubicBezTo>
                  <a:cubicBezTo>
                    <a:pt x="623" y="134"/>
                    <a:pt x="623" y="95"/>
                    <a:pt x="584" y="95"/>
                  </a:cubicBezTo>
                  <a:lnTo>
                    <a:pt x="506" y="56"/>
                  </a:lnTo>
                  <a:cubicBezTo>
                    <a:pt x="478" y="28"/>
                    <a:pt x="451" y="1"/>
                    <a:pt x="41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1" name="Google Shape;921;p36"/>
            <p:cNvSpPr/>
            <p:nvPr/>
          </p:nvSpPr>
          <p:spPr>
            <a:xfrm>
              <a:off x="759154" y="3752395"/>
              <a:ext cx="38460" cy="30404"/>
            </a:xfrm>
            <a:custGeom>
              <a:avLst/>
              <a:gdLst/>
              <a:ahLst/>
              <a:cxnLst/>
              <a:rect l="l" t="t" r="r" b="b"/>
              <a:pathLst>
                <a:path w="740" h="585" extrusionOk="0">
                  <a:moveTo>
                    <a:pt x="389" y="1"/>
                  </a:moveTo>
                  <a:cubicBezTo>
                    <a:pt x="0" y="1"/>
                    <a:pt x="0" y="584"/>
                    <a:pt x="389" y="584"/>
                  </a:cubicBezTo>
                  <a:cubicBezTo>
                    <a:pt x="739" y="545"/>
                    <a:pt x="739"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2" name="Google Shape;922;p36"/>
            <p:cNvSpPr/>
            <p:nvPr/>
          </p:nvSpPr>
          <p:spPr>
            <a:xfrm>
              <a:off x="785452" y="3631042"/>
              <a:ext cx="40487" cy="30404"/>
            </a:xfrm>
            <a:custGeom>
              <a:avLst/>
              <a:gdLst/>
              <a:ahLst/>
              <a:cxnLst/>
              <a:rect l="l" t="t" r="r" b="b"/>
              <a:pathLst>
                <a:path w="779" h="585" extrusionOk="0">
                  <a:moveTo>
                    <a:pt x="389" y="1"/>
                  </a:moveTo>
                  <a:cubicBezTo>
                    <a:pt x="0" y="1"/>
                    <a:pt x="0" y="585"/>
                    <a:pt x="389" y="585"/>
                  </a:cubicBezTo>
                  <a:cubicBezTo>
                    <a:pt x="778" y="585"/>
                    <a:pt x="778"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3" name="Google Shape;923;p36"/>
            <p:cNvSpPr/>
            <p:nvPr/>
          </p:nvSpPr>
          <p:spPr>
            <a:xfrm>
              <a:off x="989700" y="3380279"/>
              <a:ext cx="38460" cy="30404"/>
            </a:xfrm>
            <a:custGeom>
              <a:avLst/>
              <a:gdLst/>
              <a:ahLst/>
              <a:cxnLst/>
              <a:rect l="l" t="t" r="r" b="b"/>
              <a:pathLst>
                <a:path w="740" h="585" extrusionOk="0">
                  <a:moveTo>
                    <a:pt x="389" y="1"/>
                  </a:moveTo>
                  <a:cubicBezTo>
                    <a:pt x="0" y="1"/>
                    <a:pt x="0" y="584"/>
                    <a:pt x="389" y="584"/>
                  </a:cubicBezTo>
                  <a:cubicBezTo>
                    <a:pt x="740" y="584"/>
                    <a:pt x="740"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4" name="Google Shape;924;p36"/>
            <p:cNvSpPr/>
            <p:nvPr/>
          </p:nvSpPr>
          <p:spPr>
            <a:xfrm>
              <a:off x="1042295" y="3473308"/>
              <a:ext cx="28325" cy="32431"/>
            </a:xfrm>
            <a:custGeom>
              <a:avLst/>
              <a:gdLst/>
              <a:ahLst/>
              <a:cxnLst/>
              <a:rect l="l" t="t" r="r" b="b"/>
              <a:pathLst>
                <a:path w="545" h="624" extrusionOk="0">
                  <a:moveTo>
                    <a:pt x="195" y="1"/>
                  </a:moveTo>
                  <a:cubicBezTo>
                    <a:pt x="156" y="1"/>
                    <a:pt x="117" y="1"/>
                    <a:pt x="78" y="39"/>
                  </a:cubicBezTo>
                  <a:lnTo>
                    <a:pt x="39" y="117"/>
                  </a:lnTo>
                  <a:cubicBezTo>
                    <a:pt x="0" y="156"/>
                    <a:pt x="0" y="195"/>
                    <a:pt x="0" y="273"/>
                  </a:cubicBezTo>
                  <a:lnTo>
                    <a:pt x="0" y="351"/>
                  </a:lnTo>
                  <a:cubicBezTo>
                    <a:pt x="0" y="390"/>
                    <a:pt x="0" y="429"/>
                    <a:pt x="0" y="467"/>
                  </a:cubicBezTo>
                  <a:cubicBezTo>
                    <a:pt x="0" y="506"/>
                    <a:pt x="39" y="506"/>
                    <a:pt x="39" y="545"/>
                  </a:cubicBezTo>
                  <a:cubicBezTo>
                    <a:pt x="78" y="584"/>
                    <a:pt x="117" y="584"/>
                    <a:pt x="156" y="623"/>
                  </a:cubicBezTo>
                  <a:lnTo>
                    <a:pt x="350" y="623"/>
                  </a:lnTo>
                  <a:cubicBezTo>
                    <a:pt x="389" y="584"/>
                    <a:pt x="428" y="584"/>
                    <a:pt x="467" y="545"/>
                  </a:cubicBezTo>
                  <a:lnTo>
                    <a:pt x="506" y="467"/>
                  </a:lnTo>
                  <a:cubicBezTo>
                    <a:pt x="545" y="429"/>
                    <a:pt x="545" y="390"/>
                    <a:pt x="545" y="351"/>
                  </a:cubicBezTo>
                  <a:lnTo>
                    <a:pt x="545" y="273"/>
                  </a:lnTo>
                  <a:cubicBezTo>
                    <a:pt x="545" y="234"/>
                    <a:pt x="545" y="195"/>
                    <a:pt x="545" y="156"/>
                  </a:cubicBezTo>
                  <a:cubicBezTo>
                    <a:pt x="545" y="117"/>
                    <a:pt x="506" y="78"/>
                    <a:pt x="467" y="78"/>
                  </a:cubicBezTo>
                  <a:cubicBezTo>
                    <a:pt x="467" y="39"/>
                    <a:pt x="428" y="1"/>
                    <a:pt x="389"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5" name="Google Shape;925;p36"/>
            <p:cNvSpPr/>
            <p:nvPr/>
          </p:nvSpPr>
          <p:spPr>
            <a:xfrm>
              <a:off x="1013971" y="3291303"/>
              <a:ext cx="38460" cy="30404"/>
            </a:xfrm>
            <a:custGeom>
              <a:avLst/>
              <a:gdLst/>
              <a:ahLst/>
              <a:cxnLst/>
              <a:rect l="l" t="t" r="r" b="b"/>
              <a:pathLst>
                <a:path w="740" h="585" extrusionOk="0">
                  <a:moveTo>
                    <a:pt x="389" y="0"/>
                  </a:moveTo>
                  <a:cubicBezTo>
                    <a:pt x="0" y="0"/>
                    <a:pt x="0" y="584"/>
                    <a:pt x="389" y="584"/>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6" name="Google Shape;926;p36"/>
            <p:cNvSpPr/>
            <p:nvPr/>
          </p:nvSpPr>
          <p:spPr>
            <a:xfrm>
              <a:off x="947239" y="3238708"/>
              <a:ext cx="28325" cy="32431"/>
            </a:xfrm>
            <a:custGeom>
              <a:avLst/>
              <a:gdLst/>
              <a:ahLst/>
              <a:cxnLst/>
              <a:rect l="l" t="t" r="r" b="b"/>
              <a:pathLst>
                <a:path w="545" h="624" extrusionOk="0">
                  <a:moveTo>
                    <a:pt x="234" y="1"/>
                  </a:moveTo>
                  <a:cubicBezTo>
                    <a:pt x="156" y="1"/>
                    <a:pt x="117" y="39"/>
                    <a:pt x="78" y="78"/>
                  </a:cubicBezTo>
                  <a:lnTo>
                    <a:pt x="39" y="117"/>
                  </a:lnTo>
                  <a:cubicBezTo>
                    <a:pt x="39" y="156"/>
                    <a:pt x="0" y="234"/>
                    <a:pt x="0" y="273"/>
                  </a:cubicBezTo>
                  <a:lnTo>
                    <a:pt x="0" y="351"/>
                  </a:lnTo>
                  <a:cubicBezTo>
                    <a:pt x="0" y="390"/>
                    <a:pt x="0" y="429"/>
                    <a:pt x="0" y="468"/>
                  </a:cubicBezTo>
                  <a:cubicBezTo>
                    <a:pt x="39" y="506"/>
                    <a:pt x="39" y="545"/>
                    <a:pt x="78" y="584"/>
                  </a:cubicBezTo>
                  <a:cubicBezTo>
                    <a:pt x="78" y="584"/>
                    <a:pt x="117" y="623"/>
                    <a:pt x="156" y="623"/>
                  </a:cubicBezTo>
                  <a:lnTo>
                    <a:pt x="350" y="623"/>
                  </a:lnTo>
                  <a:cubicBezTo>
                    <a:pt x="389" y="623"/>
                    <a:pt x="428" y="584"/>
                    <a:pt x="467" y="545"/>
                  </a:cubicBezTo>
                  <a:lnTo>
                    <a:pt x="506" y="506"/>
                  </a:lnTo>
                  <a:cubicBezTo>
                    <a:pt x="545" y="468"/>
                    <a:pt x="545" y="390"/>
                    <a:pt x="545" y="351"/>
                  </a:cubicBezTo>
                  <a:lnTo>
                    <a:pt x="545" y="273"/>
                  </a:lnTo>
                  <a:cubicBezTo>
                    <a:pt x="545" y="234"/>
                    <a:pt x="545" y="195"/>
                    <a:pt x="545" y="156"/>
                  </a:cubicBezTo>
                  <a:cubicBezTo>
                    <a:pt x="545" y="117"/>
                    <a:pt x="506" y="117"/>
                    <a:pt x="506" y="78"/>
                  </a:cubicBezTo>
                  <a:cubicBezTo>
                    <a:pt x="467" y="39"/>
                    <a:pt x="428" y="39"/>
                    <a:pt x="389" y="39"/>
                  </a:cubicBezTo>
                  <a:cubicBezTo>
                    <a:pt x="350" y="1"/>
                    <a:pt x="311" y="1"/>
                    <a:pt x="272"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7" name="Google Shape;927;p36"/>
            <p:cNvSpPr/>
            <p:nvPr/>
          </p:nvSpPr>
          <p:spPr>
            <a:xfrm>
              <a:off x="935078" y="3309493"/>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8" name="Google Shape;928;p36"/>
            <p:cNvSpPr/>
            <p:nvPr/>
          </p:nvSpPr>
          <p:spPr>
            <a:xfrm>
              <a:off x="959349" y="3111273"/>
              <a:ext cx="34458" cy="34458"/>
            </a:xfrm>
            <a:custGeom>
              <a:avLst/>
              <a:gdLst/>
              <a:ahLst/>
              <a:cxnLst/>
              <a:rect l="l" t="t" r="r" b="b"/>
              <a:pathLst>
                <a:path w="663" h="663" extrusionOk="0">
                  <a:moveTo>
                    <a:pt x="273" y="1"/>
                  </a:moveTo>
                  <a:cubicBezTo>
                    <a:pt x="234" y="1"/>
                    <a:pt x="195" y="40"/>
                    <a:pt x="156" y="40"/>
                  </a:cubicBezTo>
                  <a:cubicBezTo>
                    <a:pt x="156" y="40"/>
                    <a:pt x="117" y="79"/>
                    <a:pt x="78" y="118"/>
                  </a:cubicBezTo>
                  <a:lnTo>
                    <a:pt x="39" y="157"/>
                  </a:lnTo>
                  <a:cubicBezTo>
                    <a:pt x="1" y="196"/>
                    <a:pt x="1" y="234"/>
                    <a:pt x="1" y="312"/>
                  </a:cubicBezTo>
                  <a:lnTo>
                    <a:pt x="1" y="351"/>
                  </a:lnTo>
                  <a:cubicBezTo>
                    <a:pt x="1" y="429"/>
                    <a:pt x="39" y="468"/>
                    <a:pt x="78" y="507"/>
                  </a:cubicBezTo>
                  <a:lnTo>
                    <a:pt x="156" y="585"/>
                  </a:lnTo>
                  <a:cubicBezTo>
                    <a:pt x="195" y="624"/>
                    <a:pt x="234" y="663"/>
                    <a:pt x="273" y="663"/>
                  </a:cubicBezTo>
                  <a:lnTo>
                    <a:pt x="468" y="663"/>
                  </a:lnTo>
                  <a:cubicBezTo>
                    <a:pt x="506" y="663"/>
                    <a:pt x="545" y="624"/>
                    <a:pt x="545" y="585"/>
                  </a:cubicBezTo>
                  <a:lnTo>
                    <a:pt x="623" y="546"/>
                  </a:lnTo>
                  <a:cubicBezTo>
                    <a:pt x="623" y="507"/>
                    <a:pt x="662" y="468"/>
                    <a:pt x="662" y="390"/>
                  </a:cubicBezTo>
                  <a:lnTo>
                    <a:pt x="662" y="312"/>
                  </a:lnTo>
                  <a:cubicBezTo>
                    <a:pt x="623" y="273"/>
                    <a:pt x="584" y="234"/>
                    <a:pt x="584" y="196"/>
                  </a:cubicBezTo>
                  <a:lnTo>
                    <a:pt x="468" y="118"/>
                  </a:lnTo>
                  <a:cubicBezTo>
                    <a:pt x="468" y="79"/>
                    <a:pt x="429" y="40"/>
                    <a:pt x="390" y="40"/>
                  </a:cubicBezTo>
                  <a:cubicBezTo>
                    <a:pt x="351" y="40"/>
                    <a:pt x="312" y="1"/>
                    <a:pt x="273"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29" name="Google Shape;929;p36"/>
            <p:cNvSpPr/>
            <p:nvPr/>
          </p:nvSpPr>
          <p:spPr>
            <a:xfrm>
              <a:off x="979566" y="3212410"/>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0" name="Google Shape;930;p36"/>
            <p:cNvSpPr/>
            <p:nvPr/>
          </p:nvSpPr>
          <p:spPr>
            <a:xfrm>
              <a:off x="920942" y="2991999"/>
              <a:ext cx="38460" cy="28325"/>
            </a:xfrm>
            <a:custGeom>
              <a:avLst/>
              <a:gdLst/>
              <a:ahLst/>
              <a:cxnLst/>
              <a:rect l="l" t="t" r="r" b="b"/>
              <a:pathLst>
                <a:path w="740" h="545" extrusionOk="0">
                  <a:moveTo>
                    <a:pt x="350" y="0"/>
                  </a:moveTo>
                  <a:cubicBezTo>
                    <a:pt x="0" y="0"/>
                    <a:pt x="0" y="545"/>
                    <a:pt x="350" y="545"/>
                  </a:cubicBezTo>
                  <a:cubicBezTo>
                    <a:pt x="740" y="545"/>
                    <a:pt x="740" y="0"/>
                    <a:pt x="350"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1" name="Google Shape;931;p36"/>
            <p:cNvSpPr/>
            <p:nvPr/>
          </p:nvSpPr>
          <p:spPr>
            <a:xfrm>
              <a:off x="844076" y="2989868"/>
              <a:ext cx="38460" cy="28429"/>
            </a:xfrm>
            <a:custGeom>
              <a:avLst/>
              <a:gdLst/>
              <a:ahLst/>
              <a:cxnLst/>
              <a:rect l="l" t="t" r="r" b="b"/>
              <a:pathLst>
                <a:path w="740" h="547" extrusionOk="0">
                  <a:moveTo>
                    <a:pt x="422" y="0"/>
                  </a:moveTo>
                  <a:cubicBezTo>
                    <a:pt x="412" y="0"/>
                    <a:pt x="401" y="1"/>
                    <a:pt x="390" y="2"/>
                  </a:cubicBezTo>
                  <a:cubicBezTo>
                    <a:pt x="1" y="2"/>
                    <a:pt x="1" y="547"/>
                    <a:pt x="390" y="547"/>
                  </a:cubicBezTo>
                  <a:cubicBezTo>
                    <a:pt x="729" y="547"/>
                    <a:pt x="739" y="0"/>
                    <a:pt x="422"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2" name="Google Shape;932;p36"/>
            <p:cNvSpPr/>
            <p:nvPr/>
          </p:nvSpPr>
          <p:spPr>
            <a:xfrm>
              <a:off x="878481" y="3115327"/>
              <a:ext cx="38460" cy="28377"/>
            </a:xfrm>
            <a:custGeom>
              <a:avLst/>
              <a:gdLst/>
              <a:ahLst/>
              <a:cxnLst/>
              <a:rect l="l" t="t" r="r" b="b"/>
              <a:pathLst>
                <a:path w="740" h="546" extrusionOk="0">
                  <a:moveTo>
                    <a:pt x="350" y="1"/>
                  </a:moveTo>
                  <a:cubicBezTo>
                    <a:pt x="0" y="1"/>
                    <a:pt x="0" y="546"/>
                    <a:pt x="350" y="546"/>
                  </a:cubicBezTo>
                  <a:cubicBezTo>
                    <a:pt x="739" y="546"/>
                    <a:pt x="739" y="1"/>
                    <a:pt x="35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3" name="Google Shape;933;p36"/>
            <p:cNvSpPr/>
            <p:nvPr/>
          </p:nvSpPr>
          <p:spPr>
            <a:xfrm>
              <a:off x="457823" y="2196677"/>
              <a:ext cx="214387" cy="210904"/>
            </a:xfrm>
            <a:custGeom>
              <a:avLst/>
              <a:gdLst/>
              <a:ahLst/>
              <a:cxnLst/>
              <a:rect l="l" t="t" r="r" b="b"/>
              <a:pathLst>
                <a:path w="4125" h="4058" extrusionOk="0">
                  <a:moveTo>
                    <a:pt x="3814" y="0"/>
                  </a:moveTo>
                  <a:cubicBezTo>
                    <a:pt x="3716" y="0"/>
                    <a:pt x="3619" y="68"/>
                    <a:pt x="3619" y="205"/>
                  </a:cubicBezTo>
                  <a:cubicBezTo>
                    <a:pt x="3619" y="866"/>
                    <a:pt x="3541" y="1567"/>
                    <a:pt x="3347" y="2189"/>
                  </a:cubicBezTo>
                  <a:cubicBezTo>
                    <a:pt x="3269" y="2500"/>
                    <a:pt x="3152" y="2773"/>
                    <a:pt x="2957" y="3006"/>
                  </a:cubicBezTo>
                  <a:cubicBezTo>
                    <a:pt x="2802" y="3240"/>
                    <a:pt x="2529" y="3357"/>
                    <a:pt x="2296" y="3357"/>
                  </a:cubicBezTo>
                  <a:cubicBezTo>
                    <a:pt x="2251" y="3363"/>
                    <a:pt x="2205" y="3366"/>
                    <a:pt x="2160" y="3366"/>
                  </a:cubicBezTo>
                  <a:cubicBezTo>
                    <a:pt x="1934" y="3366"/>
                    <a:pt x="1712" y="3285"/>
                    <a:pt x="1518" y="3123"/>
                  </a:cubicBezTo>
                  <a:cubicBezTo>
                    <a:pt x="1284" y="2929"/>
                    <a:pt x="1090" y="2656"/>
                    <a:pt x="973" y="2384"/>
                  </a:cubicBezTo>
                  <a:cubicBezTo>
                    <a:pt x="662" y="1761"/>
                    <a:pt x="467" y="1100"/>
                    <a:pt x="350" y="438"/>
                  </a:cubicBezTo>
                  <a:cubicBezTo>
                    <a:pt x="311" y="360"/>
                    <a:pt x="233" y="321"/>
                    <a:pt x="156" y="321"/>
                  </a:cubicBezTo>
                  <a:cubicBezTo>
                    <a:pt x="39" y="321"/>
                    <a:pt x="0" y="399"/>
                    <a:pt x="0" y="516"/>
                  </a:cubicBezTo>
                  <a:cubicBezTo>
                    <a:pt x="0" y="1255"/>
                    <a:pt x="195" y="1956"/>
                    <a:pt x="467" y="2656"/>
                  </a:cubicBezTo>
                  <a:cubicBezTo>
                    <a:pt x="623" y="3006"/>
                    <a:pt x="856" y="3318"/>
                    <a:pt x="1129" y="3629"/>
                  </a:cubicBezTo>
                  <a:cubicBezTo>
                    <a:pt x="1479" y="3901"/>
                    <a:pt x="1868" y="4057"/>
                    <a:pt x="2335" y="4057"/>
                  </a:cubicBezTo>
                  <a:cubicBezTo>
                    <a:pt x="2763" y="4018"/>
                    <a:pt x="3191" y="3824"/>
                    <a:pt x="3463" y="3473"/>
                  </a:cubicBezTo>
                  <a:cubicBezTo>
                    <a:pt x="3697" y="3162"/>
                    <a:pt x="3891" y="2773"/>
                    <a:pt x="3969" y="2384"/>
                  </a:cubicBezTo>
                  <a:cubicBezTo>
                    <a:pt x="4125" y="1683"/>
                    <a:pt x="4125" y="944"/>
                    <a:pt x="4008" y="205"/>
                  </a:cubicBezTo>
                  <a:cubicBezTo>
                    <a:pt x="4008" y="68"/>
                    <a:pt x="3911" y="0"/>
                    <a:pt x="3814"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934" name="Google Shape;934;p36"/>
            <p:cNvSpPr/>
            <p:nvPr/>
          </p:nvSpPr>
          <p:spPr>
            <a:xfrm>
              <a:off x="451742" y="2449987"/>
              <a:ext cx="190167" cy="163090"/>
            </a:xfrm>
            <a:custGeom>
              <a:avLst/>
              <a:gdLst/>
              <a:ahLst/>
              <a:cxnLst/>
              <a:rect l="l" t="t" r="r" b="b"/>
              <a:pathLst>
                <a:path w="3659" h="3138" extrusionOk="0">
                  <a:moveTo>
                    <a:pt x="1557" y="0"/>
                  </a:moveTo>
                  <a:cubicBezTo>
                    <a:pt x="701" y="0"/>
                    <a:pt x="0" y="701"/>
                    <a:pt x="0" y="1557"/>
                  </a:cubicBezTo>
                  <a:cubicBezTo>
                    <a:pt x="0" y="2509"/>
                    <a:pt x="773" y="3137"/>
                    <a:pt x="1585" y="3137"/>
                  </a:cubicBezTo>
                  <a:cubicBezTo>
                    <a:pt x="1969" y="3137"/>
                    <a:pt x="2361" y="2997"/>
                    <a:pt x="2685" y="2685"/>
                  </a:cubicBezTo>
                  <a:cubicBezTo>
                    <a:pt x="3658" y="1674"/>
                    <a:pt x="2958" y="0"/>
                    <a:pt x="1557" y="0"/>
                  </a:cubicBezTo>
                  <a:close/>
                </a:path>
              </a:pathLst>
            </a:custGeom>
            <a:solidFill>
              <a:srgbClr val="F28485"/>
            </a:solidFill>
            <a:ln>
              <a:noFill/>
            </a:ln>
          </p:spPr>
          <p:txBody>
            <a:bodyPr spcFirstLastPara="1" wrap="square" lIns="91425" tIns="91425" rIns="91425" bIns="91425" anchor="ctr" anchorCtr="0">
              <a:noAutofit/>
            </a:bodyPr>
            <a:lstStyle/>
            <a:p>
              <a:endParaRPr/>
            </a:p>
          </p:txBody>
        </p:sp>
        <p:sp>
          <p:nvSpPr>
            <p:cNvPr id="935" name="Google Shape;935;p36"/>
            <p:cNvSpPr/>
            <p:nvPr/>
          </p:nvSpPr>
          <p:spPr>
            <a:xfrm>
              <a:off x="221975" y="4744742"/>
              <a:ext cx="86586" cy="231070"/>
            </a:xfrm>
            <a:custGeom>
              <a:avLst/>
              <a:gdLst/>
              <a:ahLst/>
              <a:cxnLst/>
              <a:rect l="l" t="t" r="r" b="b"/>
              <a:pathLst>
                <a:path w="1666" h="4446" extrusionOk="0">
                  <a:moveTo>
                    <a:pt x="201" y="0"/>
                  </a:moveTo>
                  <a:cubicBezTo>
                    <a:pt x="106" y="0"/>
                    <a:pt x="0" y="90"/>
                    <a:pt x="24" y="208"/>
                  </a:cubicBezTo>
                  <a:cubicBezTo>
                    <a:pt x="413" y="1609"/>
                    <a:pt x="841" y="2971"/>
                    <a:pt x="1308" y="4333"/>
                  </a:cubicBezTo>
                  <a:cubicBezTo>
                    <a:pt x="1340" y="4411"/>
                    <a:pt x="1409" y="4445"/>
                    <a:pt x="1476" y="4445"/>
                  </a:cubicBezTo>
                  <a:cubicBezTo>
                    <a:pt x="1574" y="4445"/>
                    <a:pt x="1666" y="4371"/>
                    <a:pt x="1619" y="4255"/>
                  </a:cubicBezTo>
                  <a:cubicBezTo>
                    <a:pt x="1153" y="2893"/>
                    <a:pt x="724" y="1531"/>
                    <a:pt x="335" y="130"/>
                  </a:cubicBezTo>
                  <a:cubicBezTo>
                    <a:pt x="320" y="38"/>
                    <a:pt x="263" y="0"/>
                    <a:pt x="201"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6" name="Google Shape;936;p36"/>
            <p:cNvSpPr/>
            <p:nvPr/>
          </p:nvSpPr>
          <p:spPr>
            <a:xfrm>
              <a:off x="77598" y="4713559"/>
              <a:ext cx="45736" cy="304715"/>
            </a:xfrm>
            <a:custGeom>
              <a:avLst/>
              <a:gdLst/>
              <a:ahLst/>
              <a:cxnLst/>
              <a:rect l="l" t="t" r="r" b="b"/>
              <a:pathLst>
                <a:path w="880" h="5863" extrusionOk="0">
                  <a:moveTo>
                    <a:pt x="307" y="0"/>
                  </a:moveTo>
                  <a:cubicBezTo>
                    <a:pt x="224" y="0"/>
                    <a:pt x="136" y="49"/>
                    <a:pt x="117" y="146"/>
                  </a:cubicBezTo>
                  <a:cubicBezTo>
                    <a:pt x="0" y="2014"/>
                    <a:pt x="156" y="3921"/>
                    <a:pt x="545" y="5750"/>
                  </a:cubicBezTo>
                  <a:cubicBezTo>
                    <a:pt x="561" y="5828"/>
                    <a:pt x="621" y="5863"/>
                    <a:pt x="684" y="5863"/>
                  </a:cubicBezTo>
                  <a:cubicBezTo>
                    <a:pt x="778" y="5863"/>
                    <a:pt x="880" y="5788"/>
                    <a:pt x="856" y="5672"/>
                  </a:cubicBezTo>
                  <a:cubicBezTo>
                    <a:pt x="467" y="3843"/>
                    <a:pt x="350" y="1975"/>
                    <a:pt x="467" y="146"/>
                  </a:cubicBezTo>
                  <a:cubicBezTo>
                    <a:pt x="467" y="49"/>
                    <a:pt x="389" y="0"/>
                    <a:pt x="307"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7" name="Google Shape;937;p36"/>
            <p:cNvSpPr/>
            <p:nvPr/>
          </p:nvSpPr>
          <p:spPr>
            <a:xfrm>
              <a:off x="-92297" y="4632639"/>
              <a:ext cx="28377" cy="342863"/>
            </a:xfrm>
            <a:custGeom>
              <a:avLst/>
              <a:gdLst/>
              <a:ahLst/>
              <a:cxnLst/>
              <a:rect l="l" t="t" r="r" b="b"/>
              <a:pathLst>
                <a:path w="546" h="6597" extrusionOk="0">
                  <a:moveTo>
                    <a:pt x="390" y="1"/>
                  </a:moveTo>
                  <a:cubicBezTo>
                    <a:pt x="312" y="1"/>
                    <a:pt x="234" y="49"/>
                    <a:pt x="234" y="147"/>
                  </a:cubicBezTo>
                  <a:cubicBezTo>
                    <a:pt x="156" y="2248"/>
                    <a:pt x="78" y="4349"/>
                    <a:pt x="1" y="6451"/>
                  </a:cubicBezTo>
                  <a:cubicBezTo>
                    <a:pt x="1" y="6548"/>
                    <a:pt x="88" y="6597"/>
                    <a:pt x="176" y="6597"/>
                  </a:cubicBezTo>
                  <a:cubicBezTo>
                    <a:pt x="263" y="6597"/>
                    <a:pt x="351" y="6548"/>
                    <a:pt x="351" y="6451"/>
                  </a:cubicBezTo>
                  <a:cubicBezTo>
                    <a:pt x="390" y="4349"/>
                    <a:pt x="467" y="2248"/>
                    <a:pt x="545" y="147"/>
                  </a:cubicBezTo>
                  <a:cubicBezTo>
                    <a:pt x="545" y="49"/>
                    <a:pt x="467" y="1"/>
                    <a:pt x="390" y="1"/>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938" name="Google Shape;938;p36"/>
            <p:cNvSpPr/>
            <p:nvPr/>
          </p:nvSpPr>
          <p:spPr>
            <a:xfrm>
              <a:off x="43193" y="2875530"/>
              <a:ext cx="665456" cy="1404817"/>
            </a:xfrm>
            <a:custGeom>
              <a:avLst/>
              <a:gdLst/>
              <a:ahLst/>
              <a:cxnLst/>
              <a:rect l="l" t="t" r="r" b="b"/>
              <a:pathLst>
                <a:path w="12804" h="27030" extrusionOk="0">
                  <a:moveTo>
                    <a:pt x="8573" y="0"/>
                  </a:moveTo>
                  <a:cubicBezTo>
                    <a:pt x="6891" y="0"/>
                    <a:pt x="5384" y="1106"/>
                    <a:pt x="4904" y="2786"/>
                  </a:cubicBezTo>
                  <a:cubicBezTo>
                    <a:pt x="4748" y="3331"/>
                    <a:pt x="4593" y="3914"/>
                    <a:pt x="4437" y="4498"/>
                  </a:cubicBezTo>
                  <a:cubicBezTo>
                    <a:pt x="3503" y="8156"/>
                    <a:pt x="2569" y="11814"/>
                    <a:pt x="1674" y="15511"/>
                  </a:cubicBezTo>
                  <a:cubicBezTo>
                    <a:pt x="935" y="18390"/>
                    <a:pt x="195" y="21270"/>
                    <a:pt x="40" y="24266"/>
                  </a:cubicBezTo>
                  <a:cubicBezTo>
                    <a:pt x="1" y="24811"/>
                    <a:pt x="40" y="25395"/>
                    <a:pt x="234" y="25939"/>
                  </a:cubicBezTo>
                  <a:cubicBezTo>
                    <a:pt x="390" y="26484"/>
                    <a:pt x="857" y="26912"/>
                    <a:pt x="1441" y="27029"/>
                  </a:cubicBezTo>
                  <a:cubicBezTo>
                    <a:pt x="2024" y="27029"/>
                    <a:pt x="2608" y="26835"/>
                    <a:pt x="3075" y="26406"/>
                  </a:cubicBezTo>
                  <a:cubicBezTo>
                    <a:pt x="6927" y="23488"/>
                    <a:pt x="9807" y="19441"/>
                    <a:pt x="11247" y="14810"/>
                  </a:cubicBezTo>
                  <a:cubicBezTo>
                    <a:pt x="12414" y="11191"/>
                    <a:pt x="12803" y="7339"/>
                    <a:pt x="12492" y="3564"/>
                  </a:cubicBezTo>
                  <a:cubicBezTo>
                    <a:pt x="12336" y="1813"/>
                    <a:pt x="11013" y="373"/>
                    <a:pt x="9301" y="62"/>
                  </a:cubicBezTo>
                  <a:lnTo>
                    <a:pt x="9262" y="62"/>
                  </a:lnTo>
                  <a:cubicBezTo>
                    <a:pt x="9031" y="20"/>
                    <a:pt x="8800" y="0"/>
                    <a:pt x="85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39" name="Google Shape;939;p36"/>
            <p:cNvSpPr/>
            <p:nvPr/>
          </p:nvSpPr>
          <p:spPr>
            <a:xfrm>
              <a:off x="126140" y="4154864"/>
              <a:ext cx="40487" cy="28377"/>
            </a:xfrm>
            <a:custGeom>
              <a:avLst/>
              <a:gdLst/>
              <a:ahLst/>
              <a:cxnLst/>
              <a:rect l="l" t="t" r="r" b="b"/>
              <a:pathLst>
                <a:path w="779" h="546" extrusionOk="0">
                  <a:moveTo>
                    <a:pt x="389" y="0"/>
                  </a:moveTo>
                  <a:cubicBezTo>
                    <a:pt x="0" y="0"/>
                    <a:pt x="0" y="545"/>
                    <a:pt x="389" y="545"/>
                  </a:cubicBezTo>
                  <a:cubicBezTo>
                    <a:pt x="778" y="545"/>
                    <a:pt x="778"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0" name="Google Shape;940;p36"/>
            <p:cNvSpPr/>
            <p:nvPr/>
          </p:nvSpPr>
          <p:spPr>
            <a:xfrm>
              <a:off x="122086" y="4047594"/>
              <a:ext cx="40487" cy="28429"/>
            </a:xfrm>
            <a:custGeom>
              <a:avLst/>
              <a:gdLst/>
              <a:ahLst/>
              <a:cxnLst/>
              <a:rect l="l" t="t" r="r" b="b"/>
              <a:pathLst>
                <a:path w="779" h="547" extrusionOk="0">
                  <a:moveTo>
                    <a:pt x="426" y="0"/>
                  </a:moveTo>
                  <a:cubicBezTo>
                    <a:pt x="414" y="0"/>
                    <a:pt x="402" y="1"/>
                    <a:pt x="390" y="2"/>
                  </a:cubicBezTo>
                  <a:cubicBezTo>
                    <a:pt x="0" y="2"/>
                    <a:pt x="0" y="547"/>
                    <a:pt x="390" y="547"/>
                  </a:cubicBezTo>
                  <a:cubicBezTo>
                    <a:pt x="766" y="547"/>
                    <a:pt x="778"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1" name="Google Shape;941;p36"/>
            <p:cNvSpPr/>
            <p:nvPr/>
          </p:nvSpPr>
          <p:spPr>
            <a:xfrm>
              <a:off x="181749" y="4104035"/>
              <a:ext cx="32379" cy="30924"/>
            </a:xfrm>
            <a:custGeom>
              <a:avLst/>
              <a:gdLst/>
              <a:ahLst/>
              <a:cxnLst/>
              <a:rect l="l" t="t" r="r" b="b"/>
              <a:pathLst>
                <a:path w="623" h="595" extrusionOk="0">
                  <a:moveTo>
                    <a:pt x="352" y="1"/>
                  </a:moveTo>
                  <a:cubicBezTo>
                    <a:pt x="203" y="1"/>
                    <a:pt x="40" y="98"/>
                    <a:pt x="20" y="278"/>
                  </a:cubicBezTo>
                  <a:lnTo>
                    <a:pt x="20" y="317"/>
                  </a:lnTo>
                  <a:cubicBezTo>
                    <a:pt x="1" y="506"/>
                    <a:pt x="129" y="594"/>
                    <a:pt x="271" y="594"/>
                  </a:cubicBezTo>
                  <a:cubicBezTo>
                    <a:pt x="420" y="594"/>
                    <a:pt x="584" y="497"/>
                    <a:pt x="603" y="317"/>
                  </a:cubicBezTo>
                  <a:lnTo>
                    <a:pt x="603" y="278"/>
                  </a:lnTo>
                  <a:cubicBezTo>
                    <a:pt x="622" y="89"/>
                    <a:pt x="494"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2" name="Google Shape;942;p36"/>
            <p:cNvSpPr/>
            <p:nvPr/>
          </p:nvSpPr>
          <p:spPr>
            <a:xfrm>
              <a:off x="255549" y="3936427"/>
              <a:ext cx="40487" cy="30404"/>
            </a:xfrm>
            <a:custGeom>
              <a:avLst/>
              <a:gdLst/>
              <a:ahLst/>
              <a:cxnLst/>
              <a:rect l="l" t="t" r="r" b="b"/>
              <a:pathLst>
                <a:path w="779" h="585" extrusionOk="0">
                  <a:moveTo>
                    <a:pt x="390" y="1"/>
                  </a:moveTo>
                  <a:cubicBezTo>
                    <a:pt x="1" y="1"/>
                    <a:pt x="1" y="584"/>
                    <a:pt x="390" y="584"/>
                  </a:cubicBezTo>
                  <a:cubicBezTo>
                    <a:pt x="779" y="584"/>
                    <a:pt x="779" y="1"/>
                    <a:pt x="3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3" name="Google Shape;943;p36"/>
            <p:cNvSpPr/>
            <p:nvPr/>
          </p:nvSpPr>
          <p:spPr>
            <a:xfrm>
              <a:off x="176708" y="3960698"/>
              <a:ext cx="40487" cy="28377"/>
            </a:xfrm>
            <a:custGeom>
              <a:avLst/>
              <a:gdLst/>
              <a:ahLst/>
              <a:cxnLst/>
              <a:rect l="l" t="t" r="r" b="b"/>
              <a:pathLst>
                <a:path w="779" h="546" extrusionOk="0">
                  <a:moveTo>
                    <a:pt x="389" y="1"/>
                  </a:moveTo>
                  <a:cubicBezTo>
                    <a:pt x="0" y="1"/>
                    <a:pt x="0" y="546"/>
                    <a:pt x="389" y="546"/>
                  </a:cubicBezTo>
                  <a:cubicBezTo>
                    <a:pt x="778" y="546"/>
                    <a:pt x="778"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4" name="Google Shape;944;p36"/>
            <p:cNvSpPr/>
            <p:nvPr/>
          </p:nvSpPr>
          <p:spPr>
            <a:xfrm>
              <a:off x="277793" y="4031483"/>
              <a:ext cx="30404" cy="32431"/>
            </a:xfrm>
            <a:custGeom>
              <a:avLst/>
              <a:gdLst/>
              <a:ahLst/>
              <a:cxnLst/>
              <a:rect l="l" t="t" r="r" b="b"/>
              <a:pathLst>
                <a:path w="585" h="624" extrusionOk="0">
                  <a:moveTo>
                    <a:pt x="195" y="1"/>
                  </a:moveTo>
                  <a:cubicBezTo>
                    <a:pt x="156" y="1"/>
                    <a:pt x="117" y="40"/>
                    <a:pt x="79" y="79"/>
                  </a:cubicBezTo>
                  <a:lnTo>
                    <a:pt x="40" y="117"/>
                  </a:lnTo>
                  <a:cubicBezTo>
                    <a:pt x="1" y="156"/>
                    <a:pt x="1" y="195"/>
                    <a:pt x="1" y="273"/>
                  </a:cubicBezTo>
                  <a:lnTo>
                    <a:pt x="1" y="351"/>
                  </a:lnTo>
                  <a:cubicBezTo>
                    <a:pt x="1" y="390"/>
                    <a:pt x="1" y="429"/>
                    <a:pt x="40" y="468"/>
                  </a:cubicBezTo>
                  <a:cubicBezTo>
                    <a:pt x="40" y="545"/>
                    <a:pt x="117" y="584"/>
                    <a:pt x="195" y="623"/>
                  </a:cubicBezTo>
                  <a:lnTo>
                    <a:pt x="351" y="623"/>
                  </a:lnTo>
                  <a:cubicBezTo>
                    <a:pt x="390" y="584"/>
                    <a:pt x="468" y="584"/>
                    <a:pt x="468" y="545"/>
                  </a:cubicBezTo>
                  <a:lnTo>
                    <a:pt x="545" y="507"/>
                  </a:lnTo>
                  <a:cubicBezTo>
                    <a:pt x="545" y="429"/>
                    <a:pt x="584" y="390"/>
                    <a:pt x="545" y="351"/>
                  </a:cubicBezTo>
                  <a:lnTo>
                    <a:pt x="545" y="273"/>
                  </a:lnTo>
                  <a:cubicBezTo>
                    <a:pt x="545" y="234"/>
                    <a:pt x="545" y="195"/>
                    <a:pt x="545" y="156"/>
                  </a:cubicBezTo>
                  <a:cubicBezTo>
                    <a:pt x="507" y="79"/>
                    <a:pt x="468" y="40"/>
                    <a:pt x="3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5" name="Google Shape;945;p36"/>
            <p:cNvSpPr/>
            <p:nvPr/>
          </p:nvSpPr>
          <p:spPr>
            <a:xfrm>
              <a:off x="374876" y="3924214"/>
              <a:ext cx="38460" cy="28481"/>
            </a:xfrm>
            <a:custGeom>
              <a:avLst/>
              <a:gdLst/>
              <a:ahLst/>
              <a:cxnLst/>
              <a:rect l="l" t="t" r="r" b="b"/>
              <a:pathLst>
                <a:path w="740" h="548" extrusionOk="0">
                  <a:moveTo>
                    <a:pt x="422" y="0"/>
                  </a:moveTo>
                  <a:cubicBezTo>
                    <a:pt x="412" y="0"/>
                    <a:pt x="401" y="1"/>
                    <a:pt x="390" y="2"/>
                  </a:cubicBezTo>
                  <a:cubicBezTo>
                    <a:pt x="1" y="2"/>
                    <a:pt x="1" y="547"/>
                    <a:pt x="390" y="547"/>
                  </a:cubicBezTo>
                  <a:cubicBezTo>
                    <a:pt x="729" y="547"/>
                    <a:pt x="740" y="0"/>
                    <a:pt x="4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6" name="Google Shape;946;p36"/>
            <p:cNvSpPr/>
            <p:nvPr/>
          </p:nvSpPr>
          <p:spPr>
            <a:xfrm>
              <a:off x="326334" y="3847452"/>
              <a:ext cx="38460" cy="28377"/>
            </a:xfrm>
            <a:custGeom>
              <a:avLst/>
              <a:gdLst/>
              <a:ahLst/>
              <a:cxnLst/>
              <a:rect l="l" t="t" r="r" b="b"/>
              <a:pathLst>
                <a:path w="740" h="546" extrusionOk="0">
                  <a:moveTo>
                    <a:pt x="390" y="1"/>
                  </a:moveTo>
                  <a:cubicBezTo>
                    <a:pt x="1" y="1"/>
                    <a:pt x="1" y="545"/>
                    <a:pt x="390" y="545"/>
                  </a:cubicBezTo>
                  <a:cubicBezTo>
                    <a:pt x="740" y="545"/>
                    <a:pt x="740" y="1"/>
                    <a:pt x="3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7" name="Google Shape;947;p36"/>
            <p:cNvSpPr/>
            <p:nvPr/>
          </p:nvSpPr>
          <p:spPr>
            <a:xfrm>
              <a:off x="435527" y="3807018"/>
              <a:ext cx="30404" cy="32379"/>
            </a:xfrm>
            <a:custGeom>
              <a:avLst/>
              <a:gdLst/>
              <a:ahLst/>
              <a:cxnLst/>
              <a:rect l="l" t="t" r="r" b="b"/>
              <a:pathLst>
                <a:path w="585" h="623" extrusionOk="0">
                  <a:moveTo>
                    <a:pt x="234" y="0"/>
                  </a:moveTo>
                  <a:cubicBezTo>
                    <a:pt x="196" y="0"/>
                    <a:pt x="157" y="39"/>
                    <a:pt x="118" y="78"/>
                  </a:cubicBezTo>
                  <a:lnTo>
                    <a:pt x="79" y="117"/>
                  </a:lnTo>
                  <a:cubicBezTo>
                    <a:pt x="40" y="156"/>
                    <a:pt x="40" y="234"/>
                    <a:pt x="40" y="273"/>
                  </a:cubicBezTo>
                  <a:lnTo>
                    <a:pt x="40" y="389"/>
                  </a:lnTo>
                  <a:cubicBezTo>
                    <a:pt x="1" y="389"/>
                    <a:pt x="1" y="428"/>
                    <a:pt x="40" y="467"/>
                  </a:cubicBezTo>
                  <a:cubicBezTo>
                    <a:pt x="40" y="545"/>
                    <a:pt x="118" y="584"/>
                    <a:pt x="196" y="623"/>
                  </a:cubicBezTo>
                  <a:lnTo>
                    <a:pt x="351" y="623"/>
                  </a:lnTo>
                  <a:cubicBezTo>
                    <a:pt x="390" y="623"/>
                    <a:pt x="468" y="584"/>
                    <a:pt x="507" y="545"/>
                  </a:cubicBezTo>
                  <a:lnTo>
                    <a:pt x="546" y="506"/>
                  </a:lnTo>
                  <a:cubicBezTo>
                    <a:pt x="546" y="467"/>
                    <a:pt x="585" y="389"/>
                    <a:pt x="585" y="351"/>
                  </a:cubicBezTo>
                  <a:lnTo>
                    <a:pt x="585" y="273"/>
                  </a:lnTo>
                  <a:cubicBezTo>
                    <a:pt x="585" y="234"/>
                    <a:pt x="585" y="195"/>
                    <a:pt x="585" y="156"/>
                  </a:cubicBezTo>
                  <a:cubicBezTo>
                    <a:pt x="585" y="117"/>
                    <a:pt x="546" y="78"/>
                    <a:pt x="546" y="78"/>
                  </a:cubicBezTo>
                  <a:cubicBezTo>
                    <a:pt x="507" y="39"/>
                    <a:pt x="468" y="0"/>
                    <a:pt x="4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8" name="Google Shape;948;p36"/>
            <p:cNvSpPr/>
            <p:nvPr/>
          </p:nvSpPr>
          <p:spPr>
            <a:xfrm>
              <a:off x="465878" y="3682130"/>
              <a:ext cx="28377" cy="33938"/>
            </a:xfrm>
            <a:custGeom>
              <a:avLst/>
              <a:gdLst/>
              <a:ahLst/>
              <a:cxnLst/>
              <a:rect l="l" t="t" r="r" b="b"/>
              <a:pathLst>
                <a:path w="546" h="653" extrusionOk="0">
                  <a:moveTo>
                    <a:pt x="331" y="0"/>
                  </a:moveTo>
                  <a:cubicBezTo>
                    <a:pt x="312" y="0"/>
                    <a:pt x="293" y="10"/>
                    <a:pt x="273" y="30"/>
                  </a:cubicBezTo>
                  <a:lnTo>
                    <a:pt x="195" y="30"/>
                  </a:lnTo>
                  <a:cubicBezTo>
                    <a:pt x="156" y="30"/>
                    <a:pt x="117" y="30"/>
                    <a:pt x="78" y="68"/>
                  </a:cubicBezTo>
                  <a:lnTo>
                    <a:pt x="40" y="146"/>
                  </a:lnTo>
                  <a:cubicBezTo>
                    <a:pt x="1" y="185"/>
                    <a:pt x="1" y="224"/>
                    <a:pt x="1" y="302"/>
                  </a:cubicBezTo>
                  <a:lnTo>
                    <a:pt x="1" y="380"/>
                  </a:lnTo>
                  <a:cubicBezTo>
                    <a:pt x="1" y="419"/>
                    <a:pt x="1" y="458"/>
                    <a:pt x="1" y="497"/>
                  </a:cubicBezTo>
                  <a:cubicBezTo>
                    <a:pt x="40" y="535"/>
                    <a:pt x="40" y="535"/>
                    <a:pt x="78" y="574"/>
                  </a:cubicBezTo>
                  <a:cubicBezTo>
                    <a:pt x="78" y="613"/>
                    <a:pt x="117" y="613"/>
                    <a:pt x="156" y="652"/>
                  </a:cubicBezTo>
                  <a:lnTo>
                    <a:pt x="351" y="652"/>
                  </a:lnTo>
                  <a:cubicBezTo>
                    <a:pt x="390" y="613"/>
                    <a:pt x="429" y="613"/>
                    <a:pt x="468" y="574"/>
                  </a:cubicBezTo>
                  <a:lnTo>
                    <a:pt x="507" y="497"/>
                  </a:lnTo>
                  <a:cubicBezTo>
                    <a:pt x="545" y="458"/>
                    <a:pt x="545" y="419"/>
                    <a:pt x="545" y="380"/>
                  </a:cubicBezTo>
                  <a:lnTo>
                    <a:pt x="545" y="263"/>
                  </a:lnTo>
                  <a:cubicBezTo>
                    <a:pt x="545" y="224"/>
                    <a:pt x="545" y="185"/>
                    <a:pt x="545" y="146"/>
                  </a:cubicBezTo>
                  <a:cubicBezTo>
                    <a:pt x="507" y="107"/>
                    <a:pt x="507" y="107"/>
                    <a:pt x="468" y="68"/>
                  </a:cubicBezTo>
                  <a:cubicBezTo>
                    <a:pt x="429" y="30"/>
                    <a:pt x="429" y="30"/>
                    <a:pt x="390" y="30"/>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9" name="Google Shape;949;p36"/>
            <p:cNvSpPr/>
            <p:nvPr/>
          </p:nvSpPr>
          <p:spPr>
            <a:xfrm>
              <a:off x="391039" y="3633069"/>
              <a:ext cx="32431" cy="30404"/>
            </a:xfrm>
            <a:custGeom>
              <a:avLst/>
              <a:gdLst/>
              <a:ahLst/>
              <a:cxnLst/>
              <a:rect l="l" t="t" r="r" b="b"/>
              <a:pathLst>
                <a:path w="624" h="585" extrusionOk="0">
                  <a:moveTo>
                    <a:pt x="312" y="1"/>
                  </a:moveTo>
                  <a:cubicBezTo>
                    <a:pt x="1" y="40"/>
                    <a:pt x="1" y="546"/>
                    <a:pt x="312" y="584"/>
                  </a:cubicBezTo>
                  <a:cubicBezTo>
                    <a:pt x="623" y="546"/>
                    <a:pt x="623" y="40"/>
                    <a:pt x="3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0" name="Google Shape;950;p36"/>
            <p:cNvSpPr/>
            <p:nvPr/>
          </p:nvSpPr>
          <p:spPr>
            <a:xfrm>
              <a:off x="435527" y="3713988"/>
              <a:ext cx="40539" cy="30352"/>
            </a:xfrm>
            <a:custGeom>
              <a:avLst/>
              <a:gdLst/>
              <a:ahLst/>
              <a:cxnLst/>
              <a:rect l="l" t="t" r="r" b="b"/>
              <a:pathLst>
                <a:path w="780" h="584" extrusionOk="0">
                  <a:moveTo>
                    <a:pt x="390" y="0"/>
                  </a:moveTo>
                  <a:cubicBezTo>
                    <a:pt x="1" y="0"/>
                    <a:pt x="1" y="584"/>
                    <a:pt x="390" y="584"/>
                  </a:cubicBezTo>
                  <a:cubicBezTo>
                    <a:pt x="779" y="584"/>
                    <a:pt x="779" y="0"/>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1" name="Google Shape;951;p36"/>
            <p:cNvSpPr/>
            <p:nvPr/>
          </p:nvSpPr>
          <p:spPr>
            <a:xfrm>
              <a:off x="544771" y="3546120"/>
              <a:ext cx="38460" cy="30404"/>
            </a:xfrm>
            <a:custGeom>
              <a:avLst/>
              <a:gdLst/>
              <a:ahLst/>
              <a:cxnLst/>
              <a:rect l="l" t="t" r="r" b="b"/>
              <a:pathLst>
                <a:path w="740" h="585"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2" name="Google Shape;952;p36"/>
            <p:cNvSpPr/>
            <p:nvPr/>
          </p:nvSpPr>
          <p:spPr>
            <a:xfrm>
              <a:off x="451742" y="3608798"/>
              <a:ext cx="38460" cy="30404"/>
            </a:xfrm>
            <a:custGeom>
              <a:avLst/>
              <a:gdLst/>
              <a:ahLst/>
              <a:cxnLst/>
              <a:rect l="l" t="t" r="r" b="b"/>
              <a:pathLst>
                <a:path w="740" h="585" extrusionOk="0">
                  <a:moveTo>
                    <a:pt x="389" y="1"/>
                  </a:moveTo>
                  <a:cubicBezTo>
                    <a:pt x="0" y="1"/>
                    <a:pt x="0" y="584"/>
                    <a:pt x="389" y="584"/>
                  </a:cubicBezTo>
                  <a:cubicBezTo>
                    <a:pt x="740" y="584"/>
                    <a:pt x="740"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3" name="Google Shape;953;p36"/>
            <p:cNvSpPr/>
            <p:nvPr/>
          </p:nvSpPr>
          <p:spPr>
            <a:xfrm>
              <a:off x="504337" y="3491498"/>
              <a:ext cx="38460" cy="30404"/>
            </a:xfrm>
            <a:custGeom>
              <a:avLst/>
              <a:gdLst/>
              <a:ahLst/>
              <a:cxnLst/>
              <a:rect l="l" t="t" r="r" b="b"/>
              <a:pathLst>
                <a:path w="740" h="585" extrusionOk="0">
                  <a:moveTo>
                    <a:pt x="350" y="1"/>
                  </a:moveTo>
                  <a:cubicBezTo>
                    <a:pt x="0" y="1"/>
                    <a:pt x="0" y="584"/>
                    <a:pt x="350" y="584"/>
                  </a:cubicBezTo>
                  <a:cubicBezTo>
                    <a:pt x="739" y="584"/>
                    <a:pt x="739" y="1"/>
                    <a:pt x="3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4" name="Google Shape;954;p36"/>
            <p:cNvSpPr/>
            <p:nvPr/>
          </p:nvSpPr>
          <p:spPr>
            <a:xfrm>
              <a:off x="492176" y="3408603"/>
              <a:ext cx="30404" cy="32379"/>
            </a:xfrm>
            <a:custGeom>
              <a:avLst/>
              <a:gdLst/>
              <a:ahLst/>
              <a:cxnLst/>
              <a:rect l="l" t="t" r="r" b="b"/>
              <a:pathLst>
                <a:path w="585" h="623" extrusionOk="0">
                  <a:moveTo>
                    <a:pt x="195" y="0"/>
                  </a:moveTo>
                  <a:cubicBezTo>
                    <a:pt x="156" y="0"/>
                    <a:pt x="117" y="39"/>
                    <a:pt x="78" y="78"/>
                  </a:cubicBezTo>
                  <a:lnTo>
                    <a:pt x="39" y="117"/>
                  </a:lnTo>
                  <a:cubicBezTo>
                    <a:pt x="1" y="156"/>
                    <a:pt x="1" y="195"/>
                    <a:pt x="1" y="273"/>
                  </a:cubicBezTo>
                  <a:lnTo>
                    <a:pt x="1" y="351"/>
                  </a:lnTo>
                  <a:cubicBezTo>
                    <a:pt x="1" y="389"/>
                    <a:pt x="1" y="428"/>
                    <a:pt x="39" y="467"/>
                  </a:cubicBezTo>
                  <a:cubicBezTo>
                    <a:pt x="39" y="506"/>
                    <a:pt x="78" y="545"/>
                    <a:pt x="78" y="545"/>
                  </a:cubicBezTo>
                  <a:cubicBezTo>
                    <a:pt x="117" y="584"/>
                    <a:pt x="156" y="623"/>
                    <a:pt x="195" y="623"/>
                  </a:cubicBezTo>
                  <a:lnTo>
                    <a:pt x="351" y="623"/>
                  </a:lnTo>
                  <a:cubicBezTo>
                    <a:pt x="390" y="623"/>
                    <a:pt x="468" y="584"/>
                    <a:pt x="506" y="584"/>
                  </a:cubicBezTo>
                  <a:lnTo>
                    <a:pt x="545" y="506"/>
                  </a:lnTo>
                  <a:cubicBezTo>
                    <a:pt x="545" y="467"/>
                    <a:pt x="584" y="428"/>
                    <a:pt x="584" y="389"/>
                  </a:cubicBezTo>
                  <a:lnTo>
                    <a:pt x="545" y="389"/>
                  </a:lnTo>
                  <a:lnTo>
                    <a:pt x="545" y="273"/>
                  </a:lnTo>
                  <a:cubicBezTo>
                    <a:pt x="545" y="234"/>
                    <a:pt x="545" y="195"/>
                    <a:pt x="545" y="156"/>
                  </a:cubicBezTo>
                  <a:cubicBezTo>
                    <a:pt x="545" y="117"/>
                    <a:pt x="506" y="78"/>
                    <a:pt x="506" y="78"/>
                  </a:cubicBezTo>
                  <a:cubicBezTo>
                    <a:pt x="468" y="39"/>
                    <a:pt x="429" y="39"/>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5" name="Google Shape;955;p36"/>
            <p:cNvSpPr/>
            <p:nvPr/>
          </p:nvSpPr>
          <p:spPr>
            <a:xfrm>
              <a:off x="577097" y="3376225"/>
              <a:ext cx="38512" cy="30404"/>
            </a:xfrm>
            <a:custGeom>
              <a:avLst/>
              <a:gdLst/>
              <a:ahLst/>
              <a:cxnLst/>
              <a:rect l="l" t="t" r="r" b="b"/>
              <a:pathLst>
                <a:path w="741" h="585" extrusionOk="0">
                  <a:moveTo>
                    <a:pt x="351" y="1"/>
                  </a:moveTo>
                  <a:cubicBezTo>
                    <a:pt x="1" y="1"/>
                    <a:pt x="1" y="584"/>
                    <a:pt x="351" y="584"/>
                  </a:cubicBezTo>
                  <a:cubicBezTo>
                    <a:pt x="740" y="545"/>
                    <a:pt x="740" y="1"/>
                    <a:pt x="3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6" name="Google Shape;956;p36"/>
            <p:cNvSpPr/>
            <p:nvPr/>
          </p:nvSpPr>
          <p:spPr>
            <a:xfrm>
              <a:off x="571069" y="3273113"/>
              <a:ext cx="38460" cy="30352"/>
            </a:xfrm>
            <a:custGeom>
              <a:avLst/>
              <a:gdLst/>
              <a:ahLst/>
              <a:cxnLst/>
              <a:rect l="l" t="t" r="r" b="b"/>
              <a:pathLst>
                <a:path w="740" h="584"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7" name="Google Shape;957;p36"/>
            <p:cNvSpPr/>
            <p:nvPr/>
          </p:nvSpPr>
          <p:spPr>
            <a:xfrm>
              <a:off x="518473" y="3196767"/>
              <a:ext cx="28377" cy="33886"/>
            </a:xfrm>
            <a:custGeom>
              <a:avLst/>
              <a:gdLst/>
              <a:ahLst/>
              <a:cxnLst/>
              <a:rect l="l" t="t" r="r" b="b"/>
              <a:pathLst>
                <a:path w="546" h="652" extrusionOk="0">
                  <a:moveTo>
                    <a:pt x="331" y="0"/>
                  </a:moveTo>
                  <a:cubicBezTo>
                    <a:pt x="312" y="0"/>
                    <a:pt x="292" y="10"/>
                    <a:pt x="273" y="29"/>
                  </a:cubicBezTo>
                  <a:lnTo>
                    <a:pt x="195" y="29"/>
                  </a:lnTo>
                  <a:cubicBezTo>
                    <a:pt x="156" y="29"/>
                    <a:pt x="117" y="68"/>
                    <a:pt x="78" y="107"/>
                  </a:cubicBezTo>
                  <a:lnTo>
                    <a:pt x="39" y="146"/>
                  </a:lnTo>
                  <a:cubicBezTo>
                    <a:pt x="0" y="185"/>
                    <a:pt x="0" y="224"/>
                    <a:pt x="0" y="302"/>
                  </a:cubicBezTo>
                  <a:lnTo>
                    <a:pt x="0" y="380"/>
                  </a:lnTo>
                  <a:cubicBezTo>
                    <a:pt x="0" y="418"/>
                    <a:pt x="0" y="457"/>
                    <a:pt x="0" y="496"/>
                  </a:cubicBezTo>
                  <a:cubicBezTo>
                    <a:pt x="0" y="535"/>
                    <a:pt x="39" y="574"/>
                    <a:pt x="39" y="574"/>
                  </a:cubicBezTo>
                  <a:cubicBezTo>
                    <a:pt x="78" y="613"/>
                    <a:pt x="117" y="652"/>
                    <a:pt x="156" y="652"/>
                  </a:cubicBezTo>
                  <a:lnTo>
                    <a:pt x="312" y="652"/>
                  </a:lnTo>
                  <a:cubicBezTo>
                    <a:pt x="390" y="652"/>
                    <a:pt x="428" y="613"/>
                    <a:pt x="467" y="574"/>
                  </a:cubicBezTo>
                  <a:lnTo>
                    <a:pt x="506" y="535"/>
                  </a:lnTo>
                  <a:cubicBezTo>
                    <a:pt x="506" y="496"/>
                    <a:pt x="545" y="457"/>
                    <a:pt x="545" y="380"/>
                  </a:cubicBezTo>
                  <a:lnTo>
                    <a:pt x="545" y="263"/>
                  </a:lnTo>
                  <a:cubicBezTo>
                    <a:pt x="545" y="224"/>
                    <a:pt x="545" y="185"/>
                    <a:pt x="545" y="185"/>
                  </a:cubicBezTo>
                  <a:cubicBezTo>
                    <a:pt x="506" y="146"/>
                    <a:pt x="506" y="107"/>
                    <a:pt x="467" y="68"/>
                  </a:cubicBezTo>
                  <a:cubicBezTo>
                    <a:pt x="428" y="29"/>
                    <a:pt x="428" y="29"/>
                    <a:pt x="390" y="29"/>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8" name="Google Shape;958;p36"/>
            <p:cNvSpPr/>
            <p:nvPr/>
          </p:nvSpPr>
          <p:spPr>
            <a:xfrm>
              <a:off x="599341" y="3133569"/>
              <a:ext cx="30404" cy="34406"/>
            </a:xfrm>
            <a:custGeom>
              <a:avLst/>
              <a:gdLst/>
              <a:ahLst/>
              <a:cxnLst/>
              <a:rect l="l" t="t" r="r" b="b"/>
              <a:pathLst>
                <a:path w="585" h="662" extrusionOk="0">
                  <a:moveTo>
                    <a:pt x="234" y="0"/>
                  </a:moveTo>
                  <a:cubicBezTo>
                    <a:pt x="196" y="39"/>
                    <a:pt x="157" y="39"/>
                    <a:pt x="118" y="78"/>
                  </a:cubicBezTo>
                  <a:lnTo>
                    <a:pt x="79" y="156"/>
                  </a:lnTo>
                  <a:cubicBezTo>
                    <a:pt x="40" y="195"/>
                    <a:pt x="40" y="234"/>
                    <a:pt x="40" y="272"/>
                  </a:cubicBezTo>
                  <a:lnTo>
                    <a:pt x="40" y="389"/>
                  </a:lnTo>
                  <a:cubicBezTo>
                    <a:pt x="1" y="428"/>
                    <a:pt x="1" y="467"/>
                    <a:pt x="40" y="506"/>
                  </a:cubicBezTo>
                  <a:cubicBezTo>
                    <a:pt x="40" y="545"/>
                    <a:pt x="118" y="623"/>
                    <a:pt x="157" y="662"/>
                  </a:cubicBezTo>
                  <a:lnTo>
                    <a:pt x="351" y="662"/>
                  </a:lnTo>
                  <a:cubicBezTo>
                    <a:pt x="390" y="662"/>
                    <a:pt x="468" y="623"/>
                    <a:pt x="468" y="584"/>
                  </a:cubicBezTo>
                  <a:lnTo>
                    <a:pt x="507" y="545"/>
                  </a:lnTo>
                  <a:cubicBezTo>
                    <a:pt x="546" y="506"/>
                    <a:pt x="585" y="428"/>
                    <a:pt x="546" y="389"/>
                  </a:cubicBezTo>
                  <a:lnTo>
                    <a:pt x="585" y="389"/>
                  </a:lnTo>
                  <a:lnTo>
                    <a:pt x="585" y="272"/>
                  </a:lnTo>
                  <a:cubicBezTo>
                    <a:pt x="585" y="234"/>
                    <a:pt x="585" y="195"/>
                    <a:pt x="585" y="156"/>
                  </a:cubicBezTo>
                  <a:cubicBezTo>
                    <a:pt x="546" y="78"/>
                    <a:pt x="468" y="39"/>
                    <a:pt x="4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9" name="Google Shape;959;p36"/>
            <p:cNvSpPr/>
            <p:nvPr/>
          </p:nvSpPr>
          <p:spPr>
            <a:xfrm>
              <a:off x="542744" y="3056703"/>
              <a:ext cx="28377" cy="32379"/>
            </a:xfrm>
            <a:custGeom>
              <a:avLst/>
              <a:gdLst/>
              <a:ahLst/>
              <a:cxnLst/>
              <a:rect l="l" t="t" r="r" b="b"/>
              <a:pathLst>
                <a:path w="546" h="623" extrusionOk="0">
                  <a:moveTo>
                    <a:pt x="195" y="0"/>
                  </a:moveTo>
                  <a:cubicBezTo>
                    <a:pt x="156" y="0"/>
                    <a:pt x="117" y="39"/>
                    <a:pt x="78" y="78"/>
                  </a:cubicBezTo>
                  <a:lnTo>
                    <a:pt x="39" y="156"/>
                  </a:lnTo>
                  <a:cubicBezTo>
                    <a:pt x="0" y="195"/>
                    <a:pt x="0" y="234"/>
                    <a:pt x="0" y="273"/>
                  </a:cubicBezTo>
                  <a:lnTo>
                    <a:pt x="0" y="389"/>
                  </a:lnTo>
                  <a:cubicBezTo>
                    <a:pt x="0" y="428"/>
                    <a:pt x="0" y="467"/>
                    <a:pt x="0" y="506"/>
                  </a:cubicBezTo>
                  <a:cubicBezTo>
                    <a:pt x="39" y="545"/>
                    <a:pt x="78" y="623"/>
                    <a:pt x="156" y="623"/>
                  </a:cubicBezTo>
                  <a:lnTo>
                    <a:pt x="351" y="623"/>
                  </a:lnTo>
                  <a:cubicBezTo>
                    <a:pt x="390" y="623"/>
                    <a:pt x="428" y="584"/>
                    <a:pt x="467" y="545"/>
                  </a:cubicBezTo>
                  <a:lnTo>
                    <a:pt x="506" y="506"/>
                  </a:lnTo>
                  <a:cubicBezTo>
                    <a:pt x="545" y="467"/>
                    <a:pt x="545" y="428"/>
                    <a:pt x="545" y="351"/>
                  </a:cubicBezTo>
                  <a:lnTo>
                    <a:pt x="545" y="273"/>
                  </a:lnTo>
                  <a:cubicBezTo>
                    <a:pt x="545" y="234"/>
                    <a:pt x="545" y="195"/>
                    <a:pt x="545" y="156"/>
                  </a:cubicBezTo>
                  <a:cubicBezTo>
                    <a:pt x="506" y="117"/>
                    <a:pt x="506" y="78"/>
                    <a:pt x="467" y="78"/>
                  </a:cubicBezTo>
                  <a:cubicBezTo>
                    <a:pt x="428" y="39"/>
                    <a:pt x="390" y="39"/>
                    <a:pt x="3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0" name="Google Shape;960;p36"/>
            <p:cNvSpPr/>
            <p:nvPr/>
          </p:nvSpPr>
          <p:spPr>
            <a:xfrm>
              <a:off x="597366" y="3000054"/>
              <a:ext cx="40487" cy="30404"/>
            </a:xfrm>
            <a:custGeom>
              <a:avLst/>
              <a:gdLst/>
              <a:ahLst/>
              <a:cxnLst/>
              <a:rect l="l" t="t" r="r" b="b"/>
              <a:pathLst>
                <a:path w="779" h="585" extrusionOk="0">
                  <a:moveTo>
                    <a:pt x="389" y="1"/>
                  </a:moveTo>
                  <a:cubicBezTo>
                    <a:pt x="0" y="1"/>
                    <a:pt x="0" y="584"/>
                    <a:pt x="389" y="584"/>
                  </a:cubicBezTo>
                  <a:cubicBezTo>
                    <a:pt x="778" y="584"/>
                    <a:pt x="778"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1" name="Google Shape;961;p36"/>
            <p:cNvSpPr/>
            <p:nvPr/>
          </p:nvSpPr>
          <p:spPr>
            <a:xfrm>
              <a:off x="546798" y="2933323"/>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2" name="Google Shape;962;p36"/>
            <p:cNvSpPr/>
            <p:nvPr/>
          </p:nvSpPr>
          <p:spPr>
            <a:xfrm>
              <a:off x="591286" y="3214437"/>
              <a:ext cx="40487" cy="30404"/>
            </a:xfrm>
            <a:custGeom>
              <a:avLst/>
              <a:gdLst/>
              <a:ahLst/>
              <a:cxnLst/>
              <a:rect l="l" t="t" r="r" b="b"/>
              <a:pathLst>
                <a:path w="779" h="585" extrusionOk="0">
                  <a:moveTo>
                    <a:pt x="389" y="1"/>
                  </a:moveTo>
                  <a:cubicBezTo>
                    <a:pt x="0" y="1"/>
                    <a:pt x="0" y="584"/>
                    <a:pt x="389" y="584"/>
                  </a:cubicBezTo>
                  <a:cubicBezTo>
                    <a:pt x="779" y="545"/>
                    <a:pt x="779"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3" name="Google Shape;963;p36"/>
            <p:cNvSpPr/>
            <p:nvPr/>
          </p:nvSpPr>
          <p:spPr>
            <a:xfrm>
              <a:off x="571069" y="3473308"/>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4" name="Google Shape;964;p36"/>
            <p:cNvSpPr/>
            <p:nvPr/>
          </p:nvSpPr>
          <p:spPr>
            <a:xfrm>
              <a:off x="520500" y="3315470"/>
              <a:ext cx="40487" cy="28481"/>
            </a:xfrm>
            <a:custGeom>
              <a:avLst/>
              <a:gdLst/>
              <a:ahLst/>
              <a:cxnLst/>
              <a:rect l="l" t="t" r="r" b="b"/>
              <a:pathLst>
                <a:path w="779" h="548" extrusionOk="0">
                  <a:moveTo>
                    <a:pt x="426" y="0"/>
                  </a:moveTo>
                  <a:cubicBezTo>
                    <a:pt x="414" y="0"/>
                    <a:pt x="402" y="1"/>
                    <a:pt x="389" y="2"/>
                  </a:cubicBezTo>
                  <a:cubicBezTo>
                    <a:pt x="0" y="2"/>
                    <a:pt x="0" y="547"/>
                    <a:pt x="389" y="547"/>
                  </a:cubicBezTo>
                  <a:cubicBezTo>
                    <a:pt x="766" y="547"/>
                    <a:pt x="778"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5" name="Google Shape;965;p36"/>
            <p:cNvSpPr/>
            <p:nvPr/>
          </p:nvSpPr>
          <p:spPr>
            <a:xfrm>
              <a:off x="611503" y="3329606"/>
              <a:ext cx="38460" cy="28481"/>
            </a:xfrm>
            <a:custGeom>
              <a:avLst/>
              <a:gdLst/>
              <a:ahLst/>
              <a:cxnLst/>
              <a:rect l="l" t="t" r="r" b="b"/>
              <a:pathLst>
                <a:path w="740" h="548" extrusionOk="0">
                  <a:moveTo>
                    <a:pt x="422" y="1"/>
                  </a:moveTo>
                  <a:cubicBezTo>
                    <a:pt x="412" y="1"/>
                    <a:pt x="401" y="1"/>
                    <a:pt x="390" y="3"/>
                  </a:cubicBezTo>
                  <a:cubicBezTo>
                    <a:pt x="0" y="3"/>
                    <a:pt x="0" y="547"/>
                    <a:pt x="390" y="547"/>
                  </a:cubicBezTo>
                  <a:cubicBezTo>
                    <a:pt x="729" y="547"/>
                    <a:pt x="739" y="1"/>
                    <a:pt x="4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6" name="Google Shape;966;p36"/>
            <p:cNvSpPr/>
            <p:nvPr/>
          </p:nvSpPr>
          <p:spPr>
            <a:xfrm>
              <a:off x="526581" y="3631042"/>
              <a:ext cx="38460" cy="30404"/>
            </a:xfrm>
            <a:custGeom>
              <a:avLst/>
              <a:gdLst/>
              <a:ahLst/>
              <a:cxnLst/>
              <a:rect l="l" t="t" r="r" b="b"/>
              <a:pathLst>
                <a:path w="740" h="585" extrusionOk="0">
                  <a:moveTo>
                    <a:pt x="350" y="1"/>
                  </a:moveTo>
                  <a:cubicBezTo>
                    <a:pt x="0" y="1"/>
                    <a:pt x="0" y="585"/>
                    <a:pt x="350" y="585"/>
                  </a:cubicBezTo>
                  <a:cubicBezTo>
                    <a:pt x="739" y="585"/>
                    <a:pt x="739" y="1"/>
                    <a:pt x="3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7" name="Google Shape;967;p36"/>
            <p:cNvSpPr/>
            <p:nvPr/>
          </p:nvSpPr>
          <p:spPr>
            <a:xfrm>
              <a:off x="473986" y="3529957"/>
              <a:ext cx="40487" cy="28325"/>
            </a:xfrm>
            <a:custGeom>
              <a:avLst/>
              <a:gdLst/>
              <a:ahLst/>
              <a:cxnLst/>
              <a:rect l="l" t="t" r="r" b="b"/>
              <a:pathLst>
                <a:path w="779" h="545" extrusionOk="0">
                  <a:moveTo>
                    <a:pt x="389" y="0"/>
                  </a:moveTo>
                  <a:cubicBezTo>
                    <a:pt x="0" y="0"/>
                    <a:pt x="0" y="545"/>
                    <a:pt x="389" y="545"/>
                  </a:cubicBezTo>
                  <a:cubicBezTo>
                    <a:pt x="779" y="545"/>
                    <a:pt x="779"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8" name="Google Shape;968;p36"/>
            <p:cNvSpPr/>
            <p:nvPr/>
          </p:nvSpPr>
          <p:spPr>
            <a:xfrm>
              <a:off x="496230" y="3728021"/>
              <a:ext cx="38460" cy="28481"/>
            </a:xfrm>
            <a:custGeom>
              <a:avLst/>
              <a:gdLst/>
              <a:ahLst/>
              <a:cxnLst/>
              <a:rect l="l" t="t" r="r" b="b"/>
              <a:pathLst>
                <a:path w="740" h="548" extrusionOk="0">
                  <a:moveTo>
                    <a:pt x="422" y="1"/>
                  </a:moveTo>
                  <a:cubicBezTo>
                    <a:pt x="412" y="1"/>
                    <a:pt x="401" y="1"/>
                    <a:pt x="390" y="3"/>
                  </a:cubicBezTo>
                  <a:cubicBezTo>
                    <a:pt x="0" y="3"/>
                    <a:pt x="0" y="547"/>
                    <a:pt x="390" y="547"/>
                  </a:cubicBezTo>
                  <a:cubicBezTo>
                    <a:pt x="728" y="547"/>
                    <a:pt x="739" y="1"/>
                    <a:pt x="4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9" name="Google Shape;969;p36"/>
            <p:cNvSpPr/>
            <p:nvPr/>
          </p:nvSpPr>
          <p:spPr>
            <a:xfrm>
              <a:off x="358713" y="3778589"/>
              <a:ext cx="38460" cy="28481"/>
            </a:xfrm>
            <a:custGeom>
              <a:avLst/>
              <a:gdLst/>
              <a:ahLst/>
              <a:cxnLst/>
              <a:rect l="l" t="t" r="r" b="b"/>
              <a:pathLst>
                <a:path w="740" h="548" extrusionOk="0">
                  <a:moveTo>
                    <a:pt x="387" y="1"/>
                  </a:moveTo>
                  <a:cubicBezTo>
                    <a:pt x="375" y="1"/>
                    <a:pt x="363" y="1"/>
                    <a:pt x="350" y="2"/>
                  </a:cubicBezTo>
                  <a:cubicBezTo>
                    <a:pt x="0" y="2"/>
                    <a:pt x="0" y="547"/>
                    <a:pt x="350" y="547"/>
                  </a:cubicBezTo>
                  <a:cubicBezTo>
                    <a:pt x="727" y="547"/>
                    <a:pt x="739" y="1"/>
                    <a:pt x="3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0" name="Google Shape;970;p36"/>
            <p:cNvSpPr/>
            <p:nvPr/>
          </p:nvSpPr>
          <p:spPr>
            <a:xfrm>
              <a:off x="405227" y="3865642"/>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1" name="Google Shape;971;p36"/>
            <p:cNvSpPr/>
            <p:nvPr/>
          </p:nvSpPr>
          <p:spPr>
            <a:xfrm>
              <a:off x="320254" y="3964648"/>
              <a:ext cx="38460" cy="28481"/>
            </a:xfrm>
            <a:custGeom>
              <a:avLst/>
              <a:gdLst/>
              <a:ahLst/>
              <a:cxnLst/>
              <a:rect l="l" t="t" r="r" b="b"/>
              <a:pathLst>
                <a:path w="740" h="548" extrusionOk="0">
                  <a:moveTo>
                    <a:pt x="388" y="1"/>
                  </a:moveTo>
                  <a:cubicBezTo>
                    <a:pt x="376" y="1"/>
                    <a:pt x="364" y="1"/>
                    <a:pt x="351" y="3"/>
                  </a:cubicBezTo>
                  <a:cubicBezTo>
                    <a:pt x="1" y="3"/>
                    <a:pt x="1" y="547"/>
                    <a:pt x="351" y="547"/>
                  </a:cubicBezTo>
                  <a:cubicBezTo>
                    <a:pt x="728" y="547"/>
                    <a:pt x="740" y="1"/>
                    <a:pt x="3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2" name="Google Shape;972;p36"/>
            <p:cNvSpPr/>
            <p:nvPr/>
          </p:nvSpPr>
          <p:spPr>
            <a:xfrm>
              <a:off x="263657" y="3855559"/>
              <a:ext cx="38460" cy="30352"/>
            </a:xfrm>
            <a:custGeom>
              <a:avLst/>
              <a:gdLst/>
              <a:ahLst/>
              <a:cxnLst/>
              <a:rect l="l" t="t" r="r" b="b"/>
              <a:pathLst>
                <a:path w="740" h="584"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3" name="Google Shape;973;p36"/>
            <p:cNvSpPr/>
            <p:nvPr/>
          </p:nvSpPr>
          <p:spPr>
            <a:xfrm>
              <a:off x="312198" y="3891939"/>
              <a:ext cx="38460" cy="28377"/>
            </a:xfrm>
            <a:custGeom>
              <a:avLst/>
              <a:gdLst/>
              <a:ahLst/>
              <a:cxnLst/>
              <a:rect l="l" t="t" r="r" b="b"/>
              <a:pathLst>
                <a:path w="740" h="546" extrusionOk="0">
                  <a:moveTo>
                    <a:pt x="350" y="1"/>
                  </a:moveTo>
                  <a:cubicBezTo>
                    <a:pt x="0" y="1"/>
                    <a:pt x="0" y="545"/>
                    <a:pt x="350" y="545"/>
                  </a:cubicBezTo>
                  <a:cubicBezTo>
                    <a:pt x="740" y="545"/>
                    <a:pt x="740" y="1"/>
                    <a:pt x="35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4" name="TextBox 173">
            <a:extLst>
              <a:ext uri="{FF2B5EF4-FFF2-40B4-BE49-F238E27FC236}">
                <a16:creationId xmlns:a16="http://schemas.microsoft.com/office/drawing/2014/main" id="{B8E6F4B6-0E5E-220A-24AC-2DAA87F4A56D}"/>
              </a:ext>
            </a:extLst>
          </p:cNvPr>
          <p:cNvSpPr txBox="1"/>
          <p:nvPr/>
        </p:nvSpPr>
        <p:spPr>
          <a:xfrm>
            <a:off x="2838430" y="2116970"/>
            <a:ext cx="13461491" cy="5286062"/>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7500" b="1" i="0" u="none" strike="noStrike" kern="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rPr>
              <a:t> 30.</a:t>
            </a:r>
          </a:p>
          <a:p>
            <a:pPr marL="0" marR="0" lvl="0" indent="0" algn="ctr" defTabSz="914400" eaLnBrk="1" fontAlgn="auto" latinLnBrk="0" hangingPunct="1">
              <a:lnSpc>
                <a:spcPct val="150000"/>
              </a:lnSpc>
              <a:spcBef>
                <a:spcPts val="0"/>
              </a:spcBef>
              <a:spcAft>
                <a:spcPts val="0"/>
              </a:spcAft>
              <a:buClrTx/>
              <a:buSzTx/>
              <a:buFontTx/>
              <a:buNone/>
              <a:tabLst/>
              <a:defRPr/>
            </a:pPr>
            <a:r>
              <a:rPr lang="en-US" sz="7500" b="1" dirty="0">
                <a:latin typeface="Arial" panose="020B0604020202020204" pitchFamily="34" charset="0"/>
                <a:ea typeface="Calibri" panose="020F0502020204030204" pitchFamily="34" charset="0"/>
                <a:cs typeface="Arial" panose="020B0604020202020204" pitchFamily="34" charset="0"/>
              </a:rPr>
              <a:t>VAI TRÒ CỦA THỰC VẬT TRONG CHUỖI THỨC ĂN</a:t>
            </a:r>
            <a:endParaRPr kumimoji="0" lang="en-US" sz="7500" b="1" i="0" u="none" strike="noStrike" kern="0" cap="none" spc="0" normalizeH="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75" name="Google Shape;2558;p61"/>
          <p:cNvGrpSpPr/>
          <p:nvPr/>
        </p:nvGrpSpPr>
        <p:grpSpPr>
          <a:xfrm>
            <a:off x="13944600" y="8194167"/>
            <a:ext cx="4130638" cy="2138348"/>
            <a:chOff x="81640" y="3752714"/>
            <a:chExt cx="2749360" cy="1423288"/>
          </a:xfrm>
        </p:grpSpPr>
        <p:grpSp>
          <p:nvGrpSpPr>
            <p:cNvPr id="176" name="Google Shape;2559;p61"/>
            <p:cNvGrpSpPr/>
            <p:nvPr/>
          </p:nvGrpSpPr>
          <p:grpSpPr>
            <a:xfrm flipH="1">
              <a:off x="1266029" y="3763087"/>
              <a:ext cx="1564972" cy="1412915"/>
              <a:chOff x="118036" y="3956867"/>
              <a:chExt cx="1343439" cy="1212802"/>
            </a:xfrm>
          </p:grpSpPr>
          <p:sp>
            <p:nvSpPr>
              <p:cNvPr id="179" name="Google Shape;2560;p61"/>
              <p:cNvSpPr/>
              <p:nvPr/>
            </p:nvSpPr>
            <p:spPr>
              <a:xfrm>
                <a:off x="158017" y="3956867"/>
                <a:ext cx="1303458" cy="1212802"/>
              </a:xfrm>
              <a:custGeom>
                <a:avLst/>
                <a:gdLst/>
                <a:ahLst/>
                <a:cxnLst/>
                <a:rect l="l" t="t" r="r" b="b"/>
                <a:pathLst>
                  <a:path w="15284" h="14221" fill="none" extrusionOk="0">
                    <a:moveTo>
                      <a:pt x="14246" y="14196"/>
                    </a:moveTo>
                    <a:cubicBezTo>
                      <a:pt x="14246" y="14196"/>
                      <a:pt x="15283" y="9258"/>
                      <a:pt x="13629" y="7506"/>
                    </a:cubicBezTo>
                    <a:cubicBezTo>
                      <a:pt x="12839" y="6666"/>
                      <a:pt x="12024" y="6888"/>
                      <a:pt x="11407" y="7333"/>
                    </a:cubicBezTo>
                    <a:cubicBezTo>
                      <a:pt x="10987" y="7678"/>
                      <a:pt x="10345" y="7382"/>
                      <a:pt x="10370" y="6839"/>
                    </a:cubicBezTo>
                    <a:cubicBezTo>
                      <a:pt x="10444" y="4889"/>
                      <a:pt x="10345" y="1951"/>
                      <a:pt x="9210" y="1235"/>
                    </a:cubicBezTo>
                    <a:cubicBezTo>
                      <a:pt x="7259" y="0"/>
                      <a:pt x="6000" y="1037"/>
                      <a:pt x="5531" y="6567"/>
                    </a:cubicBezTo>
                    <a:cubicBezTo>
                      <a:pt x="5531" y="6592"/>
                      <a:pt x="5012" y="9110"/>
                      <a:pt x="3655" y="7333"/>
                    </a:cubicBezTo>
                    <a:cubicBezTo>
                      <a:pt x="50" y="2592"/>
                      <a:pt x="1" y="14221"/>
                      <a:pt x="1" y="14221"/>
                    </a:cubicBezTo>
                  </a:path>
                </a:pathLst>
              </a:custGeom>
              <a:noFill/>
              <a:ln w="19050" cap="rnd" cmpd="sng">
                <a:solidFill>
                  <a:schemeClr val="lt2"/>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180" name="Google Shape;2561;p61"/>
              <p:cNvSpPr/>
              <p:nvPr/>
            </p:nvSpPr>
            <p:spPr>
              <a:xfrm>
                <a:off x="118036" y="4079423"/>
                <a:ext cx="1119512" cy="1080478"/>
              </a:xfrm>
              <a:custGeom>
                <a:avLst/>
                <a:gdLst/>
                <a:ahLst/>
                <a:cxnLst/>
                <a:rect l="l" t="t" r="r" b="b"/>
                <a:pathLst>
                  <a:path w="11235" h="10843" extrusionOk="0">
                    <a:moveTo>
                      <a:pt x="4225" y="1"/>
                    </a:moveTo>
                    <a:cubicBezTo>
                      <a:pt x="4078" y="1"/>
                      <a:pt x="3929" y="41"/>
                      <a:pt x="3778" y="127"/>
                    </a:cubicBezTo>
                    <a:cubicBezTo>
                      <a:pt x="2149" y="1090"/>
                      <a:pt x="3754" y="6127"/>
                      <a:pt x="4519" y="8225"/>
                    </a:cubicBezTo>
                    <a:cubicBezTo>
                      <a:pt x="4622" y="8492"/>
                      <a:pt x="4468" y="8810"/>
                      <a:pt x="4286" y="8810"/>
                    </a:cubicBezTo>
                    <a:cubicBezTo>
                      <a:pt x="4249" y="8810"/>
                      <a:pt x="4211" y="8797"/>
                      <a:pt x="4173" y="8768"/>
                    </a:cubicBezTo>
                    <a:cubicBezTo>
                      <a:pt x="3219" y="8072"/>
                      <a:pt x="2089" y="6912"/>
                      <a:pt x="1324" y="6912"/>
                    </a:cubicBezTo>
                    <a:cubicBezTo>
                      <a:pt x="1139" y="6912"/>
                      <a:pt x="975" y="6980"/>
                      <a:pt x="840" y="7139"/>
                    </a:cubicBezTo>
                    <a:cubicBezTo>
                      <a:pt x="1" y="8102"/>
                      <a:pt x="1063" y="9929"/>
                      <a:pt x="1630" y="10842"/>
                    </a:cubicBezTo>
                    <a:lnTo>
                      <a:pt x="11210" y="10842"/>
                    </a:lnTo>
                    <a:cubicBezTo>
                      <a:pt x="11234" y="8991"/>
                      <a:pt x="11185" y="3510"/>
                      <a:pt x="9605" y="2349"/>
                    </a:cubicBezTo>
                    <a:cubicBezTo>
                      <a:pt x="9505" y="2271"/>
                      <a:pt x="9385" y="2234"/>
                      <a:pt x="9265" y="2234"/>
                    </a:cubicBezTo>
                    <a:cubicBezTo>
                      <a:pt x="9119" y="2234"/>
                      <a:pt x="8973" y="2290"/>
                      <a:pt x="8864" y="2399"/>
                    </a:cubicBezTo>
                    <a:cubicBezTo>
                      <a:pt x="8568" y="2695"/>
                      <a:pt x="8124" y="3287"/>
                      <a:pt x="7852" y="4596"/>
                    </a:cubicBezTo>
                    <a:cubicBezTo>
                      <a:pt x="7788" y="4877"/>
                      <a:pt x="7618" y="5019"/>
                      <a:pt x="7446" y="5019"/>
                    </a:cubicBezTo>
                    <a:cubicBezTo>
                      <a:pt x="7285" y="5019"/>
                      <a:pt x="7121" y="4895"/>
                      <a:pt x="7037" y="4645"/>
                    </a:cubicBezTo>
                    <a:cubicBezTo>
                      <a:pt x="6443" y="2666"/>
                      <a:pt x="5419" y="1"/>
                      <a:pt x="42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77" name="Google Shape;2562;p61"/>
            <p:cNvSpPr/>
            <p:nvPr/>
          </p:nvSpPr>
          <p:spPr>
            <a:xfrm>
              <a:off x="81640" y="3752714"/>
              <a:ext cx="1608124" cy="1412898"/>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 name="Google Shape;2563;p61"/>
            <p:cNvSpPr/>
            <p:nvPr/>
          </p:nvSpPr>
          <p:spPr>
            <a:xfrm>
              <a:off x="272952" y="3944282"/>
              <a:ext cx="1181403" cy="1212904"/>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endParaRPr/>
            </a:p>
          </p:txBody>
        </p:sp>
      </p:grpSp>
      <p:grpSp>
        <p:nvGrpSpPr>
          <p:cNvPr id="181" name="Google Shape;3069;p67"/>
          <p:cNvGrpSpPr/>
          <p:nvPr/>
        </p:nvGrpSpPr>
        <p:grpSpPr>
          <a:xfrm>
            <a:off x="16114588" y="266700"/>
            <a:ext cx="1406044" cy="1504714"/>
            <a:chOff x="1475654" y="2462170"/>
            <a:chExt cx="442486" cy="473538"/>
          </a:xfrm>
        </p:grpSpPr>
        <p:sp>
          <p:nvSpPr>
            <p:cNvPr id="182" name="Google Shape;3070;p67"/>
            <p:cNvSpPr/>
            <p:nvPr/>
          </p:nvSpPr>
          <p:spPr>
            <a:xfrm>
              <a:off x="1475654" y="2462170"/>
              <a:ext cx="442486" cy="473538"/>
            </a:xfrm>
            <a:custGeom>
              <a:avLst/>
              <a:gdLst/>
              <a:ahLst/>
              <a:cxnLst/>
              <a:rect l="l" t="t" r="r" b="b"/>
              <a:pathLst>
                <a:path w="64082" h="68579" extrusionOk="0">
                  <a:moveTo>
                    <a:pt x="58600" y="0"/>
                  </a:moveTo>
                  <a:cubicBezTo>
                    <a:pt x="57466" y="0"/>
                    <a:pt x="56332" y="189"/>
                    <a:pt x="55323" y="567"/>
                  </a:cubicBezTo>
                  <a:cubicBezTo>
                    <a:pt x="52614" y="1449"/>
                    <a:pt x="50283" y="3087"/>
                    <a:pt x="48455" y="5230"/>
                  </a:cubicBezTo>
                  <a:cubicBezTo>
                    <a:pt x="48140" y="4537"/>
                    <a:pt x="47951" y="4096"/>
                    <a:pt x="47762" y="3592"/>
                  </a:cubicBezTo>
                  <a:cubicBezTo>
                    <a:pt x="47067" y="1970"/>
                    <a:pt x="46338" y="1234"/>
                    <a:pt x="45123" y="1234"/>
                  </a:cubicBezTo>
                  <a:cubicBezTo>
                    <a:pt x="44686" y="1234"/>
                    <a:pt x="44187" y="1329"/>
                    <a:pt x="43604" y="1512"/>
                  </a:cubicBezTo>
                  <a:cubicBezTo>
                    <a:pt x="38563" y="3024"/>
                    <a:pt x="35790" y="6742"/>
                    <a:pt x="34152" y="11468"/>
                  </a:cubicBezTo>
                  <a:cubicBezTo>
                    <a:pt x="32892" y="15185"/>
                    <a:pt x="32262" y="19155"/>
                    <a:pt x="32325" y="23125"/>
                  </a:cubicBezTo>
                  <a:cubicBezTo>
                    <a:pt x="32262" y="23629"/>
                    <a:pt x="32199" y="24070"/>
                    <a:pt x="32136" y="24511"/>
                  </a:cubicBezTo>
                  <a:cubicBezTo>
                    <a:pt x="31758" y="24385"/>
                    <a:pt x="31443" y="24133"/>
                    <a:pt x="31317" y="23755"/>
                  </a:cubicBezTo>
                  <a:cubicBezTo>
                    <a:pt x="30372" y="21108"/>
                    <a:pt x="29489" y="18462"/>
                    <a:pt x="28418" y="15941"/>
                  </a:cubicBezTo>
                  <a:cubicBezTo>
                    <a:pt x="26843" y="12350"/>
                    <a:pt x="25268" y="8758"/>
                    <a:pt x="22558" y="5860"/>
                  </a:cubicBezTo>
                  <a:cubicBezTo>
                    <a:pt x="21570" y="4844"/>
                    <a:pt x="20236" y="4355"/>
                    <a:pt x="18924" y="4355"/>
                  </a:cubicBezTo>
                  <a:cubicBezTo>
                    <a:pt x="17224" y="4355"/>
                    <a:pt x="15563" y="5177"/>
                    <a:pt x="14745" y="6742"/>
                  </a:cubicBezTo>
                  <a:cubicBezTo>
                    <a:pt x="13863" y="8317"/>
                    <a:pt x="13485" y="10082"/>
                    <a:pt x="13548" y="11909"/>
                  </a:cubicBezTo>
                  <a:cubicBezTo>
                    <a:pt x="13611" y="12602"/>
                    <a:pt x="13674" y="13232"/>
                    <a:pt x="13800" y="13988"/>
                  </a:cubicBezTo>
                  <a:lnTo>
                    <a:pt x="12162" y="13988"/>
                  </a:lnTo>
                  <a:cubicBezTo>
                    <a:pt x="12000" y="13982"/>
                    <a:pt x="11839" y="13979"/>
                    <a:pt x="11678" y="13979"/>
                  </a:cubicBezTo>
                  <a:cubicBezTo>
                    <a:pt x="8640" y="13979"/>
                    <a:pt x="5740" y="15104"/>
                    <a:pt x="3466" y="17139"/>
                  </a:cubicBezTo>
                  <a:cubicBezTo>
                    <a:pt x="442" y="19848"/>
                    <a:pt x="1" y="22810"/>
                    <a:pt x="1513" y="26086"/>
                  </a:cubicBezTo>
                  <a:cubicBezTo>
                    <a:pt x="2710" y="28480"/>
                    <a:pt x="4979" y="29678"/>
                    <a:pt x="7373" y="30434"/>
                  </a:cubicBezTo>
                  <a:cubicBezTo>
                    <a:pt x="11216" y="31694"/>
                    <a:pt x="15186" y="32639"/>
                    <a:pt x="19030" y="33710"/>
                  </a:cubicBezTo>
                  <a:cubicBezTo>
                    <a:pt x="20479" y="34088"/>
                    <a:pt x="21865" y="34466"/>
                    <a:pt x="23251" y="34907"/>
                  </a:cubicBezTo>
                  <a:cubicBezTo>
                    <a:pt x="20605" y="36672"/>
                    <a:pt x="18022" y="38184"/>
                    <a:pt x="15627" y="40011"/>
                  </a:cubicBezTo>
                  <a:cubicBezTo>
                    <a:pt x="11153" y="43414"/>
                    <a:pt x="7499" y="47509"/>
                    <a:pt x="5672" y="52928"/>
                  </a:cubicBezTo>
                  <a:cubicBezTo>
                    <a:pt x="4600" y="56016"/>
                    <a:pt x="6239" y="58977"/>
                    <a:pt x="9389" y="58977"/>
                  </a:cubicBezTo>
                  <a:cubicBezTo>
                    <a:pt x="10586" y="58914"/>
                    <a:pt x="11658" y="58662"/>
                    <a:pt x="12729" y="58158"/>
                  </a:cubicBezTo>
                  <a:cubicBezTo>
                    <a:pt x="14052" y="57591"/>
                    <a:pt x="15312" y="56772"/>
                    <a:pt x="16698" y="56079"/>
                  </a:cubicBezTo>
                  <a:cubicBezTo>
                    <a:pt x="16761" y="56331"/>
                    <a:pt x="16761" y="56646"/>
                    <a:pt x="16698" y="56898"/>
                  </a:cubicBezTo>
                  <a:cubicBezTo>
                    <a:pt x="16131" y="59733"/>
                    <a:pt x="16194" y="62632"/>
                    <a:pt x="16950" y="65404"/>
                  </a:cubicBezTo>
                  <a:cubicBezTo>
                    <a:pt x="17492" y="67405"/>
                    <a:pt x="18999" y="68578"/>
                    <a:pt x="20668" y="68578"/>
                  </a:cubicBezTo>
                  <a:cubicBezTo>
                    <a:pt x="21523" y="68578"/>
                    <a:pt x="22419" y="68271"/>
                    <a:pt x="23251" y="67609"/>
                  </a:cubicBezTo>
                  <a:cubicBezTo>
                    <a:pt x="24575" y="66601"/>
                    <a:pt x="25709" y="65341"/>
                    <a:pt x="26591" y="63955"/>
                  </a:cubicBezTo>
                  <a:cubicBezTo>
                    <a:pt x="28796" y="60363"/>
                    <a:pt x="29930" y="56394"/>
                    <a:pt x="30750" y="52298"/>
                  </a:cubicBezTo>
                  <a:cubicBezTo>
                    <a:pt x="31191" y="50030"/>
                    <a:pt x="31632" y="47761"/>
                    <a:pt x="32199" y="45052"/>
                  </a:cubicBezTo>
                  <a:lnTo>
                    <a:pt x="32955" y="46564"/>
                  </a:lnTo>
                  <a:cubicBezTo>
                    <a:pt x="34971" y="50408"/>
                    <a:pt x="36799" y="54377"/>
                    <a:pt x="39067" y="58032"/>
                  </a:cubicBezTo>
                  <a:cubicBezTo>
                    <a:pt x="41020" y="61182"/>
                    <a:pt x="43730" y="63577"/>
                    <a:pt x="47762" y="64018"/>
                  </a:cubicBezTo>
                  <a:cubicBezTo>
                    <a:pt x="47862" y="64026"/>
                    <a:pt x="47963" y="64031"/>
                    <a:pt x="48067" y="64031"/>
                  </a:cubicBezTo>
                  <a:cubicBezTo>
                    <a:pt x="50262" y="64031"/>
                    <a:pt x="53327" y="62154"/>
                    <a:pt x="53748" y="60048"/>
                  </a:cubicBezTo>
                  <a:cubicBezTo>
                    <a:pt x="53937" y="58284"/>
                    <a:pt x="54063" y="56520"/>
                    <a:pt x="54063" y="54692"/>
                  </a:cubicBezTo>
                  <a:cubicBezTo>
                    <a:pt x="55638" y="54945"/>
                    <a:pt x="57340" y="55260"/>
                    <a:pt x="59041" y="55449"/>
                  </a:cubicBezTo>
                  <a:cubicBezTo>
                    <a:pt x="59080" y="55452"/>
                    <a:pt x="59120" y="55453"/>
                    <a:pt x="59161" y="55453"/>
                  </a:cubicBezTo>
                  <a:cubicBezTo>
                    <a:pt x="60774" y="55453"/>
                    <a:pt x="63833" y="53081"/>
                    <a:pt x="63956" y="51668"/>
                  </a:cubicBezTo>
                  <a:cubicBezTo>
                    <a:pt x="64082" y="50219"/>
                    <a:pt x="63956" y="48707"/>
                    <a:pt x="63515" y="47257"/>
                  </a:cubicBezTo>
                  <a:cubicBezTo>
                    <a:pt x="60931" y="40767"/>
                    <a:pt x="55954" y="36735"/>
                    <a:pt x="49401" y="34655"/>
                  </a:cubicBezTo>
                  <a:cubicBezTo>
                    <a:pt x="47006" y="33899"/>
                    <a:pt x="44486" y="33458"/>
                    <a:pt x="41902" y="32828"/>
                  </a:cubicBezTo>
                  <a:cubicBezTo>
                    <a:pt x="43163" y="31820"/>
                    <a:pt x="44360" y="30938"/>
                    <a:pt x="45431" y="29930"/>
                  </a:cubicBezTo>
                  <a:cubicBezTo>
                    <a:pt x="51669" y="24574"/>
                    <a:pt x="56773" y="18021"/>
                    <a:pt x="60427" y="10649"/>
                  </a:cubicBezTo>
                  <a:cubicBezTo>
                    <a:pt x="61309" y="8758"/>
                    <a:pt x="61876" y="6742"/>
                    <a:pt x="62066" y="4663"/>
                  </a:cubicBezTo>
                  <a:cubicBezTo>
                    <a:pt x="62318" y="2457"/>
                    <a:pt x="60490" y="126"/>
                    <a:pt x="586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3" name="Google Shape;3071;p67"/>
            <p:cNvSpPr/>
            <p:nvPr/>
          </p:nvSpPr>
          <p:spPr>
            <a:xfrm>
              <a:off x="1552230" y="2607590"/>
              <a:ext cx="136622" cy="89337"/>
            </a:xfrm>
            <a:custGeom>
              <a:avLst/>
              <a:gdLst/>
              <a:ahLst/>
              <a:cxnLst/>
              <a:rect l="l" t="t" r="r" b="b"/>
              <a:pathLst>
                <a:path w="19786" h="12938" extrusionOk="0">
                  <a:moveTo>
                    <a:pt x="1373" y="0"/>
                  </a:moveTo>
                  <a:cubicBezTo>
                    <a:pt x="948" y="0"/>
                    <a:pt x="668" y="99"/>
                    <a:pt x="568" y="300"/>
                  </a:cubicBezTo>
                  <a:cubicBezTo>
                    <a:pt x="0" y="1308"/>
                    <a:pt x="3907" y="4396"/>
                    <a:pt x="8948" y="7798"/>
                  </a:cubicBezTo>
                  <a:cubicBezTo>
                    <a:pt x="13315" y="10747"/>
                    <a:pt x="17163" y="12938"/>
                    <a:pt x="18563" y="12938"/>
                  </a:cubicBezTo>
                  <a:cubicBezTo>
                    <a:pt x="18779" y="12938"/>
                    <a:pt x="18937" y="12886"/>
                    <a:pt x="19029" y="12776"/>
                  </a:cubicBezTo>
                  <a:cubicBezTo>
                    <a:pt x="19786" y="11894"/>
                    <a:pt x="16446" y="7924"/>
                    <a:pt x="11216" y="4396"/>
                  </a:cubicBezTo>
                  <a:cubicBezTo>
                    <a:pt x="7083" y="1573"/>
                    <a:pt x="3070" y="0"/>
                    <a:pt x="13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4" name="Google Shape;3072;p67"/>
            <p:cNvSpPr/>
            <p:nvPr/>
          </p:nvSpPr>
          <p:spPr>
            <a:xfrm>
              <a:off x="1605744" y="2721066"/>
              <a:ext cx="68753" cy="122723"/>
            </a:xfrm>
            <a:custGeom>
              <a:avLst/>
              <a:gdLst/>
              <a:ahLst/>
              <a:cxnLst/>
              <a:rect l="l" t="t" r="r" b="b"/>
              <a:pathLst>
                <a:path w="9957" h="17773" extrusionOk="0">
                  <a:moveTo>
                    <a:pt x="8696" y="1"/>
                  </a:moveTo>
                  <a:cubicBezTo>
                    <a:pt x="8131" y="1"/>
                    <a:pt x="7200" y="535"/>
                    <a:pt x="6113" y="1572"/>
                  </a:cubicBezTo>
                  <a:cubicBezTo>
                    <a:pt x="2647" y="5101"/>
                    <a:pt x="568" y="9700"/>
                    <a:pt x="127" y="14615"/>
                  </a:cubicBezTo>
                  <a:cubicBezTo>
                    <a:pt x="1" y="16505"/>
                    <a:pt x="379" y="17703"/>
                    <a:pt x="946" y="17766"/>
                  </a:cubicBezTo>
                  <a:cubicBezTo>
                    <a:pt x="972" y="17770"/>
                    <a:pt x="998" y="17772"/>
                    <a:pt x="1025" y="17772"/>
                  </a:cubicBezTo>
                  <a:cubicBezTo>
                    <a:pt x="2150" y="17772"/>
                    <a:pt x="3641" y="13877"/>
                    <a:pt x="5735" y="9259"/>
                  </a:cubicBezTo>
                  <a:cubicBezTo>
                    <a:pt x="7814" y="4597"/>
                    <a:pt x="9956" y="879"/>
                    <a:pt x="9074" y="123"/>
                  </a:cubicBezTo>
                  <a:cubicBezTo>
                    <a:pt x="8979" y="41"/>
                    <a:pt x="8851" y="1"/>
                    <a:pt x="869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 name="Google Shape;3073;p67"/>
            <p:cNvSpPr/>
            <p:nvPr/>
          </p:nvSpPr>
          <p:spPr>
            <a:xfrm>
              <a:off x="1703201" y="2709811"/>
              <a:ext cx="102691" cy="98769"/>
            </a:xfrm>
            <a:custGeom>
              <a:avLst/>
              <a:gdLst/>
              <a:ahLst/>
              <a:cxnLst/>
              <a:rect l="l" t="t" r="r" b="b"/>
              <a:pathLst>
                <a:path w="14872" h="14304" extrusionOk="0">
                  <a:moveTo>
                    <a:pt x="1682" y="0"/>
                  </a:moveTo>
                  <a:cubicBezTo>
                    <a:pt x="798" y="0"/>
                    <a:pt x="269" y="222"/>
                    <a:pt x="190" y="619"/>
                  </a:cubicBezTo>
                  <a:cubicBezTo>
                    <a:pt x="1" y="1186"/>
                    <a:pt x="946" y="1879"/>
                    <a:pt x="2395" y="2887"/>
                  </a:cubicBezTo>
                  <a:cubicBezTo>
                    <a:pt x="3088" y="3454"/>
                    <a:pt x="3908" y="4021"/>
                    <a:pt x="4727" y="4714"/>
                  </a:cubicBezTo>
                  <a:cubicBezTo>
                    <a:pt x="5609" y="5407"/>
                    <a:pt x="6617" y="6164"/>
                    <a:pt x="7436" y="7109"/>
                  </a:cubicBezTo>
                  <a:cubicBezTo>
                    <a:pt x="8318" y="7991"/>
                    <a:pt x="9200" y="8873"/>
                    <a:pt x="9893" y="9755"/>
                  </a:cubicBezTo>
                  <a:cubicBezTo>
                    <a:pt x="10587" y="10574"/>
                    <a:pt x="11217" y="11393"/>
                    <a:pt x="11784" y="12086"/>
                  </a:cubicBezTo>
                  <a:cubicBezTo>
                    <a:pt x="12732" y="13390"/>
                    <a:pt x="13457" y="14303"/>
                    <a:pt x="14011" y="14303"/>
                  </a:cubicBezTo>
                  <a:cubicBezTo>
                    <a:pt x="14047" y="14303"/>
                    <a:pt x="14081" y="14299"/>
                    <a:pt x="14115" y="14292"/>
                  </a:cubicBezTo>
                  <a:cubicBezTo>
                    <a:pt x="14619" y="14103"/>
                    <a:pt x="14871" y="12843"/>
                    <a:pt x="14367" y="10826"/>
                  </a:cubicBezTo>
                  <a:cubicBezTo>
                    <a:pt x="14052" y="9692"/>
                    <a:pt x="13611" y="8621"/>
                    <a:pt x="13044" y="7613"/>
                  </a:cubicBezTo>
                  <a:cubicBezTo>
                    <a:pt x="11532" y="5029"/>
                    <a:pt x="9389" y="2950"/>
                    <a:pt x="6869" y="1564"/>
                  </a:cubicBezTo>
                  <a:cubicBezTo>
                    <a:pt x="5798" y="997"/>
                    <a:pt x="4727" y="556"/>
                    <a:pt x="3592" y="241"/>
                  </a:cubicBezTo>
                  <a:cubicBezTo>
                    <a:pt x="2845" y="77"/>
                    <a:pt x="2202" y="0"/>
                    <a:pt x="168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 name="Google Shape;3074;p67"/>
            <p:cNvSpPr/>
            <p:nvPr/>
          </p:nvSpPr>
          <p:spPr>
            <a:xfrm>
              <a:off x="1711473" y="2530413"/>
              <a:ext cx="84849" cy="134944"/>
            </a:xfrm>
            <a:custGeom>
              <a:avLst/>
              <a:gdLst/>
              <a:ahLst/>
              <a:cxnLst/>
              <a:rect l="l" t="t" r="r" b="b"/>
              <a:pathLst>
                <a:path w="12288" h="19543" extrusionOk="0">
                  <a:moveTo>
                    <a:pt x="11376" y="0"/>
                  </a:moveTo>
                  <a:cubicBezTo>
                    <a:pt x="10770" y="0"/>
                    <a:pt x="10102" y="1166"/>
                    <a:pt x="9263" y="2845"/>
                  </a:cubicBezTo>
                  <a:cubicBezTo>
                    <a:pt x="8380" y="4672"/>
                    <a:pt x="7183" y="7067"/>
                    <a:pt x="5734" y="9713"/>
                  </a:cubicBezTo>
                  <a:cubicBezTo>
                    <a:pt x="4285" y="12359"/>
                    <a:pt x="2836" y="14628"/>
                    <a:pt x="1764" y="16329"/>
                  </a:cubicBezTo>
                  <a:cubicBezTo>
                    <a:pt x="1386" y="16896"/>
                    <a:pt x="1071" y="17463"/>
                    <a:pt x="693" y="18030"/>
                  </a:cubicBezTo>
                  <a:cubicBezTo>
                    <a:pt x="441" y="18345"/>
                    <a:pt x="126" y="18534"/>
                    <a:pt x="0" y="18849"/>
                  </a:cubicBezTo>
                  <a:cubicBezTo>
                    <a:pt x="0" y="18975"/>
                    <a:pt x="63" y="19165"/>
                    <a:pt x="252" y="19291"/>
                  </a:cubicBezTo>
                  <a:cubicBezTo>
                    <a:pt x="504" y="19480"/>
                    <a:pt x="819" y="19543"/>
                    <a:pt x="1134" y="19543"/>
                  </a:cubicBezTo>
                  <a:cubicBezTo>
                    <a:pt x="2205" y="19417"/>
                    <a:pt x="3151" y="18912"/>
                    <a:pt x="3907" y="18219"/>
                  </a:cubicBezTo>
                  <a:cubicBezTo>
                    <a:pt x="6112" y="16455"/>
                    <a:pt x="7939" y="14187"/>
                    <a:pt x="9326" y="11729"/>
                  </a:cubicBezTo>
                  <a:cubicBezTo>
                    <a:pt x="10775" y="9209"/>
                    <a:pt x="11657" y="6500"/>
                    <a:pt x="12035" y="3664"/>
                  </a:cubicBezTo>
                  <a:cubicBezTo>
                    <a:pt x="12287" y="1459"/>
                    <a:pt x="11972" y="73"/>
                    <a:pt x="11468" y="10"/>
                  </a:cubicBezTo>
                  <a:cubicBezTo>
                    <a:pt x="11437" y="3"/>
                    <a:pt x="11407" y="0"/>
                    <a:pt x="1137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7" name="Google Shape;3075;p67"/>
            <p:cNvSpPr/>
            <p:nvPr/>
          </p:nvSpPr>
          <p:spPr>
            <a:xfrm>
              <a:off x="1642292" y="2654633"/>
              <a:ext cx="113132" cy="86782"/>
            </a:xfrm>
            <a:custGeom>
              <a:avLst/>
              <a:gdLst/>
              <a:ahLst/>
              <a:cxnLst/>
              <a:rect l="l" t="t" r="r" b="b"/>
              <a:pathLst>
                <a:path w="16384" h="12568" extrusionOk="0">
                  <a:moveTo>
                    <a:pt x="8101" y="0"/>
                  </a:moveTo>
                  <a:cubicBezTo>
                    <a:pt x="6337" y="0"/>
                    <a:pt x="4580" y="591"/>
                    <a:pt x="3151" y="1742"/>
                  </a:cubicBezTo>
                  <a:cubicBezTo>
                    <a:pt x="379" y="3947"/>
                    <a:pt x="1" y="8043"/>
                    <a:pt x="2332" y="10689"/>
                  </a:cubicBezTo>
                  <a:cubicBezTo>
                    <a:pt x="3317" y="11778"/>
                    <a:pt x="4814" y="12568"/>
                    <a:pt x="6999" y="12568"/>
                  </a:cubicBezTo>
                  <a:cubicBezTo>
                    <a:pt x="7469" y="12568"/>
                    <a:pt x="7971" y="12531"/>
                    <a:pt x="8507" y="12453"/>
                  </a:cubicBezTo>
                  <a:cubicBezTo>
                    <a:pt x="16257" y="11256"/>
                    <a:pt x="16383" y="3569"/>
                    <a:pt x="12224" y="1175"/>
                  </a:cubicBezTo>
                  <a:cubicBezTo>
                    <a:pt x="10957" y="386"/>
                    <a:pt x="9527" y="0"/>
                    <a:pt x="8101" y="0"/>
                  </a:cubicBezTo>
                  <a:close/>
                </a:path>
              </a:pathLst>
            </a:custGeom>
            <a:solidFill>
              <a:srgbClr val="FFD966"/>
            </a:solidFill>
            <a:ln>
              <a:noFill/>
            </a:ln>
          </p:spPr>
          <p:txBody>
            <a:bodyPr spcFirstLastPara="1" wrap="square" lIns="91425" tIns="91425" rIns="91425" bIns="91425" anchor="ctr" anchorCtr="0">
              <a:noAutofit/>
            </a:bodyPr>
            <a:lstStyle/>
            <a:p>
              <a:endParaRPr/>
            </a:p>
          </p:txBody>
        </p:sp>
      </p:gr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grpSp>
        <p:nvGrpSpPr>
          <p:cNvPr id="1450" name="Google Shape;1450;p44"/>
          <p:cNvGrpSpPr/>
          <p:nvPr/>
        </p:nvGrpSpPr>
        <p:grpSpPr>
          <a:xfrm>
            <a:off x="3267746" y="3856663"/>
            <a:ext cx="906062" cy="564022"/>
            <a:chOff x="1946369" y="2563122"/>
            <a:chExt cx="374066" cy="233395"/>
          </a:xfrm>
        </p:grpSpPr>
        <p:sp>
          <p:nvSpPr>
            <p:cNvPr id="1451" name="Google Shape;1451;p44"/>
            <p:cNvSpPr/>
            <p:nvPr/>
          </p:nvSpPr>
          <p:spPr>
            <a:xfrm>
              <a:off x="1946369" y="2563148"/>
              <a:ext cx="334223" cy="215401"/>
            </a:xfrm>
            <a:custGeom>
              <a:avLst/>
              <a:gdLst/>
              <a:ahLst/>
              <a:cxnLst/>
              <a:rect l="l" t="t" r="r" b="b"/>
              <a:pathLst>
                <a:path w="12742" h="8212" extrusionOk="0">
                  <a:moveTo>
                    <a:pt x="1820" y="0"/>
                  </a:moveTo>
                  <a:cubicBezTo>
                    <a:pt x="1757" y="0"/>
                    <a:pt x="1693" y="5"/>
                    <a:pt x="1628" y="14"/>
                  </a:cubicBezTo>
                  <a:lnTo>
                    <a:pt x="781" y="136"/>
                  </a:lnTo>
                  <a:cubicBezTo>
                    <a:pt x="333" y="197"/>
                    <a:pt x="1" y="584"/>
                    <a:pt x="1" y="1038"/>
                  </a:cubicBezTo>
                  <a:lnTo>
                    <a:pt x="1" y="1838"/>
                  </a:lnTo>
                  <a:cubicBezTo>
                    <a:pt x="1" y="1967"/>
                    <a:pt x="102" y="2068"/>
                    <a:pt x="231" y="2068"/>
                  </a:cubicBezTo>
                  <a:lnTo>
                    <a:pt x="231" y="2387"/>
                  </a:lnTo>
                  <a:cubicBezTo>
                    <a:pt x="231" y="2597"/>
                    <a:pt x="374" y="2787"/>
                    <a:pt x="577" y="2835"/>
                  </a:cubicBezTo>
                  <a:lnTo>
                    <a:pt x="991" y="2936"/>
                  </a:lnTo>
                  <a:cubicBezTo>
                    <a:pt x="1086" y="2957"/>
                    <a:pt x="1153" y="3038"/>
                    <a:pt x="1160" y="3140"/>
                  </a:cubicBezTo>
                  <a:cubicBezTo>
                    <a:pt x="1221" y="4021"/>
                    <a:pt x="1832" y="8212"/>
                    <a:pt x="7738" y="8212"/>
                  </a:cubicBezTo>
                  <a:cubicBezTo>
                    <a:pt x="12742" y="8212"/>
                    <a:pt x="12742" y="6618"/>
                    <a:pt x="12742" y="6618"/>
                  </a:cubicBezTo>
                  <a:lnTo>
                    <a:pt x="12742" y="6164"/>
                  </a:lnTo>
                  <a:lnTo>
                    <a:pt x="3181" y="3431"/>
                  </a:lnTo>
                  <a:lnTo>
                    <a:pt x="3181" y="1363"/>
                  </a:lnTo>
                  <a:cubicBezTo>
                    <a:pt x="3181" y="601"/>
                    <a:pt x="2560" y="0"/>
                    <a:pt x="1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2" name="Google Shape;1452;p44"/>
            <p:cNvSpPr/>
            <p:nvPr/>
          </p:nvSpPr>
          <p:spPr>
            <a:xfrm>
              <a:off x="1995656" y="2698836"/>
              <a:ext cx="107254" cy="97497"/>
            </a:xfrm>
            <a:custGeom>
              <a:avLst/>
              <a:gdLst/>
              <a:ahLst/>
              <a:cxnLst/>
              <a:rect l="l" t="t" r="r" b="b"/>
              <a:pathLst>
                <a:path w="4089" h="3717" extrusionOk="0">
                  <a:moveTo>
                    <a:pt x="2224" y="1"/>
                  </a:moveTo>
                  <a:lnTo>
                    <a:pt x="1722" y="164"/>
                  </a:lnTo>
                  <a:cubicBezTo>
                    <a:pt x="1471" y="252"/>
                    <a:pt x="1288" y="476"/>
                    <a:pt x="1261" y="747"/>
                  </a:cubicBezTo>
                  <a:lnTo>
                    <a:pt x="1078" y="2584"/>
                  </a:lnTo>
                  <a:lnTo>
                    <a:pt x="854" y="2584"/>
                  </a:lnTo>
                  <a:cubicBezTo>
                    <a:pt x="570" y="2584"/>
                    <a:pt x="319" y="2754"/>
                    <a:pt x="217" y="3012"/>
                  </a:cubicBezTo>
                  <a:lnTo>
                    <a:pt x="61" y="3405"/>
                  </a:lnTo>
                  <a:cubicBezTo>
                    <a:pt x="0" y="3554"/>
                    <a:pt x="109" y="3717"/>
                    <a:pt x="271" y="3717"/>
                  </a:cubicBezTo>
                  <a:lnTo>
                    <a:pt x="1431" y="3717"/>
                  </a:lnTo>
                  <a:cubicBezTo>
                    <a:pt x="1756" y="3717"/>
                    <a:pt x="2034" y="3493"/>
                    <a:pt x="2095" y="3168"/>
                  </a:cubicBezTo>
                  <a:lnTo>
                    <a:pt x="2339" y="1961"/>
                  </a:lnTo>
                  <a:cubicBezTo>
                    <a:pt x="2644" y="1961"/>
                    <a:pt x="3648" y="1866"/>
                    <a:pt x="4089" y="1371"/>
                  </a:cubicBezTo>
                  <a:lnTo>
                    <a:pt x="222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3" name="Google Shape;1453;p44"/>
            <p:cNvSpPr/>
            <p:nvPr/>
          </p:nvSpPr>
          <p:spPr>
            <a:xfrm>
              <a:off x="2186846" y="2736738"/>
              <a:ext cx="57811" cy="59778"/>
            </a:xfrm>
            <a:custGeom>
              <a:avLst/>
              <a:gdLst/>
              <a:ahLst/>
              <a:cxnLst/>
              <a:rect l="l" t="t" r="r" b="b"/>
              <a:pathLst>
                <a:path w="2204" h="2279" extrusionOk="0">
                  <a:moveTo>
                    <a:pt x="1065" y="0"/>
                  </a:moveTo>
                  <a:lnTo>
                    <a:pt x="1065" y="1133"/>
                  </a:lnTo>
                  <a:lnTo>
                    <a:pt x="882" y="1133"/>
                  </a:lnTo>
                  <a:cubicBezTo>
                    <a:pt x="610" y="1133"/>
                    <a:pt x="366" y="1295"/>
                    <a:pt x="258" y="1546"/>
                  </a:cubicBezTo>
                  <a:lnTo>
                    <a:pt x="68" y="1960"/>
                  </a:lnTo>
                  <a:cubicBezTo>
                    <a:pt x="0" y="2109"/>
                    <a:pt x="115" y="2279"/>
                    <a:pt x="278" y="2279"/>
                  </a:cubicBezTo>
                  <a:lnTo>
                    <a:pt x="1750" y="2279"/>
                  </a:lnTo>
                  <a:cubicBezTo>
                    <a:pt x="2001" y="2279"/>
                    <a:pt x="2204" y="2075"/>
                    <a:pt x="2204" y="1824"/>
                  </a:cubicBezTo>
                  <a:lnTo>
                    <a:pt x="220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4" name="Google Shape;1454;p44"/>
            <p:cNvSpPr/>
            <p:nvPr/>
          </p:nvSpPr>
          <p:spPr>
            <a:xfrm>
              <a:off x="1974645" y="2580433"/>
              <a:ext cx="14977" cy="20433"/>
            </a:xfrm>
            <a:custGeom>
              <a:avLst/>
              <a:gdLst/>
              <a:ahLst/>
              <a:cxnLst/>
              <a:rect l="l" t="t" r="r" b="b"/>
              <a:pathLst>
                <a:path w="571" h="779" extrusionOk="0">
                  <a:moveTo>
                    <a:pt x="286" y="1"/>
                  </a:moveTo>
                  <a:cubicBezTo>
                    <a:pt x="148" y="1"/>
                    <a:pt x="11" y="91"/>
                    <a:pt x="1" y="270"/>
                  </a:cubicBezTo>
                  <a:lnTo>
                    <a:pt x="1" y="494"/>
                  </a:lnTo>
                  <a:cubicBezTo>
                    <a:pt x="1" y="657"/>
                    <a:pt x="130" y="779"/>
                    <a:pt x="286" y="779"/>
                  </a:cubicBezTo>
                  <a:cubicBezTo>
                    <a:pt x="442" y="779"/>
                    <a:pt x="570" y="657"/>
                    <a:pt x="570" y="494"/>
                  </a:cubicBezTo>
                  <a:lnTo>
                    <a:pt x="570" y="270"/>
                  </a:lnTo>
                  <a:cubicBezTo>
                    <a:pt x="560" y="91"/>
                    <a:pt x="423" y="1"/>
                    <a:pt x="28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5" name="Google Shape;1455;p44"/>
            <p:cNvSpPr/>
            <p:nvPr/>
          </p:nvSpPr>
          <p:spPr>
            <a:xfrm>
              <a:off x="1952429" y="2612408"/>
              <a:ext cx="38506" cy="16918"/>
            </a:xfrm>
            <a:custGeom>
              <a:avLst/>
              <a:gdLst/>
              <a:ahLst/>
              <a:cxnLst/>
              <a:rect l="l" t="t" r="r" b="b"/>
              <a:pathLst>
                <a:path w="1468" h="645" extrusionOk="0">
                  <a:moveTo>
                    <a:pt x="1140" y="0"/>
                  </a:moveTo>
                  <a:cubicBezTo>
                    <a:pt x="1105" y="0"/>
                    <a:pt x="1069" y="9"/>
                    <a:pt x="1031" y="28"/>
                  </a:cubicBezTo>
                  <a:cubicBezTo>
                    <a:pt x="861" y="116"/>
                    <a:pt x="482" y="170"/>
                    <a:pt x="0" y="190"/>
                  </a:cubicBezTo>
                  <a:lnTo>
                    <a:pt x="0" y="509"/>
                  </a:lnTo>
                  <a:cubicBezTo>
                    <a:pt x="0" y="557"/>
                    <a:pt x="7" y="597"/>
                    <a:pt x="14" y="645"/>
                  </a:cubicBezTo>
                  <a:cubicBezTo>
                    <a:pt x="414" y="631"/>
                    <a:pt x="943" y="577"/>
                    <a:pt x="1234" y="435"/>
                  </a:cubicBezTo>
                  <a:cubicBezTo>
                    <a:pt x="1468" y="318"/>
                    <a:pt x="1350" y="0"/>
                    <a:pt x="1140" y="0"/>
                  </a:cubicBezTo>
                  <a:close/>
                </a:path>
              </a:pathLst>
            </a:custGeom>
            <a:solidFill>
              <a:srgbClr val="73771F"/>
            </a:solidFill>
            <a:ln>
              <a:noFill/>
            </a:ln>
          </p:spPr>
          <p:txBody>
            <a:bodyPr spcFirstLastPara="1" wrap="square" lIns="91425" tIns="91425" rIns="91425" bIns="91425" anchor="ctr" anchorCtr="0">
              <a:noAutofit/>
            </a:bodyPr>
            <a:lstStyle/>
            <a:p>
              <a:endParaRPr/>
            </a:p>
          </p:txBody>
        </p:sp>
        <p:sp>
          <p:nvSpPr>
            <p:cNvPr id="1456" name="Google Shape;1456;p44"/>
            <p:cNvSpPr/>
            <p:nvPr/>
          </p:nvSpPr>
          <p:spPr>
            <a:xfrm>
              <a:off x="1978029" y="2563122"/>
              <a:ext cx="51962" cy="90048"/>
            </a:xfrm>
            <a:custGeom>
              <a:avLst/>
              <a:gdLst/>
              <a:ahLst/>
              <a:cxnLst/>
              <a:rect l="l" t="t" r="r" b="b"/>
              <a:pathLst>
                <a:path w="1981" h="3433" extrusionOk="0">
                  <a:moveTo>
                    <a:pt x="621" y="0"/>
                  </a:moveTo>
                  <a:cubicBezTo>
                    <a:pt x="556" y="0"/>
                    <a:pt x="489" y="5"/>
                    <a:pt x="421" y="15"/>
                  </a:cubicBezTo>
                  <a:lnTo>
                    <a:pt x="1" y="76"/>
                  </a:lnTo>
                  <a:cubicBezTo>
                    <a:pt x="550" y="266"/>
                    <a:pt x="923" y="781"/>
                    <a:pt x="923" y="1364"/>
                  </a:cubicBezTo>
                  <a:lnTo>
                    <a:pt x="923" y="2368"/>
                  </a:lnTo>
                  <a:cubicBezTo>
                    <a:pt x="923" y="2958"/>
                    <a:pt x="1398" y="3432"/>
                    <a:pt x="1981" y="3432"/>
                  </a:cubicBezTo>
                  <a:lnTo>
                    <a:pt x="1981" y="1364"/>
                  </a:lnTo>
                  <a:cubicBezTo>
                    <a:pt x="1981" y="605"/>
                    <a:pt x="1358" y="0"/>
                    <a:pt x="6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7" name="Google Shape;1457;p44"/>
            <p:cNvSpPr/>
            <p:nvPr/>
          </p:nvSpPr>
          <p:spPr>
            <a:xfrm>
              <a:off x="2029781" y="2601417"/>
              <a:ext cx="290655" cy="147098"/>
            </a:xfrm>
            <a:custGeom>
              <a:avLst/>
              <a:gdLst/>
              <a:ahLst/>
              <a:cxnLst/>
              <a:rect l="l" t="t" r="r" b="b"/>
              <a:pathLst>
                <a:path w="11081" h="5608" extrusionOk="0">
                  <a:moveTo>
                    <a:pt x="4780" y="1"/>
                  </a:moveTo>
                  <a:cubicBezTo>
                    <a:pt x="3382" y="1"/>
                    <a:pt x="1781" y="537"/>
                    <a:pt x="1" y="1972"/>
                  </a:cubicBezTo>
                  <a:cubicBezTo>
                    <a:pt x="1" y="1972"/>
                    <a:pt x="154" y="5607"/>
                    <a:pt x="5730" y="5607"/>
                  </a:cubicBezTo>
                  <a:cubicBezTo>
                    <a:pt x="6987" y="5607"/>
                    <a:pt x="8520" y="5422"/>
                    <a:pt x="10389" y="4969"/>
                  </a:cubicBezTo>
                  <a:cubicBezTo>
                    <a:pt x="10864" y="4854"/>
                    <a:pt x="11080" y="4305"/>
                    <a:pt x="10809" y="3905"/>
                  </a:cubicBezTo>
                  <a:cubicBezTo>
                    <a:pt x="9930" y="2569"/>
                    <a:pt x="7839" y="1"/>
                    <a:pt x="478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58" name="Google Shape;1458;p44"/>
            <p:cNvSpPr/>
            <p:nvPr/>
          </p:nvSpPr>
          <p:spPr>
            <a:xfrm>
              <a:off x="2029781" y="2604932"/>
              <a:ext cx="286379" cy="143635"/>
            </a:xfrm>
            <a:custGeom>
              <a:avLst/>
              <a:gdLst/>
              <a:ahLst/>
              <a:cxnLst/>
              <a:rect l="l" t="t" r="r" b="b"/>
              <a:pathLst>
                <a:path w="10918" h="5476" extrusionOk="0">
                  <a:moveTo>
                    <a:pt x="5808" y="1913"/>
                  </a:moveTo>
                  <a:cubicBezTo>
                    <a:pt x="5894" y="1913"/>
                    <a:pt x="5980" y="1937"/>
                    <a:pt x="6056" y="1988"/>
                  </a:cubicBezTo>
                  <a:lnTo>
                    <a:pt x="7053" y="2645"/>
                  </a:lnTo>
                  <a:cubicBezTo>
                    <a:pt x="7148" y="2713"/>
                    <a:pt x="7216" y="2808"/>
                    <a:pt x="7243" y="2923"/>
                  </a:cubicBezTo>
                  <a:lnTo>
                    <a:pt x="7677" y="4720"/>
                  </a:lnTo>
                  <a:cubicBezTo>
                    <a:pt x="7144" y="4770"/>
                    <a:pt x="6648" y="4793"/>
                    <a:pt x="6188" y="4793"/>
                  </a:cubicBezTo>
                  <a:cubicBezTo>
                    <a:pt x="5151" y="4793"/>
                    <a:pt x="4293" y="4675"/>
                    <a:pt x="3588" y="4483"/>
                  </a:cubicBezTo>
                  <a:cubicBezTo>
                    <a:pt x="3296" y="4408"/>
                    <a:pt x="3154" y="4090"/>
                    <a:pt x="3296" y="3825"/>
                  </a:cubicBezTo>
                  <a:lnTo>
                    <a:pt x="3913" y="2672"/>
                  </a:lnTo>
                  <a:cubicBezTo>
                    <a:pt x="3968" y="2571"/>
                    <a:pt x="4056" y="2496"/>
                    <a:pt x="4164" y="2455"/>
                  </a:cubicBezTo>
                  <a:lnTo>
                    <a:pt x="5649" y="1940"/>
                  </a:lnTo>
                  <a:cubicBezTo>
                    <a:pt x="5701" y="1922"/>
                    <a:pt x="5754" y="1913"/>
                    <a:pt x="5808" y="1913"/>
                  </a:cubicBezTo>
                  <a:close/>
                  <a:moveTo>
                    <a:pt x="5968" y="1"/>
                  </a:moveTo>
                  <a:lnTo>
                    <a:pt x="5737" y="1187"/>
                  </a:lnTo>
                  <a:cubicBezTo>
                    <a:pt x="5710" y="1343"/>
                    <a:pt x="5595" y="1472"/>
                    <a:pt x="5446" y="1526"/>
                  </a:cubicBezTo>
                  <a:lnTo>
                    <a:pt x="4347" y="1906"/>
                  </a:lnTo>
                  <a:cubicBezTo>
                    <a:pt x="4297" y="1925"/>
                    <a:pt x="4246" y="1933"/>
                    <a:pt x="4195" y="1933"/>
                  </a:cubicBezTo>
                  <a:cubicBezTo>
                    <a:pt x="4021" y="1933"/>
                    <a:pt x="3858" y="1830"/>
                    <a:pt x="3785" y="1662"/>
                  </a:cubicBezTo>
                  <a:lnTo>
                    <a:pt x="3086" y="130"/>
                  </a:lnTo>
                  <a:cubicBezTo>
                    <a:pt x="2944" y="170"/>
                    <a:pt x="2801" y="218"/>
                    <a:pt x="2652" y="272"/>
                  </a:cubicBezTo>
                  <a:lnTo>
                    <a:pt x="3486" y="2123"/>
                  </a:lnTo>
                  <a:cubicBezTo>
                    <a:pt x="3547" y="2252"/>
                    <a:pt x="3540" y="2401"/>
                    <a:pt x="3473" y="2523"/>
                  </a:cubicBezTo>
                  <a:lnTo>
                    <a:pt x="2822" y="3751"/>
                  </a:lnTo>
                  <a:cubicBezTo>
                    <a:pt x="2743" y="3904"/>
                    <a:pt x="2584" y="3990"/>
                    <a:pt x="2422" y="3990"/>
                  </a:cubicBezTo>
                  <a:cubicBezTo>
                    <a:pt x="2348" y="3990"/>
                    <a:pt x="2273" y="3972"/>
                    <a:pt x="2205" y="3934"/>
                  </a:cubicBezTo>
                  <a:cubicBezTo>
                    <a:pt x="910" y="3201"/>
                    <a:pt x="462" y="2177"/>
                    <a:pt x="306" y="1601"/>
                  </a:cubicBezTo>
                  <a:cubicBezTo>
                    <a:pt x="204" y="1682"/>
                    <a:pt x="103" y="1757"/>
                    <a:pt x="1" y="1838"/>
                  </a:cubicBezTo>
                  <a:cubicBezTo>
                    <a:pt x="1" y="1838"/>
                    <a:pt x="154" y="5476"/>
                    <a:pt x="5726" y="5476"/>
                  </a:cubicBezTo>
                  <a:cubicBezTo>
                    <a:pt x="6984" y="5476"/>
                    <a:pt x="8518" y="5290"/>
                    <a:pt x="10389" y="4835"/>
                  </a:cubicBezTo>
                  <a:cubicBezTo>
                    <a:pt x="10694" y="4761"/>
                    <a:pt x="10911" y="4496"/>
                    <a:pt x="10918" y="4191"/>
                  </a:cubicBezTo>
                  <a:lnTo>
                    <a:pt x="10918" y="4191"/>
                  </a:lnTo>
                  <a:cubicBezTo>
                    <a:pt x="9996" y="4401"/>
                    <a:pt x="9067" y="4564"/>
                    <a:pt x="8124" y="4673"/>
                  </a:cubicBezTo>
                  <a:lnTo>
                    <a:pt x="7724" y="2998"/>
                  </a:lnTo>
                  <a:cubicBezTo>
                    <a:pt x="7683" y="2815"/>
                    <a:pt x="7751" y="2632"/>
                    <a:pt x="7900" y="2523"/>
                  </a:cubicBezTo>
                  <a:lnTo>
                    <a:pt x="9046" y="1689"/>
                  </a:lnTo>
                  <a:cubicBezTo>
                    <a:pt x="8931" y="1588"/>
                    <a:pt x="8809" y="1486"/>
                    <a:pt x="8687" y="1384"/>
                  </a:cubicBezTo>
                  <a:lnTo>
                    <a:pt x="7643" y="2144"/>
                  </a:lnTo>
                  <a:cubicBezTo>
                    <a:pt x="7566" y="2203"/>
                    <a:pt x="7473" y="2232"/>
                    <a:pt x="7379" y="2232"/>
                  </a:cubicBezTo>
                  <a:cubicBezTo>
                    <a:pt x="7291" y="2232"/>
                    <a:pt x="7203" y="2206"/>
                    <a:pt x="7127" y="2157"/>
                  </a:cubicBezTo>
                  <a:lnTo>
                    <a:pt x="6395" y="1676"/>
                  </a:lnTo>
                  <a:cubicBezTo>
                    <a:pt x="6239" y="1574"/>
                    <a:pt x="6165" y="1391"/>
                    <a:pt x="6198" y="1208"/>
                  </a:cubicBezTo>
                  <a:lnTo>
                    <a:pt x="6409" y="116"/>
                  </a:lnTo>
                  <a:cubicBezTo>
                    <a:pt x="6266" y="69"/>
                    <a:pt x="6117" y="35"/>
                    <a:pt x="596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59" name="Google Shape;1459;p44"/>
          <p:cNvGrpSpPr/>
          <p:nvPr/>
        </p:nvGrpSpPr>
        <p:grpSpPr>
          <a:xfrm>
            <a:off x="8564077" y="3415806"/>
            <a:ext cx="906060" cy="1004904"/>
            <a:chOff x="1416733" y="1512190"/>
            <a:chExt cx="332964" cy="370158"/>
          </a:xfrm>
        </p:grpSpPr>
        <p:sp>
          <p:nvSpPr>
            <p:cNvPr id="1460" name="Google Shape;1460;p44"/>
            <p:cNvSpPr/>
            <p:nvPr/>
          </p:nvSpPr>
          <p:spPr>
            <a:xfrm>
              <a:off x="1416733" y="1637596"/>
              <a:ext cx="106913" cy="144134"/>
            </a:xfrm>
            <a:custGeom>
              <a:avLst/>
              <a:gdLst/>
              <a:ahLst/>
              <a:cxnLst/>
              <a:rect l="l" t="t" r="r" b="b"/>
              <a:pathLst>
                <a:path w="4076" h="5495" extrusionOk="0">
                  <a:moveTo>
                    <a:pt x="4075" y="0"/>
                  </a:moveTo>
                  <a:cubicBezTo>
                    <a:pt x="4075" y="0"/>
                    <a:pt x="1010" y="1092"/>
                    <a:pt x="34" y="5215"/>
                  </a:cubicBezTo>
                  <a:cubicBezTo>
                    <a:pt x="0" y="5343"/>
                    <a:pt x="95" y="5472"/>
                    <a:pt x="231" y="5486"/>
                  </a:cubicBezTo>
                  <a:cubicBezTo>
                    <a:pt x="310" y="5491"/>
                    <a:pt x="405" y="5494"/>
                    <a:pt x="510" y="5494"/>
                  </a:cubicBezTo>
                  <a:cubicBezTo>
                    <a:pt x="993" y="5494"/>
                    <a:pt x="1706" y="5416"/>
                    <a:pt x="2251" y="5004"/>
                  </a:cubicBezTo>
                  <a:lnTo>
                    <a:pt x="4075"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1" name="Google Shape;1461;p44"/>
            <p:cNvSpPr/>
            <p:nvPr/>
          </p:nvSpPr>
          <p:spPr>
            <a:xfrm>
              <a:off x="1642967" y="1637596"/>
              <a:ext cx="106730" cy="144134"/>
            </a:xfrm>
            <a:custGeom>
              <a:avLst/>
              <a:gdLst/>
              <a:ahLst/>
              <a:cxnLst/>
              <a:rect l="l" t="t" r="r" b="b"/>
              <a:pathLst>
                <a:path w="4069" h="5495" extrusionOk="0">
                  <a:moveTo>
                    <a:pt x="0" y="0"/>
                  </a:moveTo>
                  <a:lnTo>
                    <a:pt x="1817" y="5004"/>
                  </a:lnTo>
                  <a:cubicBezTo>
                    <a:pt x="2362" y="5416"/>
                    <a:pt x="3080" y="5494"/>
                    <a:pt x="3561" y="5494"/>
                  </a:cubicBezTo>
                  <a:cubicBezTo>
                    <a:pt x="3666" y="5494"/>
                    <a:pt x="3760" y="5491"/>
                    <a:pt x="3838" y="5486"/>
                  </a:cubicBezTo>
                  <a:cubicBezTo>
                    <a:pt x="3973" y="5472"/>
                    <a:pt x="4068" y="5343"/>
                    <a:pt x="4034" y="5215"/>
                  </a:cubicBezTo>
                  <a:cubicBezTo>
                    <a:pt x="3058" y="1092"/>
                    <a:pt x="0"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2" name="Google Shape;1462;p44"/>
            <p:cNvSpPr/>
            <p:nvPr/>
          </p:nvSpPr>
          <p:spPr>
            <a:xfrm>
              <a:off x="1463685" y="1643472"/>
              <a:ext cx="238877" cy="238877"/>
            </a:xfrm>
            <a:custGeom>
              <a:avLst/>
              <a:gdLst/>
              <a:ahLst/>
              <a:cxnLst/>
              <a:rect l="l" t="t" r="r" b="b"/>
              <a:pathLst>
                <a:path w="9107" h="9107" extrusionOk="0">
                  <a:moveTo>
                    <a:pt x="1892" y="0"/>
                  </a:moveTo>
                  <a:cubicBezTo>
                    <a:pt x="746" y="1261"/>
                    <a:pt x="7" y="3221"/>
                    <a:pt x="7" y="5004"/>
                  </a:cubicBezTo>
                  <a:cubicBezTo>
                    <a:pt x="0" y="6272"/>
                    <a:pt x="529" y="7479"/>
                    <a:pt x="1458" y="8340"/>
                  </a:cubicBezTo>
                  <a:lnTo>
                    <a:pt x="3641" y="9106"/>
                  </a:lnTo>
                  <a:lnTo>
                    <a:pt x="5465" y="9106"/>
                  </a:lnTo>
                  <a:lnTo>
                    <a:pt x="7662" y="8333"/>
                  </a:lnTo>
                  <a:cubicBezTo>
                    <a:pt x="8578" y="7472"/>
                    <a:pt x="9100" y="6272"/>
                    <a:pt x="9100" y="5011"/>
                  </a:cubicBezTo>
                  <a:cubicBezTo>
                    <a:pt x="9107" y="3228"/>
                    <a:pt x="8367" y="1282"/>
                    <a:pt x="7235" y="14"/>
                  </a:cubicBezTo>
                  <a:lnTo>
                    <a:pt x="1892"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3" name="Google Shape;1463;p44"/>
            <p:cNvSpPr/>
            <p:nvPr/>
          </p:nvSpPr>
          <p:spPr>
            <a:xfrm>
              <a:off x="1506178" y="1643472"/>
              <a:ext cx="154049" cy="47765"/>
            </a:xfrm>
            <a:custGeom>
              <a:avLst/>
              <a:gdLst/>
              <a:ahLst/>
              <a:cxnLst/>
              <a:rect l="l" t="t" r="r" b="b"/>
              <a:pathLst>
                <a:path w="5873" h="1821" extrusionOk="0">
                  <a:moveTo>
                    <a:pt x="272" y="0"/>
                  </a:moveTo>
                  <a:cubicBezTo>
                    <a:pt x="184" y="102"/>
                    <a:pt x="89" y="210"/>
                    <a:pt x="1" y="326"/>
                  </a:cubicBezTo>
                  <a:cubicBezTo>
                    <a:pt x="726" y="1322"/>
                    <a:pt x="1831" y="1821"/>
                    <a:pt x="2937" y="1821"/>
                  </a:cubicBezTo>
                  <a:cubicBezTo>
                    <a:pt x="4042" y="1821"/>
                    <a:pt x="5147" y="1322"/>
                    <a:pt x="5873" y="326"/>
                  </a:cubicBezTo>
                  <a:cubicBezTo>
                    <a:pt x="5791" y="217"/>
                    <a:pt x="5703" y="115"/>
                    <a:pt x="5615" y="14"/>
                  </a:cubicBezTo>
                  <a:lnTo>
                    <a:pt x="272" y="0"/>
                  </a:lnTo>
                  <a:close/>
                </a:path>
              </a:pathLst>
            </a:custGeom>
            <a:solidFill>
              <a:srgbClr val="203B56"/>
            </a:solidFill>
            <a:ln>
              <a:noFill/>
            </a:ln>
          </p:spPr>
          <p:txBody>
            <a:bodyPr spcFirstLastPara="1" wrap="square" lIns="91425" tIns="91425" rIns="91425" bIns="91425" anchor="ctr" anchorCtr="0">
              <a:noAutofit/>
            </a:bodyPr>
            <a:lstStyle/>
            <a:p>
              <a:endParaRPr/>
            </a:p>
          </p:txBody>
        </p:sp>
        <p:sp>
          <p:nvSpPr>
            <p:cNvPr id="1464" name="Google Shape;1464;p44"/>
            <p:cNvSpPr/>
            <p:nvPr/>
          </p:nvSpPr>
          <p:spPr>
            <a:xfrm>
              <a:off x="1499594" y="1643472"/>
              <a:ext cx="167216" cy="196909"/>
            </a:xfrm>
            <a:custGeom>
              <a:avLst/>
              <a:gdLst/>
              <a:ahLst/>
              <a:cxnLst/>
              <a:rect l="l" t="t" r="r" b="b"/>
              <a:pathLst>
                <a:path w="6375" h="7507" extrusionOk="0">
                  <a:moveTo>
                    <a:pt x="1140" y="0"/>
                  </a:moveTo>
                  <a:cubicBezTo>
                    <a:pt x="543" y="1004"/>
                    <a:pt x="1" y="2828"/>
                    <a:pt x="1" y="4096"/>
                  </a:cubicBezTo>
                  <a:cubicBezTo>
                    <a:pt x="1" y="5981"/>
                    <a:pt x="1425" y="7506"/>
                    <a:pt x="3188" y="7506"/>
                  </a:cubicBezTo>
                  <a:cubicBezTo>
                    <a:pt x="4944" y="7506"/>
                    <a:pt x="6375" y="5981"/>
                    <a:pt x="6375" y="4096"/>
                  </a:cubicBezTo>
                  <a:cubicBezTo>
                    <a:pt x="6375" y="2828"/>
                    <a:pt x="5825" y="1004"/>
                    <a:pt x="52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65" name="Google Shape;1465;p44"/>
            <p:cNvSpPr/>
            <p:nvPr/>
          </p:nvSpPr>
          <p:spPr>
            <a:xfrm>
              <a:off x="1518637" y="1643472"/>
              <a:ext cx="129157" cy="47765"/>
            </a:xfrm>
            <a:custGeom>
              <a:avLst/>
              <a:gdLst/>
              <a:ahLst/>
              <a:cxnLst/>
              <a:rect l="l" t="t" r="r" b="b"/>
              <a:pathLst>
                <a:path w="4924" h="1821" extrusionOk="0">
                  <a:moveTo>
                    <a:pt x="414" y="0"/>
                  </a:moveTo>
                  <a:cubicBezTo>
                    <a:pt x="258" y="278"/>
                    <a:pt x="116" y="563"/>
                    <a:pt x="0" y="854"/>
                  </a:cubicBezTo>
                  <a:cubicBezTo>
                    <a:pt x="695" y="1499"/>
                    <a:pt x="1579" y="1821"/>
                    <a:pt x="2462" y="1821"/>
                  </a:cubicBezTo>
                  <a:cubicBezTo>
                    <a:pt x="3345" y="1821"/>
                    <a:pt x="4228" y="1499"/>
                    <a:pt x="4923" y="854"/>
                  </a:cubicBezTo>
                  <a:cubicBezTo>
                    <a:pt x="4808" y="563"/>
                    <a:pt x="4665" y="278"/>
                    <a:pt x="45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66" name="Google Shape;1466;p44"/>
            <p:cNvSpPr/>
            <p:nvPr/>
          </p:nvSpPr>
          <p:spPr>
            <a:xfrm>
              <a:off x="1493745" y="1858295"/>
              <a:ext cx="71687" cy="23869"/>
            </a:xfrm>
            <a:custGeom>
              <a:avLst/>
              <a:gdLst/>
              <a:ahLst/>
              <a:cxnLst/>
              <a:rect l="l" t="t" r="r" b="b"/>
              <a:pathLst>
                <a:path w="2733" h="910" extrusionOk="0">
                  <a:moveTo>
                    <a:pt x="909" y="1"/>
                  </a:moveTo>
                  <a:cubicBezTo>
                    <a:pt x="407" y="1"/>
                    <a:pt x="0" y="408"/>
                    <a:pt x="0" y="910"/>
                  </a:cubicBezTo>
                  <a:lnTo>
                    <a:pt x="2733" y="910"/>
                  </a:lnTo>
                  <a:cubicBezTo>
                    <a:pt x="2733" y="408"/>
                    <a:pt x="2319" y="1"/>
                    <a:pt x="181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67" name="Google Shape;1467;p44"/>
            <p:cNvSpPr/>
            <p:nvPr/>
          </p:nvSpPr>
          <p:spPr>
            <a:xfrm>
              <a:off x="1493745" y="1858295"/>
              <a:ext cx="47686" cy="23869"/>
            </a:xfrm>
            <a:custGeom>
              <a:avLst/>
              <a:gdLst/>
              <a:ahLst/>
              <a:cxnLst/>
              <a:rect l="l" t="t" r="r" b="b"/>
              <a:pathLst>
                <a:path w="1818" h="910" extrusionOk="0">
                  <a:moveTo>
                    <a:pt x="909" y="1"/>
                  </a:moveTo>
                  <a:cubicBezTo>
                    <a:pt x="407" y="1"/>
                    <a:pt x="0" y="408"/>
                    <a:pt x="0" y="910"/>
                  </a:cubicBezTo>
                  <a:lnTo>
                    <a:pt x="909" y="910"/>
                  </a:lnTo>
                  <a:cubicBezTo>
                    <a:pt x="909" y="408"/>
                    <a:pt x="1315" y="1"/>
                    <a:pt x="1817" y="1"/>
                  </a:cubicBezTo>
                  <a:close/>
                </a:path>
              </a:pathLst>
            </a:custGeom>
            <a:solidFill>
              <a:srgbClr val="FFECD8"/>
            </a:solidFill>
            <a:ln>
              <a:noFill/>
            </a:ln>
          </p:spPr>
          <p:txBody>
            <a:bodyPr spcFirstLastPara="1" wrap="square" lIns="91425" tIns="91425" rIns="91425" bIns="91425" anchor="ctr" anchorCtr="0">
              <a:noAutofit/>
            </a:bodyPr>
            <a:lstStyle/>
            <a:p>
              <a:endParaRPr/>
            </a:p>
          </p:txBody>
        </p:sp>
        <p:sp>
          <p:nvSpPr>
            <p:cNvPr id="1468" name="Google Shape;1468;p44"/>
            <p:cNvSpPr/>
            <p:nvPr/>
          </p:nvSpPr>
          <p:spPr>
            <a:xfrm>
              <a:off x="1601156" y="1858295"/>
              <a:ext cx="71713" cy="23869"/>
            </a:xfrm>
            <a:custGeom>
              <a:avLst/>
              <a:gdLst/>
              <a:ahLst/>
              <a:cxnLst/>
              <a:rect l="l" t="t" r="r" b="b"/>
              <a:pathLst>
                <a:path w="2734" h="910" extrusionOk="0">
                  <a:moveTo>
                    <a:pt x="909" y="1"/>
                  </a:moveTo>
                  <a:cubicBezTo>
                    <a:pt x="407" y="1"/>
                    <a:pt x="1" y="408"/>
                    <a:pt x="1" y="910"/>
                  </a:cubicBezTo>
                  <a:lnTo>
                    <a:pt x="2733" y="910"/>
                  </a:lnTo>
                  <a:cubicBezTo>
                    <a:pt x="2733" y="408"/>
                    <a:pt x="2326" y="1"/>
                    <a:pt x="182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69" name="Google Shape;1469;p44"/>
            <p:cNvSpPr/>
            <p:nvPr/>
          </p:nvSpPr>
          <p:spPr>
            <a:xfrm>
              <a:off x="1601156" y="1858295"/>
              <a:ext cx="47870" cy="23869"/>
            </a:xfrm>
            <a:custGeom>
              <a:avLst/>
              <a:gdLst/>
              <a:ahLst/>
              <a:cxnLst/>
              <a:rect l="l" t="t" r="r" b="b"/>
              <a:pathLst>
                <a:path w="1825" h="910" extrusionOk="0">
                  <a:moveTo>
                    <a:pt x="909" y="1"/>
                  </a:moveTo>
                  <a:cubicBezTo>
                    <a:pt x="407" y="1"/>
                    <a:pt x="1" y="408"/>
                    <a:pt x="1" y="910"/>
                  </a:cubicBezTo>
                  <a:lnTo>
                    <a:pt x="909" y="910"/>
                  </a:lnTo>
                  <a:cubicBezTo>
                    <a:pt x="909" y="408"/>
                    <a:pt x="1316" y="1"/>
                    <a:pt x="1825" y="1"/>
                  </a:cubicBezTo>
                  <a:close/>
                </a:path>
              </a:pathLst>
            </a:custGeom>
            <a:solidFill>
              <a:srgbClr val="FFECD8"/>
            </a:solidFill>
            <a:ln>
              <a:noFill/>
            </a:ln>
          </p:spPr>
          <p:txBody>
            <a:bodyPr spcFirstLastPara="1" wrap="square" lIns="91425" tIns="91425" rIns="91425" bIns="91425" anchor="ctr" anchorCtr="0">
              <a:noAutofit/>
            </a:bodyPr>
            <a:lstStyle/>
            <a:p>
              <a:endParaRPr/>
            </a:p>
          </p:txBody>
        </p:sp>
        <p:sp>
          <p:nvSpPr>
            <p:cNvPr id="1470" name="Google Shape;1470;p44"/>
            <p:cNvSpPr/>
            <p:nvPr/>
          </p:nvSpPr>
          <p:spPr>
            <a:xfrm>
              <a:off x="1499594" y="1512217"/>
              <a:ext cx="167216" cy="167190"/>
            </a:xfrm>
            <a:custGeom>
              <a:avLst/>
              <a:gdLst/>
              <a:ahLst/>
              <a:cxnLst/>
              <a:rect l="l" t="t" r="r" b="b"/>
              <a:pathLst>
                <a:path w="6375" h="6374" extrusionOk="0">
                  <a:moveTo>
                    <a:pt x="3188" y="0"/>
                  </a:moveTo>
                  <a:cubicBezTo>
                    <a:pt x="1432" y="0"/>
                    <a:pt x="1" y="1424"/>
                    <a:pt x="1" y="3187"/>
                  </a:cubicBezTo>
                  <a:cubicBezTo>
                    <a:pt x="1" y="4943"/>
                    <a:pt x="1432" y="6374"/>
                    <a:pt x="3188" y="6374"/>
                  </a:cubicBezTo>
                  <a:cubicBezTo>
                    <a:pt x="4944" y="6374"/>
                    <a:pt x="6375" y="4943"/>
                    <a:pt x="6375" y="3187"/>
                  </a:cubicBezTo>
                  <a:cubicBezTo>
                    <a:pt x="6375" y="1424"/>
                    <a:pt x="4944" y="0"/>
                    <a:pt x="318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1" name="Google Shape;1471;p44"/>
            <p:cNvSpPr/>
            <p:nvPr/>
          </p:nvSpPr>
          <p:spPr>
            <a:xfrm>
              <a:off x="1566480" y="1620415"/>
              <a:ext cx="33286" cy="32263"/>
            </a:xfrm>
            <a:custGeom>
              <a:avLst/>
              <a:gdLst/>
              <a:ahLst/>
              <a:cxnLst/>
              <a:rect l="l" t="t" r="r" b="b"/>
              <a:pathLst>
                <a:path w="1269" h="1230" extrusionOk="0">
                  <a:moveTo>
                    <a:pt x="638" y="1"/>
                  </a:moveTo>
                  <a:cubicBezTo>
                    <a:pt x="607" y="1"/>
                    <a:pt x="577" y="11"/>
                    <a:pt x="550" y="31"/>
                  </a:cubicBezTo>
                  <a:lnTo>
                    <a:pt x="95" y="330"/>
                  </a:lnTo>
                  <a:cubicBezTo>
                    <a:pt x="14" y="384"/>
                    <a:pt x="0" y="486"/>
                    <a:pt x="55" y="560"/>
                  </a:cubicBezTo>
                  <a:lnTo>
                    <a:pt x="509" y="1164"/>
                  </a:lnTo>
                  <a:cubicBezTo>
                    <a:pt x="539" y="1208"/>
                    <a:pt x="587" y="1230"/>
                    <a:pt x="634" y="1230"/>
                  </a:cubicBezTo>
                  <a:cubicBezTo>
                    <a:pt x="682" y="1230"/>
                    <a:pt x="729" y="1208"/>
                    <a:pt x="760" y="1164"/>
                  </a:cubicBezTo>
                  <a:lnTo>
                    <a:pt x="1214" y="560"/>
                  </a:lnTo>
                  <a:cubicBezTo>
                    <a:pt x="1268" y="486"/>
                    <a:pt x="1255" y="384"/>
                    <a:pt x="1180" y="330"/>
                  </a:cubicBezTo>
                  <a:lnTo>
                    <a:pt x="726" y="31"/>
                  </a:lnTo>
                  <a:cubicBezTo>
                    <a:pt x="699" y="11"/>
                    <a:pt x="668" y="1"/>
                    <a:pt x="6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72" name="Google Shape;1472;p44"/>
            <p:cNvSpPr/>
            <p:nvPr/>
          </p:nvSpPr>
          <p:spPr>
            <a:xfrm>
              <a:off x="1499253" y="1512190"/>
              <a:ext cx="98913" cy="167190"/>
            </a:xfrm>
            <a:custGeom>
              <a:avLst/>
              <a:gdLst/>
              <a:ahLst/>
              <a:cxnLst/>
              <a:rect l="l" t="t" r="r" b="b"/>
              <a:pathLst>
                <a:path w="3771" h="6374" extrusionOk="0">
                  <a:moveTo>
                    <a:pt x="3179" y="0"/>
                  </a:moveTo>
                  <a:cubicBezTo>
                    <a:pt x="1461" y="0"/>
                    <a:pt x="0" y="1397"/>
                    <a:pt x="0" y="3188"/>
                  </a:cubicBezTo>
                  <a:cubicBezTo>
                    <a:pt x="0" y="4981"/>
                    <a:pt x="1465" y="6374"/>
                    <a:pt x="3186" y="6374"/>
                  </a:cubicBezTo>
                  <a:cubicBezTo>
                    <a:pt x="3378" y="6374"/>
                    <a:pt x="3574" y="6357"/>
                    <a:pt x="3770" y="6320"/>
                  </a:cubicBezTo>
                  <a:cubicBezTo>
                    <a:pt x="2258" y="6042"/>
                    <a:pt x="1153" y="4727"/>
                    <a:pt x="1153" y="3188"/>
                  </a:cubicBezTo>
                  <a:cubicBezTo>
                    <a:pt x="1153" y="1649"/>
                    <a:pt x="2258" y="326"/>
                    <a:pt x="3770" y="55"/>
                  </a:cubicBezTo>
                  <a:cubicBezTo>
                    <a:pt x="3571" y="18"/>
                    <a:pt x="3373" y="0"/>
                    <a:pt x="31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3" name="Google Shape;1473;p44"/>
            <p:cNvSpPr/>
            <p:nvPr/>
          </p:nvSpPr>
          <p:spPr>
            <a:xfrm>
              <a:off x="1499594" y="1512217"/>
              <a:ext cx="167216" cy="86638"/>
            </a:xfrm>
            <a:custGeom>
              <a:avLst/>
              <a:gdLst/>
              <a:ahLst/>
              <a:cxnLst/>
              <a:rect l="l" t="t" r="r" b="b"/>
              <a:pathLst>
                <a:path w="6375" h="3303" extrusionOk="0">
                  <a:moveTo>
                    <a:pt x="3188" y="0"/>
                  </a:moveTo>
                  <a:cubicBezTo>
                    <a:pt x="1432" y="0"/>
                    <a:pt x="1" y="1424"/>
                    <a:pt x="1" y="3187"/>
                  </a:cubicBezTo>
                  <a:cubicBezTo>
                    <a:pt x="1" y="3221"/>
                    <a:pt x="8" y="3261"/>
                    <a:pt x="8" y="3302"/>
                  </a:cubicBezTo>
                  <a:cubicBezTo>
                    <a:pt x="72" y="2331"/>
                    <a:pt x="878" y="1704"/>
                    <a:pt x="1717" y="1704"/>
                  </a:cubicBezTo>
                  <a:cubicBezTo>
                    <a:pt x="2109" y="1704"/>
                    <a:pt x="2507" y="1841"/>
                    <a:pt x="2842" y="2143"/>
                  </a:cubicBezTo>
                  <a:cubicBezTo>
                    <a:pt x="2940" y="2231"/>
                    <a:pt x="3064" y="2275"/>
                    <a:pt x="3188" y="2275"/>
                  </a:cubicBezTo>
                  <a:cubicBezTo>
                    <a:pt x="3311" y="2275"/>
                    <a:pt x="3435" y="2231"/>
                    <a:pt x="3534" y="2143"/>
                  </a:cubicBezTo>
                  <a:cubicBezTo>
                    <a:pt x="3868" y="1838"/>
                    <a:pt x="4268" y="1701"/>
                    <a:pt x="4662" y="1701"/>
                  </a:cubicBezTo>
                  <a:cubicBezTo>
                    <a:pt x="5504" y="1701"/>
                    <a:pt x="6315" y="2331"/>
                    <a:pt x="6375" y="3302"/>
                  </a:cubicBezTo>
                  <a:cubicBezTo>
                    <a:pt x="6375" y="3261"/>
                    <a:pt x="6375" y="3221"/>
                    <a:pt x="6375" y="3187"/>
                  </a:cubicBezTo>
                  <a:cubicBezTo>
                    <a:pt x="6375" y="1424"/>
                    <a:pt x="4951" y="0"/>
                    <a:pt x="3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4" name="Google Shape;1474;p44"/>
            <p:cNvSpPr/>
            <p:nvPr/>
          </p:nvSpPr>
          <p:spPr>
            <a:xfrm>
              <a:off x="1499594" y="1512217"/>
              <a:ext cx="98572" cy="86638"/>
            </a:xfrm>
            <a:custGeom>
              <a:avLst/>
              <a:gdLst/>
              <a:ahLst/>
              <a:cxnLst/>
              <a:rect l="l" t="t" r="r" b="b"/>
              <a:pathLst>
                <a:path w="3758" h="3303" extrusionOk="0">
                  <a:moveTo>
                    <a:pt x="3188" y="0"/>
                  </a:moveTo>
                  <a:cubicBezTo>
                    <a:pt x="1432" y="0"/>
                    <a:pt x="1" y="1424"/>
                    <a:pt x="1" y="3187"/>
                  </a:cubicBezTo>
                  <a:cubicBezTo>
                    <a:pt x="1" y="3221"/>
                    <a:pt x="8" y="3261"/>
                    <a:pt x="8" y="3302"/>
                  </a:cubicBezTo>
                  <a:cubicBezTo>
                    <a:pt x="62" y="2482"/>
                    <a:pt x="686" y="1824"/>
                    <a:pt x="1499" y="1722"/>
                  </a:cubicBezTo>
                  <a:cubicBezTo>
                    <a:pt x="1954" y="848"/>
                    <a:pt x="2788" y="231"/>
                    <a:pt x="3757" y="54"/>
                  </a:cubicBezTo>
                  <a:cubicBezTo>
                    <a:pt x="3567" y="20"/>
                    <a:pt x="3378" y="0"/>
                    <a:pt x="3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5" name="Google Shape;1475;p44"/>
            <p:cNvSpPr/>
            <p:nvPr/>
          </p:nvSpPr>
          <p:spPr>
            <a:xfrm>
              <a:off x="1535529" y="1583877"/>
              <a:ext cx="23869" cy="29745"/>
            </a:xfrm>
            <a:custGeom>
              <a:avLst/>
              <a:gdLst/>
              <a:ahLst/>
              <a:cxnLst/>
              <a:rect l="l" t="t" r="r" b="b"/>
              <a:pathLst>
                <a:path w="910" h="1134" extrusionOk="0">
                  <a:moveTo>
                    <a:pt x="455" y="1"/>
                  </a:moveTo>
                  <a:cubicBezTo>
                    <a:pt x="204" y="1"/>
                    <a:pt x="0" y="204"/>
                    <a:pt x="0" y="455"/>
                  </a:cubicBezTo>
                  <a:lnTo>
                    <a:pt x="0" y="679"/>
                  </a:lnTo>
                  <a:cubicBezTo>
                    <a:pt x="0" y="930"/>
                    <a:pt x="204" y="1133"/>
                    <a:pt x="455" y="1133"/>
                  </a:cubicBezTo>
                  <a:cubicBezTo>
                    <a:pt x="459" y="1133"/>
                    <a:pt x="463" y="1133"/>
                    <a:pt x="467" y="1133"/>
                  </a:cubicBezTo>
                  <a:cubicBezTo>
                    <a:pt x="712" y="1133"/>
                    <a:pt x="909" y="926"/>
                    <a:pt x="909" y="679"/>
                  </a:cubicBezTo>
                  <a:lnTo>
                    <a:pt x="909" y="455"/>
                  </a:lnTo>
                  <a:cubicBezTo>
                    <a:pt x="909" y="204"/>
                    <a:pt x="706" y="1"/>
                    <a:pt x="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6" name="Google Shape;1476;p44"/>
            <p:cNvSpPr/>
            <p:nvPr/>
          </p:nvSpPr>
          <p:spPr>
            <a:xfrm>
              <a:off x="1541404" y="1589753"/>
              <a:ext cx="11935" cy="11935"/>
            </a:xfrm>
            <a:custGeom>
              <a:avLst/>
              <a:gdLst/>
              <a:ahLst/>
              <a:cxnLst/>
              <a:rect l="l" t="t" r="r" b="b"/>
              <a:pathLst>
                <a:path w="455" h="455" extrusionOk="0">
                  <a:moveTo>
                    <a:pt x="231" y="0"/>
                  </a:moveTo>
                  <a:cubicBezTo>
                    <a:pt x="102" y="0"/>
                    <a:pt x="0" y="102"/>
                    <a:pt x="0" y="231"/>
                  </a:cubicBezTo>
                  <a:cubicBezTo>
                    <a:pt x="0" y="353"/>
                    <a:pt x="102" y="455"/>
                    <a:pt x="231" y="455"/>
                  </a:cubicBezTo>
                  <a:cubicBezTo>
                    <a:pt x="353" y="455"/>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77" name="Google Shape;1477;p44"/>
            <p:cNvSpPr/>
            <p:nvPr/>
          </p:nvSpPr>
          <p:spPr>
            <a:xfrm>
              <a:off x="1607032" y="1583877"/>
              <a:ext cx="23843" cy="29719"/>
            </a:xfrm>
            <a:custGeom>
              <a:avLst/>
              <a:gdLst/>
              <a:ahLst/>
              <a:cxnLst/>
              <a:rect l="l" t="t" r="r" b="b"/>
              <a:pathLst>
                <a:path w="909" h="1133" extrusionOk="0">
                  <a:moveTo>
                    <a:pt x="455" y="1"/>
                  </a:moveTo>
                  <a:cubicBezTo>
                    <a:pt x="204" y="1"/>
                    <a:pt x="0" y="204"/>
                    <a:pt x="0" y="455"/>
                  </a:cubicBezTo>
                  <a:lnTo>
                    <a:pt x="0" y="679"/>
                  </a:lnTo>
                  <a:cubicBezTo>
                    <a:pt x="0" y="930"/>
                    <a:pt x="204" y="1133"/>
                    <a:pt x="455" y="1133"/>
                  </a:cubicBezTo>
                  <a:cubicBezTo>
                    <a:pt x="705" y="1133"/>
                    <a:pt x="909" y="930"/>
                    <a:pt x="909" y="679"/>
                  </a:cubicBezTo>
                  <a:lnTo>
                    <a:pt x="909" y="455"/>
                  </a:lnTo>
                  <a:cubicBezTo>
                    <a:pt x="909" y="204"/>
                    <a:pt x="705" y="1"/>
                    <a:pt x="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8" name="Google Shape;1478;p44"/>
            <p:cNvSpPr/>
            <p:nvPr/>
          </p:nvSpPr>
          <p:spPr>
            <a:xfrm>
              <a:off x="1613065" y="1589753"/>
              <a:ext cx="11961" cy="11935"/>
            </a:xfrm>
            <a:custGeom>
              <a:avLst/>
              <a:gdLst/>
              <a:ahLst/>
              <a:cxnLst/>
              <a:rect l="l" t="t" r="r" b="b"/>
              <a:pathLst>
                <a:path w="456" h="455" extrusionOk="0">
                  <a:moveTo>
                    <a:pt x="225" y="0"/>
                  </a:moveTo>
                  <a:cubicBezTo>
                    <a:pt x="103" y="0"/>
                    <a:pt x="1" y="102"/>
                    <a:pt x="1" y="231"/>
                  </a:cubicBezTo>
                  <a:cubicBezTo>
                    <a:pt x="1" y="353"/>
                    <a:pt x="103" y="455"/>
                    <a:pt x="225" y="455"/>
                  </a:cubicBezTo>
                  <a:cubicBezTo>
                    <a:pt x="353" y="455"/>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479" name="Google Shape;1479;p44"/>
          <p:cNvGrpSpPr/>
          <p:nvPr/>
        </p:nvGrpSpPr>
        <p:grpSpPr>
          <a:xfrm>
            <a:off x="13860421" y="3842909"/>
            <a:ext cx="906044" cy="577562"/>
            <a:chOff x="1398582" y="2973490"/>
            <a:chExt cx="371391" cy="235126"/>
          </a:xfrm>
        </p:grpSpPr>
        <p:sp>
          <p:nvSpPr>
            <p:cNvPr id="1480" name="Google Shape;1480;p44"/>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235E5C"/>
            </a:solidFill>
            <a:ln>
              <a:noFill/>
            </a:ln>
          </p:spPr>
          <p:txBody>
            <a:bodyPr spcFirstLastPara="1" wrap="square" lIns="91425" tIns="91425" rIns="91425" bIns="91425" anchor="ctr" anchorCtr="0">
              <a:noAutofit/>
            </a:bodyPr>
            <a:lstStyle/>
            <a:p>
              <a:endParaRPr/>
            </a:p>
          </p:txBody>
        </p:sp>
        <p:sp>
          <p:nvSpPr>
            <p:cNvPr id="1481" name="Google Shape;1481;p44"/>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235E5C"/>
            </a:solidFill>
            <a:ln>
              <a:noFill/>
            </a:ln>
          </p:spPr>
          <p:txBody>
            <a:bodyPr spcFirstLastPara="1" wrap="square" lIns="91425" tIns="91425" rIns="91425" bIns="91425" anchor="ctr" anchorCtr="0">
              <a:noAutofit/>
            </a:bodyPr>
            <a:lstStyle/>
            <a:p>
              <a:endParaRPr/>
            </a:p>
          </p:txBody>
        </p:sp>
        <p:sp>
          <p:nvSpPr>
            <p:cNvPr id="1482" name="Google Shape;1482;p44"/>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83" name="Google Shape;1483;p44"/>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84" name="Google Shape;1484;p44"/>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5" name="Google Shape;1485;p44"/>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86" name="Google Shape;1486;p44"/>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87" name="Google Shape;1487;p44"/>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88" name="Google Shape;1488;p44"/>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9" name="Google Shape;1489;p44"/>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endParaRPr/>
            </a:p>
          </p:txBody>
        </p:sp>
        <p:sp>
          <p:nvSpPr>
            <p:cNvPr id="1490" name="Google Shape;1490;p44"/>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1" name="Google Shape;1491;p44"/>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92" name="Google Shape;1492;p44"/>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235E5C"/>
            </a:solidFill>
            <a:ln>
              <a:noFill/>
            </a:ln>
          </p:spPr>
          <p:txBody>
            <a:bodyPr spcFirstLastPara="1" wrap="square" lIns="91425" tIns="91425" rIns="91425" bIns="91425" anchor="ctr" anchorCtr="0">
              <a:noAutofit/>
            </a:bodyPr>
            <a:lstStyle/>
            <a:p>
              <a:endParaRPr/>
            </a:p>
          </p:txBody>
        </p:sp>
        <p:sp>
          <p:nvSpPr>
            <p:cNvPr id="1493" name="Google Shape;1493;p44"/>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235E5C"/>
            </a:solidFill>
            <a:ln>
              <a:noFill/>
            </a:ln>
          </p:spPr>
          <p:txBody>
            <a:bodyPr spcFirstLastPara="1" wrap="square" lIns="91425" tIns="91425" rIns="91425" bIns="91425" anchor="ctr" anchorCtr="0">
              <a:noAutofit/>
            </a:bodyPr>
            <a:lstStyle/>
            <a:p>
              <a:endParaRPr/>
            </a:p>
          </p:txBody>
        </p:sp>
        <p:sp>
          <p:nvSpPr>
            <p:cNvPr id="1494" name="Google Shape;1494;p44"/>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1A5451"/>
            </a:solidFill>
            <a:ln>
              <a:noFill/>
            </a:ln>
          </p:spPr>
          <p:txBody>
            <a:bodyPr spcFirstLastPara="1" wrap="square" lIns="91425" tIns="91425" rIns="91425" bIns="91425" anchor="ctr" anchorCtr="0">
              <a:noAutofit/>
            </a:bodyPr>
            <a:lstStyle/>
            <a:p>
              <a:endParaRPr/>
            </a:p>
          </p:txBody>
        </p:sp>
      </p:grpSp>
      <p:sp>
        <p:nvSpPr>
          <p:cNvPr id="61" name="TextBox 60">
            <a:extLst>
              <a:ext uri="{FF2B5EF4-FFF2-40B4-BE49-F238E27FC236}">
                <a16:creationId xmlns:a16="http://schemas.microsoft.com/office/drawing/2014/main" id="{71B6C4FB-3098-A3F4-D17E-9DCD8EEAD2B9}"/>
              </a:ext>
            </a:extLst>
          </p:cNvPr>
          <p:cNvSpPr txBox="1"/>
          <p:nvPr/>
        </p:nvSpPr>
        <p:spPr>
          <a:xfrm>
            <a:off x="4343400" y="647700"/>
            <a:ext cx="9601199" cy="1407373"/>
          </a:xfrm>
          <a:prstGeom prst="rect">
            <a:avLst/>
          </a:prstGeom>
          <a:noFill/>
        </p:spPr>
        <p:txBody>
          <a:bodyPr wrap="square" rtlCol="0">
            <a:spAutoFit/>
          </a:bodyPr>
          <a:lstStyle/>
          <a:p>
            <a:pPr algn="ctr">
              <a:lnSpc>
                <a:spcPct val="150000"/>
              </a:lnSpc>
            </a:pPr>
            <a:r>
              <a:rPr lang="en-US" sz="6500" b="1" dirty="0">
                <a:solidFill>
                  <a:srgbClr val="C85103"/>
                </a:solidFill>
                <a:latin typeface="Arial" panose="020B0604020202020204" pitchFamily="34" charset="0"/>
                <a:cs typeface="Arial" panose="020B0604020202020204" pitchFamily="34" charset="0"/>
              </a:rPr>
              <a:t>NỘI DUNG BÀI HỌC</a:t>
            </a:r>
          </a:p>
        </p:txBody>
      </p:sp>
      <p:sp>
        <p:nvSpPr>
          <p:cNvPr id="62" name="Rectangle 61"/>
          <p:cNvSpPr/>
          <p:nvPr/>
        </p:nvSpPr>
        <p:spPr>
          <a:xfrm>
            <a:off x="1614435" y="4716170"/>
            <a:ext cx="4116175" cy="3785652"/>
          </a:xfrm>
          <a:prstGeom prst="rect">
            <a:avLst/>
          </a:prstGeom>
        </p:spPr>
        <p:txBody>
          <a:bodyPr wrap="square">
            <a:spAutoFit/>
          </a:bodyPr>
          <a:lstStyle/>
          <a:p>
            <a:pPr lvl="0" algn="ctr">
              <a:lnSpc>
                <a:spcPct val="150000"/>
              </a:lnSpc>
            </a:pP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endParaRPr lang="en-US" sz="4000" dirty="0">
              <a:latin typeface="Arial" panose="020B0604020202020204" pitchFamily="34" charset="0"/>
              <a:cs typeface="Arial" panose="020B0604020202020204" pitchFamily="34" charset="0"/>
            </a:endParaRPr>
          </a:p>
        </p:txBody>
      </p:sp>
      <p:sp>
        <p:nvSpPr>
          <p:cNvPr id="63" name="Rectangle 62"/>
          <p:cNvSpPr/>
          <p:nvPr/>
        </p:nvSpPr>
        <p:spPr>
          <a:xfrm>
            <a:off x="7088329" y="4688244"/>
            <a:ext cx="4020011" cy="2862322"/>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Times New Roman" panose="02020603050405020304" pitchFamily="18" charset="0"/>
                <a:cs typeface="Arial" panose="020B0604020202020204" pitchFamily="34" charset="0"/>
              </a:rPr>
              <a:t>Vai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trò</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thực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vật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chuỗi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ăn</a:t>
            </a:r>
            <a:endParaRPr lang="en-US" sz="4000" dirty="0">
              <a:latin typeface="Arial" panose="020B0604020202020204" pitchFamily="34" charset="0"/>
              <a:cs typeface="Arial" panose="020B0604020202020204" pitchFamily="34" charset="0"/>
            </a:endParaRPr>
          </a:p>
        </p:txBody>
      </p:sp>
      <p:sp>
        <p:nvSpPr>
          <p:cNvPr id="64" name="Rectangle 63"/>
          <p:cNvSpPr/>
          <p:nvPr/>
        </p:nvSpPr>
        <p:spPr>
          <a:xfrm>
            <a:off x="11912833" y="4746623"/>
            <a:ext cx="5057140" cy="1938992"/>
          </a:xfrm>
          <a:prstGeom prst="rect">
            <a:avLst/>
          </a:prstGeom>
        </p:spPr>
        <p:txBody>
          <a:bodyPr wrap="square">
            <a:spAutoFit/>
          </a:bodyPr>
          <a:lstStyle/>
          <a:p>
            <a:pPr lvl="0" algn="ctr">
              <a:lnSpc>
                <a:spcPct val="150000"/>
              </a:lnSpc>
            </a:pPr>
            <a:r>
              <a:rPr lang="en-US" sz="4000" dirty="0" err="1">
                <a:latin typeface="Arial" panose="020B0604020202020204" pitchFamily="34" charset="0"/>
                <a:cs typeface="Arial" panose="020B0604020202020204" pitchFamily="34" charset="0"/>
              </a:rPr>
              <a:t>Cân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endParaRPr lang="en-US" sz="4000" b="1" i="1" dirty="0">
              <a:latin typeface="Arial" panose="020B0604020202020204" pitchFamily="34" charset="0"/>
              <a:cs typeface="Arial" panose="020B0604020202020204" pitchFamily="34" charset="0"/>
            </a:endParaRPr>
          </a:p>
        </p:txBody>
      </p:sp>
      <p:grpSp>
        <p:nvGrpSpPr>
          <p:cNvPr id="65" name="Google Shape;2558;p61"/>
          <p:cNvGrpSpPr/>
          <p:nvPr/>
        </p:nvGrpSpPr>
        <p:grpSpPr>
          <a:xfrm>
            <a:off x="13944600" y="8194167"/>
            <a:ext cx="4130638" cy="2138348"/>
            <a:chOff x="81640" y="3752714"/>
            <a:chExt cx="2749360" cy="1423288"/>
          </a:xfrm>
        </p:grpSpPr>
        <p:grpSp>
          <p:nvGrpSpPr>
            <p:cNvPr id="66" name="Google Shape;2559;p61"/>
            <p:cNvGrpSpPr/>
            <p:nvPr/>
          </p:nvGrpSpPr>
          <p:grpSpPr>
            <a:xfrm flipH="1">
              <a:off x="1266029" y="3763087"/>
              <a:ext cx="1564972" cy="1412915"/>
              <a:chOff x="118036" y="3956867"/>
              <a:chExt cx="1343439" cy="1212802"/>
            </a:xfrm>
          </p:grpSpPr>
          <p:sp>
            <p:nvSpPr>
              <p:cNvPr id="69" name="Google Shape;2560;p61"/>
              <p:cNvSpPr/>
              <p:nvPr/>
            </p:nvSpPr>
            <p:spPr>
              <a:xfrm>
                <a:off x="158017" y="3956867"/>
                <a:ext cx="1303458" cy="1212802"/>
              </a:xfrm>
              <a:custGeom>
                <a:avLst/>
                <a:gdLst/>
                <a:ahLst/>
                <a:cxnLst/>
                <a:rect l="l" t="t" r="r" b="b"/>
                <a:pathLst>
                  <a:path w="15284" h="14221" fill="none" extrusionOk="0">
                    <a:moveTo>
                      <a:pt x="14246" y="14196"/>
                    </a:moveTo>
                    <a:cubicBezTo>
                      <a:pt x="14246" y="14196"/>
                      <a:pt x="15283" y="9258"/>
                      <a:pt x="13629" y="7506"/>
                    </a:cubicBezTo>
                    <a:cubicBezTo>
                      <a:pt x="12839" y="6666"/>
                      <a:pt x="12024" y="6888"/>
                      <a:pt x="11407" y="7333"/>
                    </a:cubicBezTo>
                    <a:cubicBezTo>
                      <a:pt x="10987" y="7678"/>
                      <a:pt x="10345" y="7382"/>
                      <a:pt x="10370" y="6839"/>
                    </a:cubicBezTo>
                    <a:cubicBezTo>
                      <a:pt x="10444" y="4889"/>
                      <a:pt x="10345" y="1951"/>
                      <a:pt x="9210" y="1235"/>
                    </a:cubicBezTo>
                    <a:cubicBezTo>
                      <a:pt x="7259" y="0"/>
                      <a:pt x="6000" y="1037"/>
                      <a:pt x="5531" y="6567"/>
                    </a:cubicBezTo>
                    <a:cubicBezTo>
                      <a:pt x="5531" y="6592"/>
                      <a:pt x="5012" y="9110"/>
                      <a:pt x="3655" y="7333"/>
                    </a:cubicBezTo>
                    <a:cubicBezTo>
                      <a:pt x="50" y="2592"/>
                      <a:pt x="1" y="14221"/>
                      <a:pt x="1" y="14221"/>
                    </a:cubicBezTo>
                  </a:path>
                </a:pathLst>
              </a:custGeom>
              <a:noFill/>
              <a:ln w="19050" cap="rnd" cmpd="sng">
                <a:solidFill>
                  <a:schemeClr val="lt2"/>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70" name="Google Shape;2561;p61"/>
              <p:cNvSpPr/>
              <p:nvPr/>
            </p:nvSpPr>
            <p:spPr>
              <a:xfrm>
                <a:off x="118036" y="4079423"/>
                <a:ext cx="1119512" cy="1080478"/>
              </a:xfrm>
              <a:custGeom>
                <a:avLst/>
                <a:gdLst/>
                <a:ahLst/>
                <a:cxnLst/>
                <a:rect l="l" t="t" r="r" b="b"/>
                <a:pathLst>
                  <a:path w="11235" h="10843" extrusionOk="0">
                    <a:moveTo>
                      <a:pt x="4225" y="1"/>
                    </a:moveTo>
                    <a:cubicBezTo>
                      <a:pt x="4078" y="1"/>
                      <a:pt x="3929" y="41"/>
                      <a:pt x="3778" y="127"/>
                    </a:cubicBezTo>
                    <a:cubicBezTo>
                      <a:pt x="2149" y="1090"/>
                      <a:pt x="3754" y="6127"/>
                      <a:pt x="4519" y="8225"/>
                    </a:cubicBezTo>
                    <a:cubicBezTo>
                      <a:pt x="4622" y="8492"/>
                      <a:pt x="4468" y="8810"/>
                      <a:pt x="4286" y="8810"/>
                    </a:cubicBezTo>
                    <a:cubicBezTo>
                      <a:pt x="4249" y="8810"/>
                      <a:pt x="4211" y="8797"/>
                      <a:pt x="4173" y="8768"/>
                    </a:cubicBezTo>
                    <a:cubicBezTo>
                      <a:pt x="3219" y="8072"/>
                      <a:pt x="2089" y="6912"/>
                      <a:pt x="1324" y="6912"/>
                    </a:cubicBezTo>
                    <a:cubicBezTo>
                      <a:pt x="1139" y="6912"/>
                      <a:pt x="975" y="6980"/>
                      <a:pt x="840" y="7139"/>
                    </a:cubicBezTo>
                    <a:cubicBezTo>
                      <a:pt x="1" y="8102"/>
                      <a:pt x="1063" y="9929"/>
                      <a:pt x="1630" y="10842"/>
                    </a:cubicBezTo>
                    <a:lnTo>
                      <a:pt x="11210" y="10842"/>
                    </a:lnTo>
                    <a:cubicBezTo>
                      <a:pt x="11234" y="8991"/>
                      <a:pt x="11185" y="3510"/>
                      <a:pt x="9605" y="2349"/>
                    </a:cubicBezTo>
                    <a:cubicBezTo>
                      <a:pt x="9505" y="2271"/>
                      <a:pt x="9385" y="2234"/>
                      <a:pt x="9265" y="2234"/>
                    </a:cubicBezTo>
                    <a:cubicBezTo>
                      <a:pt x="9119" y="2234"/>
                      <a:pt x="8973" y="2290"/>
                      <a:pt x="8864" y="2399"/>
                    </a:cubicBezTo>
                    <a:cubicBezTo>
                      <a:pt x="8568" y="2695"/>
                      <a:pt x="8124" y="3287"/>
                      <a:pt x="7852" y="4596"/>
                    </a:cubicBezTo>
                    <a:cubicBezTo>
                      <a:pt x="7788" y="4877"/>
                      <a:pt x="7618" y="5019"/>
                      <a:pt x="7446" y="5019"/>
                    </a:cubicBezTo>
                    <a:cubicBezTo>
                      <a:pt x="7285" y="5019"/>
                      <a:pt x="7121" y="4895"/>
                      <a:pt x="7037" y="4645"/>
                    </a:cubicBezTo>
                    <a:cubicBezTo>
                      <a:pt x="6443" y="2666"/>
                      <a:pt x="5419" y="1"/>
                      <a:pt x="422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 name="Google Shape;2562;p61"/>
            <p:cNvSpPr/>
            <p:nvPr/>
          </p:nvSpPr>
          <p:spPr>
            <a:xfrm>
              <a:off x="81640" y="3752714"/>
              <a:ext cx="1608124" cy="1412898"/>
            </a:xfrm>
            <a:custGeom>
              <a:avLst/>
              <a:gdLst/>
              <a:ahLst/>
              <a:cxnLst/>
              <a:rect l="l" t="t" r="r" b="b"/>
              <a:pathLst>
                <a:path w="18888" h="16595" extrusionOk="0">
                  <a:moveTo>
                    <a:pt x="9795" y="1"/>
                  </a:moveTo>
                  <a:cubicBezTo>
                    <a:pt x="8290" y="1"/>
                    <a:pt x="7300" y="1971"/>
                    <a:pt x="6889" y="7164"/>
                  </a:cubicBezTo>
                  <a:cubicBezTo>
                    <a:pt x="6889" y="7182"/>
                    <a:pt x="6524" y="8876"/>
                    <a:pt x="5654" y="8876"/>
                  </a:cubicBezTo>
                  <a:cubicBezTo>
                    <a:pt x="5348" y="8876"/>
                    <a:pt x="4980" y="8667"/>
                    <a:pt x="4544" y="8102"/>
                  </a:cubicBezTo>
                  <a:cubicBezTo>
                    <a:pt x="3785" y="7104"/>
                    <a:pt x="3153" y="6690"/>
                    <a:pt x="2627" y="6690"/>
                  </a:cubicBezTo>
                  <a:cubicBezTo>
                    <a:pt x="52" y="6690"/>
                    <a:pt x="1" y="16595"/>
                    <a:pt x="1" y="16595"/>
                  </a:cubicBezTo>
                  <a:lnTo>
                    <a:pt x="17629" y="16570"/>
                  </a:lnTo>
                  <a:cubicBezTo>
                    <a:pt x="17629" y="16570"/>
                    <a:pt x="18888" y="10472"/>
                    <a:pt x="16839" y="8324"/>
                  </a:cubicBezTo>
                  <a:cubicBezTo>
                    <a:pt x="16365" y="7813"/>
                    <a:pt x="15879" y="7620"/>
                    <a:pt x="15416" y="7620"/>
                  </a:cubicBezTo>
                  <a:cubicBezTo>
                    <a:pt x="14939" y="7620"/>
                    <a:pt x="14487" y="7826"/>
                    <a:pt x="14098" y="8102"/>
                  </a:cubicBezTo>
                  <a:cubicBezTo>
                    <a:pt x="13951" y="8214"/>
                    <a:pt x="13786" y="8264"/>
                    <a:pt x="13625" y="8264"/>
                  </a:cubicBezTo>
                  <a:cubicBezTo>
                    <a:pt x="13219" y="8264"/>
                    <a:pt x="12839" y="7944"/>
                    <a:pt x="12839" y="7484"/>
                  </a:cubicBezTo>
                  <a:cubicBezTo>
                    <a:pt x="12938" y="5065"/>
                    <a:pt x="12814" y="1460"/>
                    <a:pt x="11407" y="572"/>
                  </a:cubicBezTo>
                  <a:cubicBezTo>
                    <a:pt x="10818" y="205"/>
                    <a:pt x="10280" y="1"/>
                    <a:pt x="97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8" name="Google Shape;2563;p61"/>
            <p:cNvSpPr/>
            <p:nvPr/>
          </p:nvSpPr>
          <p:spPr>
            <a:xfrm>
              <a:off x="272952" y="3944282"/>
              <a:ext cx="1181403" cy="1212904"/>
            </a:xfrm>
            <a:custGeom>
              <a:avLst/>
              <a:gdLst/>
              <a:ahLst/>
              <a:cxnLst/>
              <a:rect l="l" t="t" r="r" b="b"/>
              <a:pathLst>
                <a:path w="13876" h="14246" fill="none" extrusionOk="0">
                  <a:moveTo>
                    <a:pt x="2025" y="14246"/>
                  </a:moveTo>
                  <a:cubicBezTo>
                    <a:pt x="1334" y="13110"/>
                    <a:pt x="0" y="10839"/>
                    <a:pt x="1037" y="9654"/>
                  </a:cubicBezTo>
                  <a:cubicBezTo>
                    <a:pt x="1902" y="8642"/>
                    <a:pt x="3704" y="10617"/>
                    <a:pt x="5160" y="11678"/>
                  </a:cubicBezTo>
                  <a:cubicBezTo>
                    <a:pt x="5432" y="11876"/>
                    <a:pt x="5728" y="11382"/>
                    <a:pt x="5580" y="10987"/>
                  </a:cubicBezTo>
                  <a:cubicBezTo>
                    <a:pt x="4667" y="8395"/>
                    <a:pt x="2642" y="2173"/>
                    <a:pt x="4667" y="988"/>
                  </a:cubicBezTo>
                  <a:cubicBezTo>
                    <a:pt x="6370" y="0"/>
                    <a:pt x="7876" y="3852"/>
                    <a:pt x="8691" y="6568"/>
                  </a:cubicBezTo>
                  <a:cubicBezTo>
                    <a:pt x="8889" y="7210"/>
                    <a:pt x="9555" y="7185"/>
                    <a:pt x="9703" y="6518"/>
                  </a:cubicBezTo>
                  <a:cubicBezTo>
                    <a:pt x="10049" y="4889"/>
                    <a:pt x="10567" y="4148"/>
                    <a:pt x="10938" y="3802"/>
                  </a:cubicBezTo>
                  <a:cubicBezTo>
                    <a:pt x="11185" y="3556"/>
                    <a:pt x="11580" y="3531"/>
                    <a:pt x="11851" y="3728"/>
                  </a:cubicBezTo>
                  <a:cubicBezTo>
                    <a:pt x="13802" y="5160"/>
                    <a:pt x="13876" y="11925"/>
                    <a:pt x="13826" y="14221"/>
                  </a:cubicBezTo>
                </a:path>
              </a:pathLst>
            </a:custGeom>
            <a:noFill/>
            <a:ln w="19050" cap="flat" cmpd="sng">
              <a:solidFill>
                <a:schemeClr val="accent1"/>
              </a:solidFill>
              <a:prstDash val="solid"/>
              <a:miter lim="24689"/>
              <a:headEnd type="none" w="sm" len="sm"/>
              <a:tailEnd type="none" w="sm" len="sm"/>
            </a:ln>
          </p:spPr>
          <p:txBody>
            <a:bodyPr spcFirstLastPara="1" wrap="square" lIns="91425" tIns="91425" rIns="91425" bIns="91425" anchor="ctr" anchorCtr="0">
              <a:noAutofit/>
            </a:bodyPr>
            <a:lstStyle/>
            <a:p>
              <a:endParaRPr/>
            </a:p>
          </p:txBody>
        </p:sp>
      </p:gr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800" y="3314700"/>
            <a:ext cx="9265920" cy="6705600"/>
          </a:xfrm>
          <a:prstGeom prst="rect">
            <a:avLst/>
          </a:prstGeom>
        </p:spPr>
      </p:pic>
      <p:sp>
        <p:nvSpPr>
          <p:cNvPr id="3" name="TextBox 2">
            <a:extLst>
              <a:ext uri="{FF2B5EF4-FFF2-40B4-BE49-F238E27FC236}">
                <a16:creationId xmlns:a16="http://schemas.microsoft.com/office/drawing/2014/main" id="{23555D34-95C4-4780-5240-D6CDA9E7CEDB}"/>
              </a:ext>
            </a:extLst>
          </p:cNvPr>
          <p:cNvSpPr txBox="1"/>
          <p:nvPr/>
        </p:nvSpPr>
        <p:spPr>
          <a:xfrm>
            <a:off x="533399" y="416521"/>
            <a:ext cx="17189123" cy="3492623"/>
          </a:xfrm>
          <a:prstGeom prst="rect">
            <a:avLst/>
          </a:prstGeom>
          <a:noFill/>
        </p:spPr>
        <p:txBody>
          <a:bodyPr wrap="square">
            <a:spAutoFit/>
          </a:bodyPr>
          <a:lstStyle/>
          <a:p>
            <a:pPr algn="just">
              <a:lnSpc>
                <a:spcPct val="150000"/>
              </a:lnSpc>
            </a:pPr>
            <a:r>
              <a:rPr lang="nl-NL" sz="3800" b="1" i="1" dirty="0">
                <a:latin typeface="Arial" panose="020B0604020202020204" pitchFamily="34" charset="0"/>
                <a:ea typeface="Calibri" panose="020F0502020204030204" pitchFamily="34" charset="0"/>
                <a:cs typeface="Arial" panose="020B0604020202020204" pitchFamily="34" charset="0"/>
              </a:rPr>
              <a:t>Hoạt động 1.1: </a:t>
            </a:r>
            <a:r>
              <a:rPr lang="nl-NL" sz="3800" dirty="0">
                <a:latin typeface="Arial" panose="020B0604020202020204" pitchFamily="34" charset="0"/>
                <a:ea typeface="Calibri" panose="020F0502020204030204" pitchFamily="34" charset="0"/>
                <a:cs typeface="Arial" panose="020B0604020202020204" pitchFamily="34" charset="0"/>
              </a:rPr>
              <a:t>Q</a:t>
            </a:r>
            <a:r>
              <a:rPr lang="nl-NL" sz="3800" dirty="0">
                <a:effectLst/>
                <a:latin typeface="Arial" panose="020B0604020202020204" pitchFamily="34" charset="0"/>
                <a:ea typeface="Calibri" panose="020F0502020204030204" pitchFamily="34" charset="0"/>
                <a:cs typeface="Arial" panose="020B0604020202020204" pitchFamily="34" charset="0"/>
              </a:rPr>
              <a:t>uan sát hình 2 và trả lời các câu hỏi:</a:t>
            </a:r>
          </a:p>
          <a:p>
            <a:pPr marL="571500" indent="-571500" algn="just">
              <a:lnSpc>
                <a:spcPct val="150000"/>
              </a:lnSpc>
              <a:buFont typeface="Arial" pitchFamily="34" charset="0"/>
              <a:buChar char="•"/>
            </a:pPr>
            <a:r>
              <a:rPr lang="vi-VN" sz="3800" dirty="0">
                <a:latin typeface="Arial" panose="020B0604020202020204" pitchFamily="34" charset="0"/>
                <a:ea typeface="Calibri" panose="020F0502020204030204" pitchFamily="34" charset="0"/>
                <a:cs typeface="Arial" panose="020B0604020202020204" pitchFamily="34" charset="0"/>
              </a:rPr>
              <a:t>Thức ăn của động vật và con người được lấy từ đâu?</a:t>
            </a:r>
          </a:p>
          <a:p>
            <a:pPr marL="571500" indent="-571500" algn="just">
              <a:lnSpc>
                <a:spcPct val="150000"/>
              </a:lnSpc>
              <a:buFont typeface="Arial" pitchFamily="34" charset="0"/>
              <a:buChar char="•"/>
            </a:pPr>
            <a:r>
              <a:rPr lang="vi-VN" sz="3800" dirty="0">
                <a:latin typeface="Arial" panose="020B0604020202020204" pitchFamily="34" charset="0"/>
                <a:ea typeface="Calibri" panose="020F0502020204030204" pitchFamily="34" charset="0"/>
                <a:cs typeface="Arial" panose="020B0604020202020204" pitchFamily="34" charset="0"/>
              </a:rPr>
              <a:t>Các bộ phận nào của cây ngô có thể được dùng làm thức ăn cho con người và động vật?</a:t>
            </a:r>
          </a:p>
        </p:txBody>
      </p:sp>
      <p:grpSp>
        <p:nvGrpSpPr>
          <p:cNvPr id="4" name="Google Shape;3043;p67"/>
          <p:cNvGrpSpPr/>
          <p:nvPr/>
        </p:nvGrpSpPr>
        <p:grpSpPr>
          <a:xfrm>
            <a:off x="16592177" y="651538"/>
            <a:ext cx="1226194" cy="1314302"/>
            <a:chOff x="2540743" y="2750965"/>
            <a:chExt cx="378525" cy="405724"/>
          </a:xfrm>
        </p:grpSpPr>
        <p:sp>
          <p:nvSpPr>
            <p:cNvPr id="5" name="Google Shape;3044;p67"/>
            <p:cNvSpPr/>
            <p:nvPr/>
          </p:nvSpPr>
          <p:spPr>
            <a:xfrm>
              <a:off x="2540743" y="2750965"/>
              <a:ext cx="378525" cy="405724"/>
            </a:xfrm>
            <a:custGeom>
              <a:avLst/>
              <a:gdLst/>
              <a:ahLst/>
              <a:cxnLst/>
              <a:rect l="l" t="t" r="r" b="b"/>
              <a:pathLst>
                <a:path w="54819" h="58758" extrusionOk="0">
                  <a:moveTo>
                    <a:pt x="40526" y="0"/>
                  </a:moveTo>
                  <a:cubicBezTo>
                    <a:pt x="38558" y="0"/>
                    <a:pt x="36302" y="1309"/>
                    <a:pt x="34782" y="2787"/>
                  </a:cubicBezTo>
                  <a:cubicBezTo>
                    <a:pt x="30505" y="6930"/>
                    <a:pt x="27362" y="12049"/>
                    <a:pt x="25620" y="17655"/>
                  </a:cubicBezTo>
                  <a:lnTo>
                    <a:pt x="25620" y="17655"/>
                  </a:lnTo>
                  <a:cubicBezTo>
                    <a:pt x="23526" y="14456"/>
                    <a:pt x="21032" y="11514"/>
                    <a:pt x="18210" y="8899"/>
                  </a:cubicBezTo>
                  <a:cubicBezTo>
                    <a:pt x="16395" y="7177"/>
                    <a:pt x="13893" y="5593"/>
                    <a:pt x="11541" y="5593"/>
                  </a:cubicBezTo>
                  <a:cubicBezTo>
                    <a:pt x="10708" y="5593"/>
                    <a:pt x="9894" y="5791"/>
                    <a:pt x="9136" y="6252"/>
                  </a:cubicBezTo>
                  <a:cubicBezTo>
                    <a:pt x="5923" y="8206"/>
                    <a:pt x="6616" y="13058"/>
                    <a:pt x="8191" y="16460"/>
                  </a:cubicBezTo>
                  <a:cubicBezTo>
                    <a:pt x="10397" y="21249"/>
                    <a:pt x="13547" y="25596"/>
                    <a:pt x="17391" y="29125"/>
                  </a:cubicBezTo>
                  <a:cubicBezTo>
                    <a:pt x="14681" y="27865"/>
                    <a:pt x="11909" y="26605"/>
                    <a:pt x="8884" y="26542"/>
                  </a:cubicBezTo>
                  <a:cubicBezTo>
                    <a:pt x="8758" y="26536"/>
                    <a:pt x="8632" y="26534"/>
                    <a:pt x="8505" y="26534"/>
                  </a:cubicBezTo>
                  <a:cubicBezTo>
                    <a:pt x="5595" y="26534"/>
                    <a:pt x="2596" y="27918"/>
                    <a:pt x="1449" y="30574"/>
                  </a:cubicBezTo>
                  <a:cubicBezTo>
                    <a:pt x="0" y="34040"/>
                    <a:pt x="2457" y="38135"/>
                    <a:pt x="5860" y="39774"/>
                  </a:cubicBezTo>
                  <a:cubicBezTo>
                    <a:pt x="7750" y="40649"/>
                    <a:pt x="9816" y="40941"/>
                    <a:pt x="11905" y="40941"/>
                  </a:cubicBezTo>
                  <a:cubicBezTo>
                    <a:pt x="13576" y="40941"/>
                    <a:pt x="15262" y="40754"/>
                    <a:pt x="16887" y="40530"/>
                  </a:cubicBezTo>
                  <a:lnTo>
                    <a:pt x="16887" y="40530"/>
                  </a:lnTo>
                  <a:cubicBezTo>
                    <a:pt x="15311" y="44184"/>
                    <a:pt x="13673" y="48091"/>
                    <a:pt x="14240" y="52061"/>
                  </a:cubicBezTo>
                  <a:cubicBezTo>
                    <a:pt x="14792" y="55482"/>
                    <a:pt x="17808" y="58758"/>
                    <a:pt x="21130" y="58758"/>
                  </a:cubicBezTo>
                  <a:cubicBezTo>
                    <a:pt x="21602" y="58758"/>
                    <a:pt x="22080" y="58692"/>
                    <a:pt x="22558" y="58551"/>
                  </a:cubicBezTo>
                  <a:cubicBezTo>
                    <a:pt x="24007" y="58046"/>
                    <a:pt x="25330" y="57101"/>
                    <a:pt x="26338" y="55904"/>
                  </a:cubicBezTo>
                  <a:cubicBezTo>
                    <a:pt x="29275" y="52705"/>
                    <a:pt x="31295" y="48807"/>
                    <a:pt x="32217" y="44611"/>
                  </a:cubicBezTo>
                  <a:lnTo>
                    <a:pt x="32217" y="44611"/>
                  </a:lnTo>
                  <a:cubicBezTo>
                    <a:pt x="32709" y="46812"/>
                    <a:pt x="35117" y="48904"/>
                    <a:pt x="37428" y="49855"/>
                  </a:cubicBezTo>
                  <a:cubicBezTo>
                    <a:pt x="39169" y="50558"/>
                    <a:pt x="41132" y="51038"/>
                    <a:pt x="43008" y="51038"/>
                  </a:cubicBezTo>
                  <a:cubicBezTo>
                    <a:pt x="45003" y="51038"/>
                    <a:pt x="46900" y="50495"/>
                    <a:pt x="48329" y="49099"/>
                  </a:cubicBezTo>
                  <a:cubicBezTo>
                    <a:pt x="50660" y="46831"/>
                    <a:pt x="50786" y="42924"/>
                    <a:pt x="49274" y="40089"/>
                  </a:cubicBezTo>
                  <a:cubicBezTo>
                    <a:pt x="47699" y="37253"/>
                    <a:pt x="44800" y="35363"/>
                    <a:pt x="41776" y="34292"/>
                  </a:cubicBezTo>
                  <a:lnTo>
                    <a:pt x="41776" y="34292"/>
                  </a:lnTo>
                  <a:cubicBezTo>
                    <a:pt x="42113" y="34320"/>
                    <a:pt x="42448" y="34334"/>
                    <a:pt x="42781" y="34334"/>
                  </a:cubicBezTo>
                  <a:cubicBezTo>
                    <a:pt x="48422" y="34334"/>
                    <a:pt x="53380" y="30367"/>
                    <a:pt x="54630" y="24714"/>
                  </a:cubicBezTo>
                  <a:cubicBezTo>
                    <a:pt x="54819" y="23454"/>
                    <a:pt x="54756" y="22005"/>
                    <a:pt x="53747" y="21249"/>
                  </a:cubicBezTo>
                  <a:cubicBezTo>
                    <a:pt x="53111" y="20878"/>
                    <a:pt x="52430" y="20729"/>
                    <a:pt x="51742" y="20729"/>
                  </a:cubicBezTo>
                  <a:cubicBezTo>
                    <a:pt x="51612" y="20729"/>
                    <a:pt x="51483" y="20735"/>
                    <a:pt x="51353" y="20745"/>
                  </a:cubicBezTo>
                  <a:cubicBezTo>
                    <a:pt x="46816" y="20997"/>
                    <a:pt x="42406" y="22509"/>
                    <a:pt x="38688" y="25155"/>
                  </a:cubicBezTo>
                  <a:cubicBezTo>
                    <a:pt x="43225" y="19232"/>
                    <a:pt x="45241" y="11734"/>
                    <a:pt x="44296" y="4299"/>
                  </a:cubicBezTo>
                  <a:cubicBezTo>
                    <a:pt x="44233" y="3165"/>
                    <a:pt x="43792" y="2031"/>
                    <a:pt x="43099" y="1086"/>
                  </a:cubicBezTo>
                  <a:cubicBezTo>
                    <a:pt x="42392" y="317"/>
                    <a:pt x="41494" y="0"/>
                    <a:pt x="405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045;p67"/>
            <p:cNvSpPr/>
            <p:nvPr/>
          </p:nvSpPr>
          <p:spPr>
            <a:xfrm>
              <a:off x="2669956" y="2915760"/>
              <a:ext cx="119222" cy="110073"/>
            </a:xfrm>
            <a:custGeom>
              <a:avLst/>
              <a:gdLst/>
              <a:ahLst/>
              <a:cxnLst/>
              <a:rect l="l" t="t" r="r" b="b"/>
              <a:pathLst>
                <a:path w="17266" h="15941" extrusionOk="0">
                  <a:moveTo>
                    <a:pt x="8714" y="0"/>
                  </a:moveTo>
                  <a:cubicBezTo>
                    <a:pt x="6666" y="0"/>
                    <a:pt x="4607" y="779"/>
                    <a:pt x="3025" y="2361"/>
                  </a:cubicBezTo>
                  <a:cubicBezTo>
                    <a:pt x="1" y="5574"/>
                    <a:pt x="64" y="10552"/>
                    <a:pt x="3151" y="13702"/>
                  </a:cubicBezTo>
                  <a:cubicBezTo>
                    <a:pt x="4580" y="15210"/>
                    <a:pt x="6652" y="15940"/>
                    <a:pt x="8734" y="15940"/>
                  </a:cubicBezTo>
                  <a:cubicBezTo>
                    <a:pt x="11612" y="15940"/>
                    <a:pt x="14510" y="14544"/>
                    <a:pt x="15753" y="11875"/>
                  </a:cubicBezTo>
                  <a:cubicBezTo>
                    <a:pt x="17266" y="8788"/>
                    <a:pt x="17140" y="5763"/>
                    <a:pt x="14997" y="3054"/>
                  </a:cubicBezTo>
                  <a:cubicBezTo>
                    <a:pt x="13413" y="1031"/>
                    <a:pt x="11071" y="0"/>
                    <a:pt x="87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 name="Google Shape;3046;p67"/>
            <p:cNvSpPr/>
            <p:nvPr/>
          </p:nvSpPr>
          <p:spPr>
            <a:xfrm>
              <a:off x="2575544" y="2972919"/>
              <a:ext cx="83544" cy="25914"/>
            </a:xfrm>
            <a:custGeom>
              <a:avLst/>
              <a:gdLst/>
              <a:ahLst/>
              <a:cxnLst/>
              <a:rect l="l" t="t" r="r" b="b"/>
              <a:pathLst>
                <a:path w="12099" h="3753" extrusionOk="0">
                  <a:moveTo>
                    <a:pt x="563" y="1"/>
                  </a:moveTo>
                  <a:cubicBezTo>
                    <a:pt x="374" y="1"/>
                    <a:pt x="247" y="40"/>
                    <a:pt x="190" y="131"/>
                  </a:cubicBezTo>
                  <a:cubicBezTo>
                    <a:pt x="1" y="384"/>
                    <a:pt x="442" y="1014"/>
                    <a:pt x="1450" y="1707"/>
                  </a:cubicBezTo>
                  <a:cubicBezTo>
                    <a:pt x="2710" y="2526"/>
                    <a:pt x="4159" y="3156"/>
                    <a:pt x="5672" y="3471"/>
                  </a:cubicBezTo>
                  <a:cubicBezTo>
                    <a:pt x="6553" y="3655"/>
                    <a:pt x="7455" y="3753"/>
                    <a:pt x="8354" y="3753"/>
                  </a:cubicBezTo>
                  <a:cubicBezTo>
                    <a:pt x="8998" y="3753"/>
                    <a:pt x="9640" y="3702"/>
                    <a:pt x="10271" y="3597"/>
                  </a:cubicBezTo>
                  <a:cubicBezTo>
                    <a:pt x="11469" y="3345"/>
                    <a:pt x="12099" y="2967"/>
                    <a:pt x="12099" y="2715"/>
                  </a:cubicBezTo>
                  <a:cubicBezTo>
                    <a:pt x="11973" y="2085"/>
                    <a:pt x="9326" y="1959"/>
                    <a:pt x="6113" y="1329"/>
                  </a:cubicBezTo>
                  <a:cubicBezTo>
                    <a:pt x="3532" y="813"/>
                    <a:pt x="1417" y="1"/>
                    <a:pt x="5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047;p67"/>
            <p:cNvSpPr/>
            <p:nvPr/>
          </p:nvSpPr>
          <p:spPr>
            <a:xfrm>
              <a:off x="2686929" y="3049006"/>
              <a:ext cx="26543" cy="63706"/>
            </a:xfrm>
            <a:custGeom>
              <a:avLst/>
              <a:gdLst/>
              <a:ahLst/>
              <a:cxnLst/>
              <a:rect l="l" t="t" r="r" b="b"/>
              <a:pathLst>
                <a:path w="3844" h="9226" extrusionOk="0">
                  <a:moveTo>
                    <a:pt x="3187" y="0"/>
                  </a:moveTo>
                  <a:cubicBezTo>
                    <a:pt x="2549" y="0"/>
                    <a:pt x="1541" y="1834"/>
                    <a:pt x="819" y="4298"/>
                  </a:cubicBezTo>
                  <a:cubicBezTo>
                    <a:pt x="126" y="6881"/>
                    <a:pt x="0" y="9087"/>
                    <a:pt x="567" y="9213"/>
                  </a:cubicBezTo>
                  <a:cubicBezTo>
                    <a:pt x="594" y="9221"/>
                    <a:pt x="621" y="9226"/>
                    <a:pt x="649" y="9226"/>
                  </a:cubicBezTo>
                  <a:cubicBezTo>
                    <a:pt x="1233" y="9226"/>
                    <a:pt x="2241" y="7392"/>
                    <a:pt x="2962" y="4928"/>
                  </a:cubicBezTo>
                  <a:cubicBezTo>
                    <a:pt x="3718" y="2345"/>
                    <a:pt x="3844" y="139"/>
                    <a:pt x="3277" y="13"/>
                  </a:cubicBezTo>
                  <a:cubicBezTo>
                    <a:pt x="3248" y="4"/>
                    <a:pt x="3218" y="0"/>
                    <a:pt x="3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 name="Google Shape;3048;p67"/>
            <p:cNvSpPr/>
            <p:nvPr/>
          </p:nvSpPr>
          <p:spPr>
            <a:xfrm>
              <a:off x="2796566" y="3016531"/>
              <a:ext cx="52658" cy="37101"/>
            </a:xfrm>
            <a:custGeom>
              <a:avLst/>
              <a:gdLst/>
              <a:ahLst/>
              <a:cxnLst/>
              <a:rect l="l" t="t" r="r" b="b"/>
              <a:pathLst>
                <a:path w="7626" h="5373" extrusionOk="0">
                  <a:moveTo>
                    <a:pt x="698" y="0"/>
                  </a:moveTo>
                  <a:cubicBezTo>
                    <a:pt x="620" y="0"/>
                    <a:pt x="556" y="17"/>
                    <a:pt x="505" y="53"/>
                  </a:cubicBezTo>
                  <a:cubicBezTo>
                    <a:pt x="1" y="432"/>
                    <a:pt x="883" y="2385"/>
                    <a:pt x="2962" y="3897"/>
                  </a:cubicBezTo>
                  <a:cubicBezTo>
                    <a:pt x="4379" y="4927"/>
                    <a:pt x="5854" y="5373"/>
                    <a:pt x="6710" y="5373"/>
                  </a:cubicBezTo>
                  <a:cubicBezTo>
                    <a:pt x="7111" y="5373"/>
                    <a:pt x="7376" y="5275"/>
                    <a:pt x="7436" y="5094"/>
                  </a:cubicBezTo>
                  <a:cubicBezTo>
                    <a:pt x="7625" y="4464"/>
                    <a:pt x="6050" y="3393"/>
                    <a:pt x="4286" y="2133"/>
                  </a:cubicBezTo>
                  <a:cubicBezTo>
                    <a:pt x="2668" y="1017"/>
                    <a:pt x="1297" y="0"/>
                    <a:pt x="6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049;p67"/>
            <p:cNvSpPr/>
            <p:nvPr/>
          </p:nvSpPr>
          <p:spPr>
            <a:xfrm>
              <a:off x="2831374" y="2932926"/>
              <a:ext cx="58306" cy="26170"/>
            </a:xfrm>
            <a:custGeom>
              <a:avLst/>
              <a:gdLst/>
              <a:ahLst/>
              <a:cxnLst/>
              <a:rect l="l" t="t" r="r" b="b"/>
              <a:pathLst>
                <a:path w="8444" h="3790" extrusionOk="0">
                  <a:moveTo>
                    <a:pt x="7601" y="0"/>
                  </a:moveTo>
                  <a:cubicBezTo>
                    <a:pt x="6846" y="0"/>
                    <a:pt x="5432" y="481"/>
                    <a:pt x="3844" y="1135"/>
                  </a:cubicBezTo>
                  <a:cubicBezTo>
                    <a:pt x="1702" y="1954"/>
                    <a:pt x="1" y="2773"/>
                    <a:pt x="64" y="3340"/>
                  </a:cubicBezTo>
                  <a:cubicBezTo>
                    <a:pt x="125" y="3617"/>
                    <a:pt x="654" y="3789"/>
                    <a:pt x="1459" y="3789"/>
                  </a:cubicBezTo>
                  <a:cubicBezTo>
                    <a:pt x="2299" y="3789"/>
                    <a:pt x="3440" y="3602"/>
                    <a:pt x="4663" y="3151"/>
                  </a:cubicBezTo>
                  <a:cubicBezTo>
                    <a:pt x="6995" y="2206"/>
                    <a:pt x="8444" y="694"/>
                    <a:pt x="8129" y="190"/>
                  </a:cubicBezTo>
                  <a:cubicBezTo>
                    <a:pt x="8047" y="59"/>
                    <a:pt x="7864" y="0"/>
                    <a:pt x="76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050;p67"/>
            <p:cNvSpPr/>
            <p:nvPr/>
          </p:nvSpPr>
          <p:spPr>
            <a:xfrm>
              <a:off x="2766115" y="2830428"/>
              <a:ext cx="34808" cy="64258"/>
            </a:xfrm>
            <a:custGeom>
              <a:avLst/>
              <a:gdLst/>
              <a:ahLst/>
              <a:cxnLst/>
              <a:rect l="l" t="t" r="r" b="b"/>
              <a:pathLst>
                <a:path w="5041" h="9306" extrusionOk="0">
                  <a:moveTo>
                    <a:pt x="4400" y="1"/>
                  </a:moveTo>
                  <a:cubicBezTo>
                    <a:pt x="3782" y="1"/>
                    <a:pt x="2307" y="1692"/>
                    <a:pt x="1260" y="4133"/>
                  </a:cubicBezTo>
                  <a:cubicBezTo>
                    <a:pt x="126" y="6716"/>
                    <a:pt x="0" y="9111"/>
                    <a:pt x="567" y="9300"/>
                  </a:cubicBezTo>
                  <a:cubicBezTo>
                    <a:pt x="586" y="9303"/>
                    <a:pt x="605" y="9305"/>
                    <a:pt x="625" y="9305"/>
                  </a:cubicBezTo>
                  <a:cubicBezTo>
                    <a:pt x="1257" y="9305"/>
                    <a:pt x="2237" y="7336"/>
                    <a:pt x="3277" y="4952"/>
                  </a:cubicBezTo>
                  <a:cubicBezTo>
                    <a:pt x="4285" y="2495"/>
                    <a:pt x="5041" y="352"/>
                    <a:pt x="4537" y="37"/>
                  </a:cubicBezTo>
                  <a:cubicBezTo>
                    <a:pt x="4498" y="13"/>
                    <a:pt x="4452" y="1"/>
                    <a:pt x="4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051;p67"/>
            <p:cNvSpPr/>
            <p:nvPr/>
          </p:nvSpPr>
          <p:spPr>
            <a:xfrm>
              <a:off x="2626013" y="2830449"/>
              <a:ext cx="48742" cy="64997"/>
            </a:xfrm>
            <a:custGeom>
              <a:avLst/>
              <a:gdLst/>
              <a:ahLst/>
              <a:cxnLst/>
              <a:rect l="l" t="t" r="r" b="b"/>
              <a:pathLst>
                <a:path w="7059" h="9413" extrusionOk="0">
                  <a:moveTo>
                    <a:pt x="692" y="1"/>
                  </a:moveTo>
                  <a:cubicBezTo>
                    <a:pt x="645" y="1"/>
                    <a:pt x="604" y="12"/>
                    <a:pt x="568" y="34"/>
                  </a:cubicBezTo>
                  <a:cubicBezTo>
                    <a:pt x="1" y="286"/>
                    <a:pt x="757" y="2744"/>
                    <a:pt x="2458" y="5390"/>
                  </a:cubicBezTo>
                  <a:cubicBezTo>
                    <a:pt x="4001" y="7790"/>
                    <a:pt x="5751" y="9412"/>
                    <a:pt x="6439" y="9412"/>
                  </a:cubicBezTo>
                  <a:cubicBezTo>
                    <a:pt x="6510" y="9412"/>
                    <a:pt x="6570" y="9395"/>
                    <a:pt x="6617" y="9360"/>
                  </a:cubicBezTo>
                  <a:cubicBezTo>
                    <a:pt x="7058" y="8982"/>
                    <a:pt x="5924" y="6776"/>
                    <a:pt x="4286" y="4256"/>
                  </a:cubicBezTo>
                  <a:cubicBezTo>
                    <a:pt x="2764" y="1857"/>
                    <a:pt x="1297" y="1"/>
                    <a:pt x="69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 name="Google Shape;3052;p67"/>
          <p:cNvGrpSpPr/>
          <p:nvPr/>
        </p:nvGrpSpPr>
        <p:grpSpPr>
          <a:xfrm>
            <a:off x="15419593" y="158503"/>
            <a:ext cx="1290324" cy="1383442"/>
            <a:chOff x="2502020" y="3370502"/>
            <a:chExt cx="398322" cy="427067"/>
          </a:xfrm>
        </p:grpSpPr>
        <p:sp>
          <p:nvSpPr>
            <p:cNvPr id="14" name="Google Shape;3053;p67"/>
            <p:cNvSpPr/>
            <p:nvPr/>
          </p:nvSpPr>
          <p:spPr>
            <a:xfrm>
              <a:off x="2502020" y="3370502"/>
              <a:ext cx="398322" cy="427067"/>
            </a:xfrm>
            <a:custGeom>
              <a:avLst/>
              <a:gdLst/>
              <a:ahLst/>
              <a:cxnLst/>
              <a:rect l="l" t="t" r="r" b="b"/>
              <a:pathLst>
                <a:path w="57686" h="61849" extrusionOk="0">
                  <a:moveTo>
                    <a:pt x="19534" y="0"/>
                  </a:moveTo>
                  <a:cubicBezTo>
                    <a:pt x="18844" y="0"/>
                    <a:pt x="18175" y="199"/>
                    <a:pt x="17643" y="648"/>
                  </a:cubicBezTo>
                  <a:cubicBezTo>
                    <a:pt x="16383" y="1593"/>
                    <a:pt x="16257" y="3483"/>
                    <a:pt x="16320" y="5058"/>
                  </a:cubicBezTo>
                  <a:cubicBezTo>
                    <a:pt x="16572" y="10288"/>
                    <a:pt x="17832" y="15455"/>
                    <a:pt x="20037" y="20244"/>
                  </a:cubicBezTo>
                  <a:cubicBezTo>
                    <a:pt x="17332" y="18272"/>
                    <a:pt x="14027" y="17068"/>
                    <a:pt x="10752" y="17068"/>
                  </a:cubicBezTo>
                  <a:cubicBezTo>
                    <a:pt x="9526" y="17068"/>
                    <a:pt x="8304" y="17237"/>
                    <a:pt x="7120" y="17597"/>
                  </a:cubicBezTo>
                  <a:cubicBezTo>
                    <a:pt x="5797" y="18038"/>
                    <a:pt x="4474" y="18794"/>
                    <a:pt x="4159" y="20055"/>
                  </a:cubicBezTo>
                  <a:cubicBezTo>
                    <a:pt x="3529" y="22134"/>
                    <a:pt x="5734" y="23898"/>
                    <a:pt x="7561" y="24969"/>
                  </a:cubicBezTo>
                  <a:cubicBezTo>
                    <a:pt x="11405" y="27175"/>
                    <a:pt x="15312" y="29254"/>
                    <a:pt x="19281" y="31207"/>
                  </a:cubicBezTo>
                  <a:cubicBezTo>
                    <a:pt x="14429" y="32593"/>
                    <a:pt x="9704" y="34421"/>
                    <a:pt x="5167" y="36815"/>
                  </a:cubicBezTo>
                  <a:cubicBezTo>
                    <a:pt x="2710" y="38075"/>
                    <a:pt x="0" y="41100"/>
                    <a:pt x="1827" y="43179"/>
                  </a:cubicBezTo>
                  <a:cubicBezTo>
                    <a:pt x="2537" y="44052"/>
                    <a:pt x="3766" y="44264"/>
                    <a:pt x="4943" y="44264"/>
                  </a:cubicBezTo>
                  <a:cubicBezTo>
                    <a:pt x="5124" y="44264"/>
                    <a:pt x="5305" y="44259"/>
                    <a:pt x="5482" y="44250"/>
                  </a:cubicBezTo>
                  <a:cubicBezTo>
                    <a:pt x="11405" y="44124"/>
                    <a:pt x="17139" y="42297"/>
                    <a:pt x="22117" y="39020"/>
                  </a:cubicBezTo>
                  <a:cubicBezTo>
                    <a:pt x="22117" y="39052"/>
                    <a:pt x="22117" y="39068"/>
                    <a:pt x="22124" y="39068"/>
                  </a:cubicBezTo>
                  <a:cubicBezTo>
                    <a:pt x="22132" y="39068"/>
                    <a:pt x="22148" y="39052"/>
                    <a:pt x="22180" y="39020"/>
                  </a:cubicBezTo>
                  <a:lnTo>
                    <a:pt x="22180" y="39020"/>
                  </a:lnTo>
                  <a:cubicBezTo>
                    <a:pt x="19848" y="43935"/>
                    <a:pt x="18336" y="49228"/>
                    <a:pt x="17643" y="54647"/>
                  </a:cubicBezTo>
                  <a:cubicBezTo>
                    <a:pt x="17328" y="56222"/>
                    <a:pt x="17391" y="57797"/>
                    <a:pt x="17895" y="59310"/>
                  </a:cubicBezTo>
                  <a:cubicBezTo>
                    <a:pt x="18424" y="60661"/>
                    <a:pt x="19721" y="61849"/>
                    <a:pt x="21171" y="61849"/>
                  </a:cubicBezTo>
                  <a:cubicBezTo>
                    <a:pt x="21275" y="61849"/>
                    <a:pt x="21381" y="61843"/>
                    <a:pt x="21487" y="61830"/>
                  </a:cubicBezTo>
                  <a:cubicBezTo>
                    <a:pt x="22999" y="61641"/>
                    <a:pt x="24133" y="60066"/>
                    <a:pt x="24889" y="58680"/>
                  </a:cubicBezTo>
                  <a:cubicBezTo>
                    <a:pt x="27409" y="54080"/>
                    <a:pt x="29048" y="49039"/>
                    <a:pt x="29741" y="43809"/>
                  </a:cubicBezTo>
                  <a:cubicBezTo>
                    <a:pt x="31505" y="48031"/>
                    <a:pt x="34908" y="51685"/>
                    <a:pt x="39381" y="52820"/>
                  </a:cubicBezTo>
                  <a:cubicBezTo>
                    <a:pt x="39877" y="52943"/>
                    <a:pt x="40421" y="53028"/>
                    <a:pt x="40956" y="53028"/>
                  </a:cubicBezTo>
                  <a:cubicBezTo>
                    <a:pt x="41783" y="53028"/>
                    <a:pt x="42588" y="52826"/>
                    <a:pt x="43162" y="52253"/>
                  </a:cubicBezTo>
                  <a:cubicBezTo>
                    <a:pt x="44737" y="50803"/>
                    <a:pt x="43855" y="48220"/>
                    <a:pt x="42784" y="46330"/>
                  </a:cubicBezTo>
                  <a:cubicBezTo>
                    <a:pt x="40642" y="42423"/>
                    <a:pt x="38436" y="38642"/>
                    <a:pt x="36105" y="34862"/>
                  </a:cubicBezTo>
                  <a:lnTo>
                    <a:pt x="36105" y="34862"/>
                  </a:lnTo>
                  <a:cubicBezTo>
                    <a:pt x="40957" y="36248"/>
                    <a:pt x="45997" y="37130"/>
                    <a:pt x="51038" y="37508"/>
                  </a:cubicBezTo>
                  <a:cubicBezTo>
                    <a:pt x="51235" y="37522"/>
                    <a:pt x="51437" y="37528"/>
                    <a:pt x="51643" y="37528"/>
                  </a:cubicBezTo>
                  <a:cubicBezTo>
                    <a:pt x="54343" y="37528"/>
                    <a:pt x="57686" y="36371"/>
                    <a:pt x="57276" y="33854"/>
                  </a:cubicBezTo>
                  <a:cubicBezTo>
                    <a:pt x="57087" y="32530"/>
                    <a:pt x="55890" y="31648"/>
                    <a:pt x="54756" y="30955"/>
                  </a:cubicBezTo>
                  <a:cubicBezTo>
                    <a:pt x="49888" y="28165"/>
                    <a:pt x="44404" y="26717"/>
                    <a:pt x="38833" y="26717"/>
                  </a:cubicBezTo>
                  <a:cubicBezTo>
                    <a:pt x="38491" y="26717"/>
                    <a:pt x="38149" y="26723"/>
                    <a:pt x="37806" y="26734"/>
                  </a:cubicBezTo>
                  <a:cubicBezTo>
                    <a:pt x="39129" y="25725"/>
                    <a:pt x="40326" y="24465"/>
                    <a:pt x="41335" y="23142"/>
                  </a:cubicBezTo>
                  <a:cubicBezTo>
                    <a:pt x="44611" y="18605"/>
                    <a:pt x="45808" y="12808"/>
                    <a:pt x="44548" y="7390"/>
                  </a:cubicBezTo>
                  <a:cubicBezTo>
                    <a:pt x="44359" y="6318"/>
                    <a:pt x="43855" y="5373"/>
                    <a:pt x="43036" y="4743"/>
                  </a:cubicBezTo>
                  <a:cubicBezTo>
                    <a:pt x="42575" y="4420"/>
                    <a:pt x="42079" y="4281"/>
                    <a:pt x="41572" y="4281"/>
                  </a:cubicBezTo>
                  <a:cubicBezTo>
                    <a:pt x="40002" y="4281"/>
                    <a:pt x="38319" y="5615"/>
                    <a:pt x="37176" y="6948"/>
                  </a:cubicBezTo>
                  <a:cubicBezTo>
                    <a:pt x="33584" y="11359"/>
                    <a:pt x="30812" y="16463"/>
                    <a:pt x="29174" y="21945"/>
                  </a:cubicBezTo>
                  <a:cubicBezTo>
                    <a:pt x="28670" y="15959"/>
                    <a:pt x="27157" y="10162"/>
                    <a:pt x="24637" y="4680"/>
                  </a:cubicBezTo>
                  <a:cubicBezTo>
                    <a:pt x="24133" y="3231"/>
                    <a:pt x="23188" y="1908"/>
                    <a:pt x="21991" y="837"/>
                  </a:cubicBezTo>
                  <a:cubicBezTo>
                    <a:pt x="21290" y="311"/>
                    <a:pt x="20396" y="0"/>
                    <a:pt x="1953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3054;p67"/>
            <p:cNvSpPr/>
            <p:nvPr/>
          </p:nvSpPr>
          <p:spPr>
            <a:xfrm>
              <a:off x="2662996" y="3543701"/>
              <a:ext cx="66143" cy="64810"/>
            </a:xfrm>
            <a:custGeom>
              <a:avLst/>
              <a:gdLst/>
              <a:ahLst/>
              <a:cxnLst/>
              <a:rect l="l" t="t" r="r" b="b"/>
              <a:pathLst>
                <a:path w="9579" h="9386" extrusionOk="0">
                  <a:moveTo>
                    <a:pt x="4795" y="0"/>
                  </a:moveTo>
                  <a:cubicBezTo>
                    <a:pt x="3637" y="0"/>
                    <a:pt x="2475" y="476"/>
                    <a:pt x="1639" y="1462"/>
                  </a:cubicBezTo>
                  <a:cubicBezTo>
                    <a:pt x="1" y="3415"/>
                    <a:pt x="64" y="6250"/>
                    <a:pt x="1828" y="8078"/>
                  </a:cubicBezTo>
                  <a:cubicBezTo>
                    <a:pt x="2687" y="8963"/>
                    <a:pt x="3794" y="9385"/>
                    <a:pt x="4886" y="9385"/>
                  </a:cubicBezTo>
                  <a:cubicBezTo>
                    <a:pt x="6436" y="9385"/>
                    <a:pt x="7957" y="8533"/>
                    <a:pt x="8696" y="6943"/>
                  </a:cubicBezTo>
                  <a:cubicBezTo>
                    <a:pt x="9578" y="5242"/>
                    <a:pt x="9326" y="3226"/>
                    <a:pt x="8192" y="1714"/>
                  </a:cubicBezTo>
                  <a:cubicBezTo>
                    <a:pt x="7363" y="587"/>
                    <a:pt x="6081" y="0"/>
                    <a:pt x="479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 name="Google Shape;3055;p67"/>
            <p:cNvSpPr/>
            <p:nvPr/>
          </p:nvSpPr>
          <p:spPr>
            <a:xfrm>
              <a:off x="2651251" y="3668212"/>
              <a:ext cx="31770" cy="92748"/>
            </a:xfrm>
            <a:custGeom>
              <a:avLst/>
              <a:gdLst/>
              <a:ahLst/>
              <a:cxnLst/>
              <a:rect l="l" t="t" r="r" b="b"/>
              <a:pathLst>
                <a:path w="4601" h="13432" extrusionOk="0">
                  <a:moveTo>
                    <a:pt x="3890" y="0"/>
                  </a:moveTo>
                  <a:cubicBezTo>
                    <a:pt x="3326" y="0"/>
                    <a:pt x="2637" y="3000"/>
                    <a:pt x="1702" y="6617"/>
                  </a:cubicBezTo>
                  <a:cubicBezTo>
                    <a:pt x="820" y="10209"/>
                    <a:pt x="1" y="13233"/>
                    <a:pt x="505" y="13422"/>
                  </a:cubicBezTo>
                  <a:cubicBezTo>
                    <a:pt x="521" y="13428"/>
                    <a:pt x="539" y="13431"/>
                    <a:pt x="558" y="13431"/>
                  </a:cubicBezTo>
                  <a:cubicBezTo>
                    <a:pt x="1116" y="13431"/>
                    <a:pt x="2678" y="10777"/>
                    <a:pt x="3592" y="7121"/>
                  </a:cubicBezTo>
                  <a:cubicBezTo>
                    <a:pt x="4600" y="3278"/>
                    <a:pt x="4474" y="64"/>
                    <a:pt x="3907" y="1"/>
                  </a:cubicBezTo>
                  <a:cubicBezTo>
                    <a:pt x="3901" y="0"/>
                    <a:pt x="3896" y="0"/>
                    <a:pt x="38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3056;p67"/>
            <p:cNvSpPr/>
            <p:nvPr/>
          </p:nvSpPr>
          <p:spPr>
            <a:xfrm>
              <a:off x="2713465" y="3631456"/>
              <a:ext cx="63968" cy="75700"/>
            </a:xfrm>
            <a:custGeom>
              <a:avLst/>
              <a:gdLst/>
              <a:ahLst/>
              <a:cxnLst/>
              <a:rect l="l" t="t" r="r" b="b"/>
              <a:pathLst>
                <a:path w="9264" h="10963" extrusionOk="0">
                  <a:moveTo>
                    <a:pt x="551" y="1"/>
                  </a:moveTo>
                  <a:cubicBezTo>
                    <a:pt x="507" y="1"/>
                    <a:pt x="471" y="11"/>
                    <a:pt x="442" y="31"/>
                  </a:cubicBezTo>
                  <a:cubicBezTo>
                    <a:pt x="1" y="346"/>
                    <a:pt x="1576" y="3056"/>
                    <a:pt x="3908" y="6080"/>
                  </a:cubicBezTo>
                  <a:cubicBezTo>
                    <a:pt x="6027" y="8907"/>
                    <a:pt x="8147" y="10963"/>
                    <a:pt x="8776" y="10963"/>
                  </a:cubicBezTo>
                  <a:cubicBezTo>
                    <a:pt x="8820" y="10963"/>
                    <a:pt x="8856" y="10953"/>
                    <a:pt x="8885" y="10932"/>
                  </a:cubicBezTo>
                  <a:cubicBezTo>
                    <a:pt x="9263" y="10554"/>
                    <a:pt x="7751" y="7844"/>
                    <a:pt x="5420" y="4883"/>
                  </a:cubicBezTo>
                  <a:cubicBezTo>
                    <a:pt x="3241" y="2057"/>
                    <a:pt x="1172" y="1"/>
                    <a:pt x="5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3057;p67"/>
            <p:cNvSpPr/>
            <p:nvPr/>
          </p:nvSpPr>
          <p:spPr>
            <a:xfrm>
              <a:off x="2773510" y="3583004"/>
              <a:ext cx="93984" cy="17021"/>
            </a:xfrm>
            <a:custGeom>
              <a:avLst/>
              <a:gdLst/>
              <a:ahLst/>
              <a:cxnLst/>
              <a:rect l="l" t="t" r="r" b="b"/>
              <a:pathLst>
                <a:path w="13611" h="2465" extrusionOk="0">
                  <a:moveTo>
                    <a:pt x="1725" y="0"/>
                  </a:moveTo>
                  <a:cubicBezTo>
                    <a:pt x="774" y="0"/>
                    <a:pt x="181" y="89"/>
                    <a:pt x="126" y="306"/>
                  </a:cubicBezTo>
                  <a:cubicBezTo>
                    <a:pt x="0" y="873"/>
                    <a:pt x="2962" y="1881"/>
                    <a:pt x="6742" y="2323"/>
                  </a:cubicBezTo>
                  <a:cubicBezTo>
                    <a:pt x="7735" y="2422"/>
                    <a:pt x="8680" y="2465"/>
                    <a:pt x="9534" y="2465"/>
                  </a:cubicBezTo>
                  <a:cubicBezTo>
                    <a:pt x="11932" y="2465"/>
                    <a:pt x="13610" y="2127"/>
                    <a:pt x="13610" y="1755"/>
                  </a:cubicBezTo>
                  <a:cubicBezTo>
                    <a:pt x="13610" y="1188"/>
                    <a:pt x="10649" y="747"/>
                    <a:pt x="6931" y="369"/>
                  </a:cubicBezTo>
                  <a:cubicBezTo>
                    <a:pt x="4853" y="154"/>
                    <a:pt x="2978" y="0"/>
                    <a:pt x="17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3058;p67"/>
            <p:cNvSpPr/>
            <p:nvPr/>
          </p:nvSpPr>
          <p:spPr>
            <a:xfrm>
              <a:off x="2741747" y="3452782"/>
              <a:ext cx="44385" cy="75996"/>
            </a:xfrm>
            <a:custGeom>
              <a:avLst/>
              <a:gdLst/>
              <a:ahLst/>
              <a:cxnLst/>
              <a:rect l="l" t="t" r="r" b="b"/>
              <a:pathLst>
                <a:path w="6428" h="11006" extrusionOk="0">
                  <a:moveTo>
                    <a:pt x="5866" y="0"/>
                  </a:moveTo>
                  <a:cubicBezTo>
                    <a:pt x="5323" y="0"/>
                    <a:pt x="4044" y="2386"/>
                    <a:pt x="2647" y="5240"/>
                  </a:cubicBezTo>
                  <a:cubicBezTo>
                    <a:pt x="1198" y="8202"/>
                    <a:pt x="1" y="10659"/>
                    <a:pt x="442" y="10974"/>
                  </a:cubicBezTo>
                  <a:cubicBezTo>
                    <a:pt x="467" y="10995"/>
                    <a:pt x="500" y="11005"/>
                    <a:pt x="539" y="11005"/>
                  </a:cubicBezTo>
                  <a:cubicBezTo>
                    <a:pt x="1088" y="11005"/>
                    <a:pt x="2942" y="9003"/>
                    <a:pt x="4411" y="6122"/>
                  </a:cubicBezTo>
                  <a:cubicBezTo>
                    <a:pt x="5987" y="2972"/>
                    <a:pt x="6428" y="136"/>
                    <a:pt x="5924" y="10"/>
                  </a:cubicBezTo>
                  <a:cubicBezTo>
                    <a:pt x="5905" y="3"/>
                    <a:pt x="5886" y="0"/>
                    <a:pt x="58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3059;p67"/>
            <p:cNvSpPr/>
            <p:nvPr/>
          </p:nvSpPr>
          <p:spPr>
            <a:xfrm>
              <a:off x="2654296" y="3450152"/>
              <a:ext cx="19589" cy="64051"/>
            </a:xfrm>
            <a:custGeom>
              <a:avLst/>
              <a:gdLst/>
              <a:ahLst/>
              <a:cxnLst/>
              <a:rect l="l" t="t" r="r" b="b"/>
              <a:pathLst>
                <a:path w="2837" h="9276" extrusionOk="0">
                  <a:moveTo>
                    <a:pt x="639" y="1"/>
                  </a:moveTo>
                  <a:cubicBezTo>
                    <a:pt x="614" y="1"/>
                    <a:pt x="590" y="5"/>
                    <a:pt x="568" y="13"/>
                  </a:cubicBezTo>
                  <a:cubicBezTo>
                    <a:pt x="1" y="139"/>
                    <a:pt x="190" y="2219"/>
                    <a:pt x="505" y="4739"/>
                  </a:cubicBezTo>
                  <a:cubicBezTo>
                    <a:pt x="883" y="7196"/>
                    <a:pt x="1261" y="9276"/>
                    <a:pt x="1828" y="9276"/>
                  </a:cubicBezTo>
                  <a:cubicBezTo>
                    <a:pt x="2332" y="9276"/>
                    <a:pt x="2836" y="7133"/>
                    <a:pt x="2458" y="4487"/>
                  </a:cubicBezTo>
                  <a:cubicBezTo>
                    <a:pt x="2157" y="1899"/>
                    <a:pt x="1166" y="1"/>
                    <a:pt x="6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3060;p67"/>
            <p:cNvSpPr/>
            <p:nvPr/>
          </p:nvSpPr>
          <p:spPr>
            <a:xfrm>
              <a:off x="2581634" y="3519443"/>
              <a:ext cx="59183" cy="30720"/>
            </a:xfrm>
            <a:custGeom>
              <a:avLst/>
              <a:gdLst/>
              <a:ahLst/>
              <a:cxnLst/>
              <a:rect l="l" t="t" r="r" b="b"/>
              <a:pathLst>
                <a:path w="8571" h="4449" extrusionOk="0">
                  <a:moveTo>
                    <a:pt x="748" y="1"/>
                  </a:moveTo>
                  <a:cubicBezTo>
                    <a:pt x="489" y="1"/>
                    <a:pt x="316" y="60"/>
                    <a:pt x="253" y="186"/>
                  </a:cubicBezTo>
                  <a:cubicBezTo>
                    <a:pt x="1" y="690"/>
                    <a:pt x="1639" y="1950"/>
                    <a:pt x="3845" y="3084"/>
                  </a:cubicBezTo>
                  <a:cubicBezTo>
                    <a:pt x="5535" y="3977"/>
                    <a:pt x="7086" y="4449"/>
                    <a:pt x="7844" y="4449"/>
                  </a:cubicBezTo>
                  <a:cubicBezTo>
                    <a:pt x="8104" y="4449"/>
                    <a:pt x="8270" y="4394"/>
                    <a:pt x="8318" y="4281"/>
                  </a:cubicBezTo>
                  <a:cubicBezTo>
                    <a:pt x="8570" y="3777"/>
                    <a:pt x="6995" y="2454"/>
                    <a:pt x="4727" y="1383"/>
                  </a:cubicBezTo>
                  <a:cubicBezTo>
                    <a:pt x="3073" y="532"/>
                    <a:pt x="1525" y="1"/>
                    <a:pt x="7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3061;p67"/>
            <p:cNvSpPr/>
            <p:nvPr/>
          </p:nvSpPr>
          <p:spPr>
            <a:xfrm>
              <a:off x="2577719" y="3612543"/>
              <a:ext cx="63533" cy="29450"/>
            </a:xfrm>
            <a:custGeom>
              <a:avLst/>
              <a:gdLst/>
              <a:ahLst/>
              <a:cxnLst/>
              <a:rect l="l" t="t" r="r" b="b"/>
              <a:pathLst>
                <a:path w="9201" h="4265" extrusionOk="0">
                  <a:moveTo>
                    <a:pt x="8398" y="1"/>
                  </a:moveTo>
                  <a:cubicBezTo>
                    <a:pt x="7569" y="1"/>
                    <a:pt x="5966" y="520"/>
                    <a:pt x="4223" y="1321"/>
                  </a:cubicBezTo>
                  <a:cubicBezTo>
                    <a:pt x="1828" y="2392"/>
                    <a:pt x="1" y="3526"/>
                    <a:pt x="190" y="4030"/>
                  </a:cubicBezTo>
                  <a:cubicBezTo>
                    <a:pt x="229" y="4187"/>
                    <a:pt x="470" y="4265"/>
                    <a:pt x="857" y="4265"/>
                  </a:cubicBezTo>
                  <a:cubicBezTo>
                    <a:pt x="1714" y="4265"/>
                    <a:pt x="3287" y="3886"/>
                    <a:pt x="4979" y="3148"/>
                  </a:cubicBezTo>
                  <a:cubicBezTo>
                    <a:pt x="7436" y="2014"/>
                    <a:pt x="9200" y="628"/>
                    <a:pt x="8948" y="187"/>
                  </a:cubicBezTo>
                  <a:cubicBezTo>
                    <a:pt x="8869" y="60"/>
                    <a:pt x="8677" y="1"/>
                    <a:pt x="8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 name="Rounded Rectangular Callout 22"/>
          <p:cNvSpPr/>
          <p:nvPr/>
        </p:nvSpPr>
        <p:spPr>
          <a:xfrm>
            <a:off x="838200" y="4152900"/>
            <a:ext cx="6172200" cy="2514600"/>
          </a:xfrm>
          <a:prstGeom prst="wedgeRoundRectCallout">
            <a:avLst>
              <a:gd name="adj1" fmla="val 64690"/>
              <a:gd name="adj2" fmla="val -18243"/>
              <a:gd name="adj3" fmla="val 16667"/>
            </a:avLst>
          </a:prstGeom>
          <a:solidFill>
            <a:schemeClr val="tx2">
              <a:lumMod val="40000"/>
              <a:lumOff val="60000"/>
            </a:schemeClr>
          </a:solidFill>
          <a:ln w="25400" cap="flat" cmpd="sng" algn="ctr">
            <a:solidFill>
              <a:srgbClr val="D98642">
                <a:shade val="50000"/>
              </a:srgbClr>
            </a:solidFill>
            <a:prstDash val="dash"/>
          </a:ln>
          <a:effectLst/>
        </p:spPr>
        <p:txBody>
          <a:bodyPr rtlCol="0" anchor="ctr"/>
          <a:lstStyle/>
          <a:p>
            <a:pPr marL="571500" lvl="0" indent="-571500" algn="just">
              <a:lnSpc>
                <a:spcPct val="150000"/>
              </a:lnSpc>
              <a:buClrTx/>
              <a:buFont typeface="Arial" pitchFamily="34" charset="0"/>
              <a:buChar char="•"/>
            </a:pPr>
            <a:r>
              <a:rPr lang="vi-VN" sz="3800" dirty="0">
                <a:solidFill>
                  <a:srgbClr val="23013D">
                    <a:lumMod val="50000"/>
                  </a:srgbClr>
                </a:solidFill>
                <a:ea typeface="+mn-ea"/>
                <a:cs typeface="+mn-cs"/>
              </a:rPr>
              <a:t>Thức ăn của con người và động vật được lấy từ thực vật</a:t>
            </a:r>
            <a:endParaRPr kumimoji="0" lang="vi-VN" sz="3800" b="0" i="0" u="none" strike="noStrike" kern="0" cap="none" spc="0" normalizeH="0" baseline="0" noProof="0" dirty="0">
              <a:ln>
                <a:noFill/>
              </a:ln>
              <a:solidFill>
                <a:srgbClr val="23013D">
                  <a:lumMod val="50000"/>
                </a:srgbClr>
              </a:solidFill>
              <a:effectLst/>
              <a:uLnTx/>
              <a:uFillTx/>
              <a:latin typeface="Arial"/>
              <a:ea typeface="+mn-ea"/>
              <a:cs typeface="+mn-cs"/>
            </a:endParaRPr>
          </a:p>
        </p:txBody>
      </p:sp>
      <p:sp>
        <p:nvSpPr>
          <p:cNvPr id="24" name="Rounded Rectangular Callout 23"/>
          <p:cNvSpPr/>
          <p:nvPr/>
        </p:nvSpPr>
        <p:spPr>
          <a:xfrm>
            <a:off x="838200" y="7277100"/>
            <a:ext cx="6172200" cy="2514600"/>
          </a:xfrm>
          <a:prstGeom prst="wedgeRoundRectCallout">
            <a:avLst>
              <a:gd name="adj1" fmla="val 64690"/>
              <a:gd name="adj2" fmla="val -18243"/>
              <a:gd name="adj3" fmla="val 16667"/>
            </a:avLst>
          </a:prstGeom>
          <a:solidFill>
            <a:schemeClr val="tx2">
              <a:lumMod val="40000"/>
              <a:lumOff val="60000"/>
            </a:schemeClr>
          </a:solidFill>
          <a:ln w="25400" cap="flat" cmpd="sng" algn="ctr">
            <a:solidFill>
              <a:srgbClr val="D98642">
                <a:shade val="50000"/>
              </a:srgbClr>
            </a:solidFill>
            <a:prstDash val="dash"/>
          </a:ln>
          <a:effectLst/>
        </p:spPr>
        <p:txBody>
          <a:bodyPr rtlCol="0" anchor="ctr"/>
          <a:lstStyle/>
          <a:p>
            <a:pPr marL="571500" lvl="0" indent="-571500" algn="just">
              <a:lnSpc>
                <a:spcPct val="150000"/>
              </a:lnSpc>
              <a:buClrTx/>
              <a:buFont typeface="Arial" pitchFamily="34" charset="0"/>
              <a:buChar char="•"/>
            </a:pPr>
            <a:r>
              <a:rPr lang="vi-VN" sz="3800" dirty="0">
                <a:solidFill>
                  <a:srgbClr val="23013D">
                    <a:lumMod val="50000"/>
                  </a:srgbClr>
                </a:solidFill>
                <a:ea typeface="+mn-ea"/>
                <a:cs typeface="+mn-cs"/>
              </a:rPr>
              <a:t>Con người: bắp ngô; động vật: thân, lá của cây ngô</a:t>
            </a:r>
            <a:endParaRPr kumimoji="0" lang="vi-VN" sz="3800" b="0" i="0" u="none" strike="noStrike" kern="0" cap="none" spc="0" normalizeH="0" baseline="0" noProof="0" dirty="0">
              <a:ln>
                <a:noFill/>
              </a:ln>
              <a:solidFill>
                <a:srgbClr val="23013D">
                  <a:lumMod val="50000"/>
                </a:srgbClr>
              </a:solidFill>
              <a:effectLst/>
              <a:uLnTx/>
              <a:uFillTx/>
              <a:latin typeface="Arial"/>
              <a:ea typeface="+mn-ea"/>
              <a:cs typeface="+mn-cs"/>
            </a:endParaRPr>
          </a:p>
        </p:txBody>
      </p:sp>
    </p:spTree>
    <p:extLst>
      <p:ext uri="{BB962C8B-B14F-4D97-AF65-F5344CB8AC3E}">
        <p14:creationId xmlns:p14="http://schemas.microsoft.com/office/powerpoint/2010/main" val="14058032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097000" y="7581900"/>
            <a:ext cx="2286528" cy="2409244"/>
          </a:xfrm>
          <a:prstGeom prst="rect">
            <a:avLst/>
          </a:prstGeom>
        </p:spPr>
      </p:pic>
      <p:sp>
        <p:nvSpPr>
          <p:cNvPr id="3" name="Rounded Rectangular Callout 2"/>
          <p:cNvSpPr/>
          <p:nvPr/>
        </p:nvSpPr>
        <p:spPr>
          <a:xfrm>
            <a:off x="2274092" y="1693247"/>
            <a:ext cx="13575508" cy="5431453"/>
          </a:xfrm>
          <a:prstGeom prst="wedgeRoundRectCallout">
            <a:avLst>
              <a:gd name="adj1" fmla="val 38672"/>
              <a:gd name="adj2" fmla="val 66605"/>
              <a:gd name="adj3" fmla="val 16667"/>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dirty="0">
                <a:solidFill>
                  <a:schemeClr val="tx1">
                    <a:lumMod val="50000"/>
                  </a:schemeClr>
                </a:solidFill>
              </a:rPr>
              <a:t>Gần như tất cả các bộ phận của thực vật đều có thể dùng làm thức ăn cho người và động vật</a:t>
            </a:r>
          </a:p>
        </p:txBody>
      </p:sp>
      <p:pic>
        <p:nvPicPr>
          <p:cNvPr id="4" name="Picture 3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504327" y="647700"/>
            <a:ext cx="1269253" cy="1045547"/>
          </a:xfrm>
          <a:prstGeom prst="rect">
            <a:avLst/>
          </a:prstGeom>
        </p:spPr>
      </p:pic>
    </p:spTree>
    <p:extLst>
      <p:ext uri="{BB962C8B-B14F-4D97-AF65-F5344CB8AC3E}">
        <p14:creationId xmlns:p14="http://schemas.microsoft.com/office/powerpoint/2010/main" val="37490249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555D34-95C4-4780-5240-D6CDA9E7CEDB}"/>
              </a:ext>
            </a:extLst>
          </p:cNvPr>
          <p:cNvSpPr txBox="1"/>
          <p:nvPr/>
        </p:nvSpPr>
        <p:spPr>
          <a:xfrm>
            <a:off x="762000" y="416520"/>
            <a:ext cx="16764001" cy="901593"/>
          </a:xfrm>
          <a:prstGeom prst="rect">
            <a:avLst/>
          </a:prstGeom>
          <a:noFill/>
        </p:spPr>
        <p:txBody>
          <a:bodyPr wrap="square">
            <a:spAutoFit/>
          </a:bodyPr>
          <a:lstStyle/>
          <a:p>
            <a:pPr algn="ctr">
              <a:lnSpc>
                <a:spcPct val="150000"/>
              </a:lnSpc>
            </a:pPr>
            <a:r>
              <a:rPr lang="nl-NL" sz="4000" b="1" i="1" dirty="0">
                <a:latin typeface="Arial" panose="020B0604020202020204" pitchFamily="34" charset="0"/>
                <a:ea typeface="Calibri" panose="020F0502020204030204" pitchFamily="34" charset="0"/>
                <a:cs typeface="Arial" panose="020B0604020202020204" pitchFamily="34" charset="0"/>
              </a:rPr>
              <a:t>Hoạt động 1.2: </a:t>
            </a:r>
            <a:r>
              <a:rPr lang="nl-NL" sz="4000" dirty="0">
                <a:latin typeface="Arial" panose="020B0604020202020204" pitchFamily="34" charset="0"/>
                <a:ea typeface="Calibri" panose="020F0502020204030204" pitchFamily="34" charset="0"/>
                <a:cs typeface="Arial" panose="020B0604020202020204" pitchFamily="34" charset="0"/>
              </a:rPr>
              <a:t>Q</a:t>
            </a:r>
            <a:r>
              <a:rPr lang="nl-NL" sz="4000" dirty="0">
                <a:effectLst/>
                <a:latin typeface="Arial" panose="020B0604020202020204" pitchFamily="34" charset="0"/>
                <a:ea typeface="Calibri" panose="020F0502020204030204" pitchFamily="34" charset="0"/>
                <a:cs typeface="Arial" panose="020B0604020202020204" pitchFamily="34" charset="0"/>
              </a:rPr>
              <a:t>uan sát hình 3 và trả lời các câu hỏi: </a:t>
            </a:r>
            <a:endParaRPr lang="vi-VN" sz="40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768" y="1419483"/>
            <a:ext cx="10126461" cy="6019800"/>
          </a:xfrm>
          <a:prstGeom prst="rect">
            <a:avLst/>
          </a:prstGeom>
        </p:spPr>
      </p:pic>
      <p:sp>
        <p:nvSpPr>
          <p:cNvPr id="4" name="TextBox 3">
            <a:extLst>
              <a:ext uri="{FF2B5EF4-FFF2-40B4-BE49-F238E27FC236}">
                <a16:creationId xmlns:a16="http://schemas.microsoft.com/office/drawing/2014/main" id="{23555D34-95C4-4780-5240-D6CDA9E7CEDB}"/>
              </a:ext>
            </a:extLst>
          </p:cNvPr>
          <p:cNvSpPr txBox="1"/>
          <p:nvPr/>
        </p:nvSpPr>
        <p:spPr>
          <a:xfrm>
            <a:off x="3848099" y="7658100"/>
            <a:ext cx="10591802" cy="1938992"/>
          </a:xfrm>
          <a:prstGeom prst="rect">
            <a:avLst/>
          </a:prstGeom>
          <a:noFill/>
        </p:spPr>
        <p:txBody>
          <a:bodyPr wrap="square">
            <a:spAutoFit/>
          </a:bodyPr>
          <a:lstStyle/>
          <a:p>
            <a:pPr marL="571500" indent="-571500" algn="just">
              <a:lnSpc>
                <a:spcPct val="150000"/>
              </a:lnSpc>
              <a:buFont typeface="Arial" pitchFamily="34" charset="0"/>
              <a:buChar char="•"/>
            </a:pPr>
            <a:r>
              <a:rPr lang="vi-VN" sz="4000" dirty="0">
                <a:latin typeface="Arial" panose="020B0604020202020204" pitchFamily="34" charset="0"/>
                <a:ea typeface="Calibri" panose="020F0502020204030204" pitchFamily="34" charset="0"/>
                <a:cs typeface="Arial" panose="020B0604020202020204" pitchFamily="34" charset="0"/>
              </a:rPr>
              <a:t>“Thức ăn” của cây lúa trong hình là gì?</a:t>
            </a:r>
          </a:p>
          <a:p>
            <a:pPr marL="571500" indent="-571500" algn="just">
              <a:lnSpc>
                <a:spcPct val="150000"/>
              </a:lnSpc>
              <a:buFont typeface="Arial" pitchFamily="34" charset="0"/>
              <a:buChar char="•"/>
            </a:pPr>
            <a:r>
              <a:rPr lang="vi-VN" sz="4000" dirty="0">
                <a:latin typeface="Arial" panose="020B0604020202020204" pitchFamily="34" charset="0"/>
                <a:ea typeface="Calibri" panose="020F0502020204030204" pitchFamily="34" charset="0"/>
                <a:cs typeface="Arial" panose="020B0604020202020204" pitchFamily="34" charset="0"/>
              </a:rPr>
              <a:t>Thức ăn của gà và cáo là gì?</a:t>
            </a:r>
          </a:p>
        </p:txBody>
      </p:sp>
      <p:grpSp>
        <p:nvGrpSpPr>
          <p:cNvPr id="5" name="Google Shape;998;p38"/>
          <p:cNvGrpSpPr/>
          <p:nvPr/>
        </p:nvGrpSpPr>
        <p:grpSpPr>
          <a:xfrm>
            <a:off x="14776168" y="4026626"/>
            <a:ext cx="3911622" cy="6317818"/>
            <a:chOff x="7065329" y="1112201"/>
            <a:chExt cx="2465926" cy="3889314"/>
          </a:xfrm>
        </p:grpSpPr>
        <p:sp>
          <p:nvSpPr>
            <p:cNvPr id="6" name="Google Shape;999;p38"/>
            <p:cNvSpPr/>
            <p:nvPr/>
          </p:nvSpPr>
          <p:spPr>
            <a:xfrm flipH="1">
              <a:off x="9089694" y="3128640"/>
              <a:ext cx="361158" cy="677866"/>
            </a:xfrm>
            <a:custGeom>
              <a:avLst/>
              <a:gdLst/>
              <a:ahLst/>
              <a:cxnLst/>
              <a:rect l="l" t="t" r="r" b="b"/>
              <a:pathLst>
                <a:path w="8840" h="16592" fill="none" extrusionOk="0">
                  <a:moveTo>
                    <a:pt x="8839" y="1"/>
                  </a:moveTo>
                  <a:cubicBezTo>
                    <a:pt x="8839" y="1"/>
                    <a:pt x="4617" y="2420"/>
                    <a:pt x="4099" y="7655"/>
                  </a:cubicBezTo>
                  <a:cubicBezTo>
                    <a:pt x="3506" y="13851"/>
                    <a:pt x="642" y="16592"/>
                    <a:pt x="1" y="16592"/>
                  </a:cubicBezTo>
                </a:path>
              </a:pathLst>
            </a:custGeom>
            <a:noFill/>
            <a:ln w="18525" cap="flat" cmpd="sng">
              <a:solidFill>
                <a:srgbClr val="DB872F"/>
              </a:solidFill>
              <a:prstDash val="solid"/>
              <a:miter lim="24689"/>
              <a:headEnd type="none" w="sm" len="sm"/>
              <a:tailEnd type="none" w="sm" len="sm"/>
            </a:ln>
          </p:spPr>
          <p:txBody>
            <a:bodyPr spcFirstLastPara="1" wrap="square" lIns="91425" tIns="91425" rIns="91425" bIns="91425" anchor="ctr" anchorCtr="0">
              <a:noAutofit/>
            </a:bodyPr>
            <a:lstStyle/>
            <a:p>
              <a:endParaRPr/>
            </a:p>
          </p:txBody>
        </p:sp>
        <p:sp>
          <p:nvSpPr>
            <p:cNvPr id="7" name="Google Shape;1000;p38"/>
            <p:cNvSpPr/>
            <p:nvPr/>
          </p:nvSpPr>
          <p:spPr>
            <a:xfrm flipH="1">
              <a:off x="8155095" y="3227060"/>
              <a:ext cx="847905" cy="575075"/>
            </a:xfrm>
            <a:custGeom>
              <a:avLst/>
              <a:gdLst/>
              <a:ahLst/>
              <a:cxnLst/>
              <a:rect l="l" t="t" r="r" b="b"/>
              <a:pathLst>
                <a:path w="20754" h="14076" extrusionOk="0">
                  <a:moveTo>
                    <a:pt x="16397" y="1"/>
                  </a:moveTo>
                  <a:cubicBezTo>
                    <a:pt x="16178" y="1"/>
                    <a:pt x="15946" y="13"/>
                    <a:pt x="15703" y="36"/>
                  </a:cubicBezTo>
                  <a:cubicBezTo>
                    <a:pt x="10617" y="555"/>
                    <a:pt x="0" y="9517"/>
                    <a:pt x="1605" y="13961"/>
                  </a:cubicBezTo>
                  <a:cubicBezTo>
                    <a:pt x="1605" y="13961"/>
                    <a:pt x="2831" y="14076"/>
                    <a:pt x="4616" y="14076"/>
                  </a:cubicBezTo>
                  <a:cubicBezTo>
                    <a:pt x="8621" y="14076"/>
                    <a:pt x="15438" y="13497"/>
                    <a:pt x="17505" y="9739"/>
                  </a:cubicBezTo>
                  <a:cubicBezTo>
                    <a:pt x="20349" y="4568"/>
                    <a:pt x="20754" y="1"/>
                    <a:pt x="16397" y="1"/>
                  </a:cubicBezTo>
                  <a:close/>
                </a:path>
              </a:pathLst>
            </a:custGeom>
            <a:solidFill>
              <a:srgbClr val="DB872F"/>
            </a:solidFill>
            <a:ln>
              <a:noFill/>
            </a:ln>
          </p:spPr>
          <p:txBody>
            <a:bodyPr spcFirstLastPara="1" wrap="square" lIns="91425" tIns="91425" rIns="91425" bIns="91425" anchor="ctr" anchorCtr="0">
              <a:noAutofit/>
            </a:bodyPr>
            <a:lstStyle/>
            <a:p>
              <a:endParaRPr/>
            </a:p>
          </p:txBody>
        </p:sp>
        <p:sp>
          <p:nvSpPr>
            <p:cNvPr id="8" name="Google Shape;1001;p38"/>
            <p:cNvSpPr/>
            <p:nvPr/>
          </p:nvSpPr>
          <p:spPr>
            <a:xfrm flipH="1">
              <a:off x="8657979" y="3515741"/>
              <a:ext cx="337953" cy="1465755"/>
            </a:xfrm>
            <a:custGeom>
              <a:avLst/>
              <a:gdLst/>
              <a:ahLst/>
              <a:cxnLst/>
              <a:rect l="l" t="t" r="r" b="b"/>
              <a:pathLst>
                <a:path w="8272" h="35877" extrusionOk="0">
                  <a:moveTo>
                    <a:pt x="4792" y="0"/>
                  </a:moveTo>
                  <a:cubicBezTo>
                    <a:pt x="3064" y="0"/>
                    <a:pt x="988" y="1030"/>
                    <a:pt x="0" y="4352"/>
                  </a:cubicBezTo>
                  <a:cubicBezTo>
                    <a:pt x="0" y="4352"/>
                    <a:pt x="1333" y="17560"/>
                    <a:pt x="1654" y="18350"/>
                  </a:cubicBezTo>
                  <a:cubicBezTo>
                    <a:pt x="1975" y="19140"/>
                    <a:pt x="6197" y="35188"/>
                    <a:pt x="6049" y="35657"/>
                  </a:cubicBezTo>
                  <a:cubicBezTo>
                    <a:pt x="6000" y="35822"/>
                    <a:pt x="6142" y="35877"/>
                    <a:pt x="6354" y="35877"/>
                  </a:cubicBezTo>
                  <a:cubicBezTo>
                    <a:pt x="6779" y="35877"/>
                    <a:pt x="7481" y="35657"/>
                    <a:pt x="7481" y="35657"/>
                  </a:cubicBezTo>
                  <a:cubicBezTo>
                    <a:pt x="7481" y="35657"/>
                    <a:pt x="4370" y="18029"/>
                    <a:pt x="4666" y="17067"/>
                  </a:cubicBezTo>
                  <a:cubicBezTo>
                    <a:pt x="4987" y="16104"/>
                    <a:pt x="8271" y="2549"/>
                    <a:pt x="7456" y="1142"/>
                  </a:cubicBezTo>
                  <a:cubicBezTo>
                    <a:pt x="7114" y="541"/>
                    <a:pt x="6044" y="0"/>
                    <a:pt x="4792" y="0"/>
                  </a:cubicBezTo>
                  <a:close/>
                </a:path>
              </a:pathLst>
            </a:custGeom>
            <a:solidFill>
              <a:srgbClr val="DB872F"/>
            </a:solidFill>
            <a:ln>
              <a:noFill/>
            </a:ln>
          </p:spPr>
          <p:txBody>
            <a:bodyPr spcFirstLastPara="1" wrap="square" lIns="91425" tIns="91425" rIns="91425" bIns="91425" anchor="ctr" anchorCtr="0">
              <a:noAutofit/>
            </a:bodyPr>
            <a:lstStyle/>
            <a:p>
              <a:endParaRPr/>
            </a:p>
          </p:txBody>
        </p:sp>
        <p:sp>
          <p:nvSpPr>
            <p:cNvPr id="9" name="Google Shape;1002;p38"/>
            <p:cNvSpPr/>
            <p:nvPr/>
          </p:nvSpPr>
          <p:spPr>
            <a:xfrm flipH="1">
              <a:off x="7949921" y="3233556"/>
              <a:ext cx="266334" cy="1710803"/>
            </a:xfrm>
            <a:custGeom>
              <a:avLst/>
              <a:gdLst/>
              <a:ahLst/>
              <a:cxnLst/>
              <a:rect l="l" t="t" r="r" b="b"/>
              <a:pathLst>
                <a:path w="6519" h="41875" extrusionOk="0">
                  <a:moveTo>
                    <a:pt x="4395" y="1"/>
                  </a:moveTo>
                  <a:cubicBezTo>
                    <a:pt x="4395" y="1"/>
                    <a:pt x="1260" y="5753"/>
                    <a:pt x="618" y="7654"/>
                  </a:cubicBezTo>
                  <a:cubicBezTo>
                    <a:pt x="1" y="9580"/>
                    <a:pt x="2593" y="21480"/>
                    <a:pt x="2939" y="26739"/>
                  </a:cubicBezTo>
                  <a:cubicBezTo>
                    <a:pt x="3284" y="31973"/>
                    <a:pt x="4149" y="41206"/>
                    <a:pt x="4149" y="41206"/>
                  </a:cubicBezTo>
                  <a:cubicBezTo>
                    <a:pt x="4149" y="41206"/>
                    <a:pt x="5079" y="41875"/>
                    <a:pt x="5708" y="41875"/>
                  </a:cubicBezTo>
                  <a:cubicBezTo>
                    <a:pt x="5943" y="41875"/>
                    <a:pt x="6135" y="41782"/>
                    <a:pt x="6222" y="41527"/>
                  </a:cubicBezTo>
                  <a:cubicBezTo>
                    <a:pt x="6519" y="40565"/>
                    <a:pt x="5210" y="32615"/>
                    <a:pt x="4889" y="30220"/>
                  </a:cubicBezTo>
                  <a:cubicBezTo>
                    <a:pt x="4544" y="27850"/>
                    <a:pt x="5185" y="26418"/>
                    <a:pt x="5753" y="13678"/>
                  </a:cubicBezTo>
                  <a:cubicBezTo>
                    <a:pt x="6321" y="1038"/>
                    <a:pt x="4395" y="1"/>
                    <a:pt x="4395" y="1"/>
                  </a:cubicBezTo>
                  <a:close/>
                </a:path>
              </a:pathLst>
            </a:custGeom>
            <a:solidFill>
              <a:srgbClr val="DB872F"/>
            </a:solidFill>
            <a:ln>
              <a:noFill/>
            </a:ln>
          </p:spPr>
          <p:txBody>
            <a:bodyPr spcFirstLastPara="1" wrap="square" lIns="91425" tIns="91425" rIns="91425" bIns="91425" anchor="ctr" anchorCtr="0">
              <a:noAutofit/>
            </a:bodyPr>
            <a:lstStyle/>
            <a:p>
              <a:endParaRPr/>
            </a:p>
          </p:txBody>
        </p:sp>
        <p:sp>
          <p:nvSpPr>
            <p:cNvPr id="10" name="Google Shape;1003;p38"/>
            <p:cNvSpPr/>
            <p:nvPr/>
          </p:nvSpPr>
          <p:spPr>
            <a:xfrm flipH="1">
              <a:off x="7065329" y="1112201"/>
              <a:ext cx="2173690" cy="3888579"/>
            </a:xfrm>
            <a:custGeom>
              <a:avLst/>
              <a:gdLst/>
              <a:ahLst/>
              <a:cxnLst/>
              <a:rect l="l" t="t" r="r" b="b"/>
              <a:pathLst>
                <a:path w="53205" h="95180" extrusionOk="0">
                  <a:moveTo>
                    <a:pt x="42340" y="1"/>
                  </a:moveTo>
                  <a:cubicBezTo>
                    <a:pt x="41840" y="1"/>
                    <a:pt x="41312" y="143"/>
                    <a:pt x="40786" y="473"/>
                  </a:cubicBezTo>
                  <a:cubicBezTo>
                    <a:pt x="38737" y="1757"/>
                    <a:pt x="37453" y="1140"/>
                    <a:pt x="37157" y="4152"/>
                  </a:cubicBezTo>
                  <a:cubicBezTo>
                    <a:pt x="36836" y="7188"/>
                    <a:pt x="33701" y="13237"/>
                    <a:pt x="32911" y="16891"/>
                  </a:cubicBezTo>
                  <a:cubicBezTo>
                    <a:pt x="32121" y="20545"/>
                    <a:pt x="28195" y="27112"/>
                    <a:pt x="25035" y="30470"/>
                  </a:cubicBezTo>
                  <a:cubicBezTo>
                    <a:pt x="21850" y="33852"/>
                    <a:pt x="20295" y="39876"/>
                    <a:pt x="16986" y="42765"/>
                  </a:cubicBezTo>
                  <a:cubicBezTo>
                    <a:pt x="16048" y="43580"/>
                    <a:pt x="6000" y="44740"/>
                    <a:pt x="3012" y="49036"/>
                  </a:cubicBezTo>
                  <a:cubicBezTo>
                    <a:pt x="0" y="53357"/>
                    <a:pt x="519" y="60023"/>
                    <a:pt x="1482" y="63207"/>
                  </a:cubicBezTo>
                  <a:cubicBezTo>
                    <a:pt x="2272" y="65800"/>
                    <a:pt x="2716" y="68466"/>
                    <a:pt x="2815" y="71157"/>
                  </a:cubicBezTo>
                  <a:cubicBezTo>
                    <a:pt x="2815" y="72589"/>
                    <a:pt x="2518" y="76243"/>
                    <a:pt x="2839" y="78959"/>
                  </a:cubicBezTo>
                  <a:cubicBezTo>
                    <a:pt x="3185" y="81650"/>
                    <a:pt x="3728" y="95180"/>
                    <a:pt x="3728" y="95180"/>
                  </a:cubicBezTo>
                  <a:lnTo>
                    <a:pt x="5629" y="95180"/>
                  </a:lnTo>
                  <a:cubicBezTo>
                    <a:pt x="5629" y="95180"/>
                    <a:pt x="5876" y="78465"/>
                    <a:pt x="6814" y="75453"/>
                  </a:cubicBezTo>
                  <a:cubicBezTo>
                    <a:pt x="7753" y="72416"/>
                    <a:pt x="11530" y="65380"/>
                    <a:pt x="10542" y="61899"/>
                  </a:cubicBezTo>
                  <a:lnTo>
                    <a:pt x="10542" y="61899"/>
                  </a:lnTo>
                  <a:cubicBezTo>
                    <a:pt x="10543" y="61899"/>
                    <a:pt x="11538" y="61974"/>
                    <a:pt x="12921" y="61974"/>
                  </a:cubicBezTo>
                  <a:cubicBezTo>
                    <a:pt x="15894" y="61974"/>
                    <a:pt x="20661" y="61629"/>
                    <a:pt x="21183" y="59455"/>
                  </a:cubicBezTo>
                  <a:cubicBezTo>
                    <a:pt x="21183" y="59455"/>
                    <a:pt x="22171" y="66121"/>
                    <a:pt x="22986" y="68195"/>
                  </a:cubicBezTo>
                  <a:cubicBezTo>
                    <a:pt x="23800" y="70244"/>
                    <a:pt x="23874" y="85205"/>
                    <a:pt x="23257" y="87427"/>
                  </a:cubicBezTo>
                  <a:cubicBezTo>
                    <a:pt x="22615" y="89674"/>
                    <a:pt x="23282" y="93970"/>
                    <a:pt x="23282" y="93970"/>
                  </a:cubicBezTo>
                  <a:lnTo>
                    <a:pt x="25356" y="93476"/>
                  </a:lnTo>
                  <a:cubicBezTo>
                    <a:pt x="25356" y="93476"/>
                    <a:pt x="25109" y="78687"/>
                    <a:pt x="25899" y="75972"/>
                  </a:cubicBezTo>
                  <a:cubicBezTo>
                    <a:pt x="26664" y="73256"/>
                    <a:pt x="28220" y="62911"/>
                    <a:pt x="29479" y="60195"/>
                  </a:cubicBezTo>
                  <a:cubicBezTo>
                    <a:pt x="30738" y="57480"/>
                    <a:pt x="31874" y="54394"/>
                    <a:pt x="30837" y="49851"/>
                  </a:cubicBezTo>
                  <a:cubicBezTo>
                    <a:pt x="30540" y="48419"/>
                    <a:pt x="29676" y="44913"/>
                    <a:pt x="29874" y="44444"/>
                  </a:cubicBezTo>
                  <a:cubicBezTo>
                    <a:pt x="30960" y="41728"/>
                    <a:pt x="35997" y="31680"/>
                    <a:pt x="36935" y="28816"/>
                  </a:cubicBezTo>
                  <a:cubicBezTo>
                    <a:pt x="38441" y="24224"/>
                    <a:pt x="38589" y="24248"/>
                    <a:pt x="41453" y="9213"/>
                  </a:cubicBezTo>
                  <a:cubicBezTo>
                    <a:pt x="41453" y="9213"/>
                    <a:pt x="45428" y="8719"/>
                    <a:pt x="47329" y="7756"/>
                  </a:cubicBezTo>
                  <a:cubicBezTo>
                    <a:pt x="47632" y="7603"/>
                    <a:pt x="47948" y="7542"/>
                    <a:pt x="48269" y="7542"/>
                  </a:cubicBezTo>
                  <a:cubicBezTo>
                    <a:pt x="49477" y="7542"/>
                    <a:pt x="50748" y="8403"/>
                    <a:pt x="51618" y="8403"/>
                  </a:cubicBezTo>
                  <a:cubicBezTo>
                    <a:pt x="51966" y="8403"/>
                    <a:pt x="52250" y="8265"/>
                    <a:pt x="52440" y="7880"/>
                  </a:cubicBezTo>
                  <a:cubicBezTo>
                    <a:pt x="53205" y="6300"/>
                    <a:pt x="52884" y="3115"/>
                    <a:pt x="50810" y="3115"/>
                  </a:cubicBezTo>
                  <a:cubicBezTo>
                    <a:pt x="49642" y="3129"/>
                    <a:pt x="48130" y="3495"/>
                    <a:pt x="46970" y="3495"/>
                  </a:cubicBezTo>
                  <a:cubicBezTo>
                    <a:pt x="46070" y="3495"/>
                    <a:pt x="45381" y="3274"/>
                    <a:pt x="45230" y="2497"/>
                  </a:cubicBezTo>
                  <a:cubicBezTo>
                    <a:pt x="44992" y="1195"/>
                    <a:pt x="43785" y="1"/>
                    <a:pt x="4234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 name="Google Shape;1004;p38"/>
            <p:cNvSpPr/>
            <p:nvPr/>
          </p:nvSpPr>
          <p:spPr>
            <a:xfrm flipH="1">
              <a:off x="7597874" y="1247472"/>
              <a:ext cx="304901" cy="134576"/>
            </a:xfrm>
            <a:custGeom>
              <a:avLst/>
              <a:gdLst/>
              <a:ahLst/>
              <a:cxnLst/>
              <a:rect l="l" t="t" r="r" b="b"/>
              <a:pathLst>
                <a:path w="7463" h="3294" extrusionOk="0">
                  <a:moveTo>
                    <a:pt x="6347" y="1"/>
                  </a:moveTo>
                  <a:cubicBezTo>
                    <a:pt x="4763" y="1"/>
                    <a:pt x="1" y="370"/>
                    <a:pt x="129" y="1334"/>
                  </a:cubicBezTo>
                  <a:cubicBezTo>
                    <a:pt x="261" y="2178"/>
                    <a:pt x="2230" y="3293"/>
                    <a:pt x="3786" y="3293"/>
                  </a:cubicBezTo>
                  <a:cubicBezTo>
                    <a:pt x="4278" y="3293"/>
                    <a:pt x="4729" y="3181"/>
                    <a:pt x="5067" y="2914"/>
                  </a:cubicBezTo>
                  <a:cubicBezTo>
                    <a:pt x="6499" y="1779"/>
                    <a:pt x="7462" y="199"/>
                    <a:pt x="6820" y="26"/>
                  </a:cubicBezTo>
                  <a:cubicBezTo>
                    <a:pt x="6755" y="10"/>
                    <a:pt x="6588" y="1"/>
                    <a:pt x="634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 name="Google Shape;1005;p38"/>
            <p:cNvSpPr/>
            <p:nvPr/>
          </p:nvSpPr>
          <p:spPr>
            <a:xfrm flipH="1">
              <a:off x="7073091" y="1226064"/>
              <a:ext cx="186952" cy="239941"/>
            </a:xfrm>
            <a:custGeom>
              <a:avLst/>
              <a:gdLst/>
              <a:ahLst/>
              <a:cxnLst/>
              <a:rect l="l" t="t" r="r" b="b"/>
              <a:pathLst>
                <a:path w="4576" h="5873" extrusionOk="0">
                  <a:moveTo>
                    <a:pt x="3089" y="0"/>
                  </a:moveTo>
                  <a:cubicBezTo>
                    <a:pt x="2877" y="0"/>
                    <a:pt x="2637" y="93"/>
                    <a:pt x="2371" y="328"/>
                  </a:cubicBezTo>
                  <a:cubicBezTo>
                    <a:pt x="1112" y="1463"/>
                    <a:pt x="2075" y="3216"/>
                    <a:pt x="2075" y="3216"/>
                  </a:cubicBezTo>
                  <a:cubicBezTo>
                    <a:pt x="2075" y="3216"/>
                    <a:pt x="1" y="4179"/>
                    <a:pt x="1927" y="5438"/>
                  </a:cubicBezTo>
                  <a:cubicBezTo>
                    <a:pt x="2389" y="5744"/>
                    <a:pt x="2786" y="5873"/>
                    <a:pt x="3119" y="5873"/>
                  </a:cubicBezTo>
                  <a:cubicBezTo>
                    <a:pt x="4155" y="5873"/>
                    <a:pt x="4576" y="4632"/>
                    <a:pt x="4445" y="3661"/>
                  </a:cubicBezTo>
                  <a:cubicBezTo>
                    <a:pt x="4346" y="2871"/>
                    <a:pt x="4297" y="2081"/>
                    <a:pt x="4297" y="1291"/>
                  </a:cubicBezTo>
                  <a:cubicBezTo>
                    <a:pt x="4297" y="1291"/>
                    <a:pt x="3882" y="0"/>
                    <a:pt x="3089" y="0"/>
                  </a:cubicBezTo>
                  <a:close/>
                </a:path>
              </a:pathLst>
            </a:custGeom>
            <a:solidFill>
              <a:srgbClr val="FFF3E7"/>
            </a:solidFill>
            <a:ln>
              <a:noFill/>
            </a:ln>
          </p:spPr>
          <p:txBody>
            <a:bodyPr spcFirstLastPara="1" wrap="square" lIns="91425" tIns="91425" rIns="91425" bIns="91425" anchor="ctr" anchorCtr="0">
              <a:noAutofit/>
            </a:bodyPr>
            <a:lstStyle/>
            <a:p>
              <a:endParaRPr/>
            </a:p>
          </p:txBody>
        </p:sp>
        <p:sp>
          <p:nvSpPr>
            <p:cNvPr id="13" name="Google Shape;1006;p38"/>
            <p:cNvSpPr/>
            <p:nvPr/>
          </p:nvSpPr>
          <p:spPr>
            <a:xfrm flipH="1">
              <a:off x="7335626" y="1353817"/>
              <a:ext cx="71660" cy="68269"/>
            </a:xfrm>
            <a:custGeom>
              <a:avLst/>
              <a:gdLst/>
              <a:ahLst/>
              <a:cxnLst/>
              <a:rect l="l" t="t" r="r" b="b"/>
              <a:pathLst>
                <a:path w="1754" h="1671" extrusionOk="0">
                  <a:moveTo>
                    <a:pt x="1021" y="275"/>
                  </a:moveTo>
                  <a:lnTo>
                    <a:pt x="1021" y="275"/>
                  </a:lnTo>
                  <a:cubicBezTo>
                    <a:pt x="1018" y="277"/>
                    <a:pt x="1016" y="278"/>
                    <a:pt x="1014" y="279"/>
                  </a:cubicBezTo>
                  <a:lnTo>
                    <a:pt x="1014" y="279"/>
                  </a:lnTo>
                  <a:cubicBezTo>
                    <a:pt x="1013" y="278"/>
                    <a:pt x="1011" y="278"/>
                    <a:pt x="1010" y="277"/>
                  </a:cubicBezTo>
                  <a:lnTo>
                    <a:pt x="1010" y="277"/>
                  </a:lnTo>
                  <a:lnTo>
                    <a:pt x="1021" y="275"/>
                  </a:lnTo>
                  <a:close/>
                  <a:moveTo>
                    <a:pt x="836" y="1108"/>
                  </a:moveTo>
                  <a:cubicBezTo>
                    <a:pt x="839" y="1109"/>
                    <a:pt x="842" y="1109"/>
                    <a:pt x="845" y="1110"/>
                  </a:cubicBezTo>
                  <a:lnTo>
                    <a:pt x="845" y="1110"/>
                  </a:lnTo>
                  <a:lnTo>
                    <a:pt x="840" y="1111"/>
                  </a:lnTo>
                  <a:lnTo>
                    <a:pt x="840" y="1111"/>
                  </a:lnTo>
                  <a:lnTo>
                    <a:pt x="831" y="1108"/>
                  </a:lnTo>
                  <a:lnTo>
                    <a:pt x="831" y="1108"/>
                  </a:lnTo>
                  <a:cubicBezTo>
                    <a:pt x="833" y="1108"/>
                    <a:pt x="834" y="1108"/>
                    <a:pt x="836" y="1108"/>
                  </a:cubicBezTo>
                  <a:close/>
                  <a:moveTo>
                    <a:pt x="678" y="0"/>
                  </a:moveTo>
                  <a:cubicBezTo>
                    <a:pt x="634" y="0"/>
                    <a:pt x="589" y="6"/>
                    <a:pt x="543" y="15"/>
                  </a:cubicBezTo>
                  <a:cubicBezTo>
                    <a:pt x="420" y="40"/>
                    <a:pt x="321" y="114"/>
                    <a:pt x="272" y="237"/>
                  </a:cubicBezTo>
                  <a:cubicBezTo>
                    <a:pt x="267" y="247"/>
                    <a:pt x="262" y="258"/>
                    <a:pt x="258" y="268"/>
                  </a:cubicBezTo>
                  <a:lnTo>
                    <a:pt x="258" y="268"/>
                  </a:lnTo>
                  <a:cubicBezTo>
                    <a:pt x="141" y="321"/>
                    <a:pt x="49" y="441"/>
                    <a:pt x="25" y="583"/>
                  </a:cubicBezTo>
                  <a:cubicBezTo>
                    <a:pt x="0" y="706"/>
                    <a:pt x="0" y="855"/>
                    <a:pt x="25" y="978"/>
                  </a:cubicBezTo>
                  <a:cubicBezTo>
                    <a:pt x="50" y="1052"/>
                    <a:pt x="74" y="1126"/>
                    <a:pt x="99" y="1176"/>
                  </a:cubicBezTo>
                  <a:cubicBezTo>
                    <a:pt x="123" y="1199"/>
                    <a:pt x="124" y="1223"/>
                    <a:pt x="145" y="1246"/>
                  </a:cubicBezTo>
                  <a:lnTo>
                    <a:pt x="145" y="1246"/>
                  </a:lnTo>
                  <a:cubicBezTo>
                    <a:pt x="179" y="1311"/>
                    <a:pt x="222" y="1373"/>
                    <a:pt x="272" y="1422"/>
                  </a:cubicBezTo>
                  <a:cubicBezTo>
                    <a:pt x="395" y="1521"/>
                    <a:pt x="519" y="1595"/>
                    <a:pt x="667" y="1645"/>
                  </a:cubicBezTo>
                  <a:cubicBezTo>
                    <a:pt x="702" y="1662"/>
                    <a:pt x="740" y="1670"/>
                    <a:pt x="780" y="1670"/>
                  </a:cubicBezTo>
                  <a:cubicBezTo>
                    <a:pt x="823" y="1670"/>
                    <a:pt x="868" y="1661"/>
                    <a:pt x="913" y="1644"/>
                  </a:cubicBezTo>
                  <a:lnTo>
                    <a:pt x="913" y="1644"/>
                  </a:lnTo>
                  <a:cubicBezTo>
                    <a:pt x="988" y="1642"/>
                    <a:pt x="1062" y="1632"/>
                    <a:pt x="1136" y="1595"/>
                  </a:cubicBezTo>
                  <a:cubicBezTo>
                    <a:pt x="1259" y="1546"/>
                    <a:pt x="1383" y="1497"/>
                    <a:pt x="1482" y="1398"/>
                  </a:cubicBezTo>
                  <a:cubicBezTo>
                    <a:pt x="1556" y="1324"/>
                    <a:pt x="1605" y="1250"/>
                    <a:pt x="1654" y="1151"/>
                  </a:cubicBezTo>
                  <a:cubicBezTo>
                    <a:pt x="1729" y="1027"/>
                    <a:pt x="1753" y="855"/>
                    <a:pt x="1704" y="706"/>
                  </a:cubicBezTo>
                  <a:cubicBezTo>
                    <a:pt x="1654" y="632"/>
                    <a:pt x="1605" y="558"/>
                    <a:pt x="1556" y="484"/>
                  </a:cubicBezTo>
                  <a:cubicBezTo>
                    <a:pt x="1552" y="481"/>
                    <a:pt x="1549" y="477"/>
                    <a:pt x="1545" y="473"/>
                  </a:cubicBezTo>
                  <a:lnTo>
                    <a:pt x="1545" y="473"/>
                  </a:lnTo>
                  <a:cubicBezTo>
                    <a:pt x="1510" y="419"/>
                    <a:pt x="1464" y="371"/>
                    <a:pt x="1408" y="336"/>
                  </a:cubicBezTo>
                  <a:cubicBezTo>
                    <a:pt x="1287" y="246"/>
                    <a:pt x="1158" y="192"/>
                    <a:pt x="1030" y="164"/>
                  </a:cubicBezTo>
                  <a:lnTo>
                    <a:pt x="1030" y="164"/>
                  </a:lnTo>
                  <a:cubicBezTo>
                    <a:pt x="994" y="122"/>
                    <a:pt x="947" y="88"/>
                    <a:pt x="889" y="65"/>
                  </a:cubicBezTo>
                  <a:cubicBezTo>
                    <a:pt x="827" y="18"/>
                    <a:pt x="754" y="0"/>
                    <a:pt x="6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 name="Google Shape;1007;p38"/>
            <p:cNvSpPr/>
            <p:nvPr/>
          </p:nvSpPr>
          <p:spPr>
            <a:xfrm flipH="1">
              <a:off x="7454677" y="1308836"/>
              <a:ext cx="120767" cy="88941"/>
            </a:xfrm>
            <a:custGeom>
              <a:avLst/>
              <a:gdLst/>
              <a:ahLst/>
              <a:cxnLst/>
              <a:rect l="l" t="t" r="r" b="b"/>
              <a:pathLst>
                <a:path w="2956" h="2177" extrusionOk="0">
                  <a:moveTo>
                    <a:pt x="975" y="0"/>
                  </a:moveTo>
                  <a:cubicBezTo>
                    <a:pt x="721" y="0"/>
                    <a:pt x="503" y="145"/>
                    <a:pt x="392" y="357"/>
                  </a:cubicBezTo>
                  <a:lnTo>
                    <a:pt x="392" y="357"/>
                  </a:lnTo>
                  <a:cubicBezTo>
                    <a:pt x="240" y="388"/>
                    <a:pt x="124" y="501"/>
                    <a:pt x="67" y="672"/>
                  </a:cubicBezTo>
                  <a:cubicBezTo>
                    <a:pt x="1" y="805"/>
                    <a:pt x="34" y="979"/>
                    <a:pt x="132" y="1121"/>
                  </a:cubicBezTo>
                  <a:lnTo>
                    <a:pt x="132" y="1121"/>
                  </a:lnTo>
                  <a:cubicBezTo>
                    <a:pt x="133" y="1145"/>
                    <a:pt x="136" y="1168"/>
                    <a:pt x="141" y="1190"/>
                  </a:cubicBezTo>
                  <a:cubicBezTo>
                    <a:pt x="240" y="1610"/>
                    <a:pt x="586" y="1931"/>
                    <a:pt x="1006" y="2005"/>
                  </a:cubicBezTo>
                  <a:cubicBezTo>
                    <a:pt x="1041" y="2007"/>
                    <a:pt x="1077" y="2008"/>
                    <a:pt x="1112" y="2008"/>
                  </a:cubicBezTo>
                  <a:cubicBezTo>
                    <a:pt x="1164" y="2008"/>
                    <a:pt x="1215" y="2006"/>
                    <a:pt x="1266" y="2002"/>
                  </a:cubicBezTo>
                  <a:lnTo>
                    <a:pt x="1266" y="2002"/>
                  </a:lnTo>
                  <a:cubicBezTo>
                    <a:pt x="1463" y="2110"/>
                    <a:pt x="1678" y="2176"/>
                    <a:pt x="1892" y="2176"/>
                  </a:cubicBezTo>
                  <a:cubicBezTo>
                    <a:pt x="2018" y="2176"/>
                    <a:pt x="2143" y="2153"/>
                    <a:pt x="2265" y="2104"/>
                  </a:cubicBezTo>
                  <a:cubicBezTo>
                    <a:pt x="2586" y="1980"/>
                    <a:pt x="2808" y="1733"/>
                    <a:pt x="2882" y="1412"/>
                  </a:cubicBezTo>
                  <a:cubicBezTo>
                    <a:pt x="2956" y="1067"/>
                    <a:pt x="2857" y="721"/>
                    <a:pt x="2610" y="474"/>
                  </a:cubicBezTo>
                  <a:cubicBezTo>
                    <a:pt x="2404" y="245"/>
                    <a:pt x="2092" y="101"/>
                    <a:pt x="1772" y="101"/>
                  </a:cubicBezTo>
                  <a:cubicBezTo>
                    <a:pt x="1747" y="101"/>
                    <a:pt x="1722" y="102"/>
                    <a:pt x="1697" y="104"/>
                  </a:cubicBezTo>
                  <a:cubicBezTo>
                    <a:pt x="1632" y="104"/>
                    <a:pt x="1567" y="108"/>
                    <a:pt x="1503" y="115"/>
                  </a:cubicBezTo>
                  <a:lnTo>
                    <a:pt x="1503" y="115"/>
                  </a:lnTo>
                  <a:cubicBezTo>
                    <a:pt x="1360" y="61"/>
                    <a:pt x="1210" y="24"/>
                    <a:pt x="1055" y="5"/>
                  </a:cubicBezTo>
                  <a:cubicBezTo>
                    <a:pt x="1028" y="2"/>
                    <a:pt x="1001" y="0"/>
                    <a:pt x="97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 name="Google Shape;1008;p38"/>
            <p:cNvSpPr/>
            <p:nvPr/>
          </p:nvSpPr>
          <p:spPr>
            <a:xfrm flipH="1">
              <a:off x="7594851" y="1415712"/>
              <a:ext cx="96867" cy="119297"/>
            </a:xfrm>
            <a:custGeom>
              <a:avLst/>
              <a:gdLst/>
              <a:ahLst/>
              <a:cxnLst/>
              <a:rect l="l" t="t" r="r" b="b"/>
              <a:pathLst>
                <a:path w="2371" h="2920" extrusionOk="0">
                  <a:moveTo>
                    <a:pt x="1050" y="0"/>
                  </a:moveTo>
                  <a:cubicBezTo>
                    <a:pt x="901" y="0"/>
                    <a:pt x="757" y="71"/>
                    <a:pt x="673" y="218"/>
                  </a:cubicBezTo>
                  <a:lnTo>
                    <a:pt x="673" y="218"/>
                  </a:lnTo>
                  <a:cubicBezTo>
                    <a:pt x="474" y="328"/>
                    <a:pt x="333" y="530"/>
                    <a:pt x="322" y="765"/>
                  </a:cubicBezTo>
                  <a:lnTo>
                    <a:pt x="322" y="765"/>
                  </a:lnTo>
                  <a:cubicBezTo>
                    <a:pt x="275" y="819"/>
                    <a:pt x="233" y="878"/>
                    <a:pt x="198" y="944"/>
                  </a:cubicBezTo>
                  <a:cubicBezTo>
                    <a:pt x="0" y="1290"/>
                    <a:pt x="25" y="1710"/>
                    <a:pt x="222" y="2031"/>
                  </a:cubicBezTo>
                  <a:cubicBezTo>
                    <a:pt x="270" y="2088"/>
                    <a:pt x="319" y="2144"/>
                    <a:pt x="371" y="2199"/>
                  </a:cubicBezTo>
                  <a:lnTo>
                    <a:pt x="371" y="2199"/>
                  </a:lnTo>
                  <a:cubicBezTo>
                    <a:pt x="407" y="2312"/>
                    <a:pt x="456" y="2420"/>
                    <a:pt x="519" y="2524"/>
                  </a:cubicBezTo>
                  <a:cubicBezTo>
                    <a:pt x="691" y="2771"/>
                    <a:pt x="963" y="2919"/>
                    <a:pt x="1259" y="2919"/>
                  </a:cubicBezTo>
                  <a:cubicBezTo>
                    <a:pt x="1753" y="2895"/>
                    <a:pt x="2173" y="2549"/>
                    <a:pt x="2296" y="2055"/>
                  </a:cubicBezTo>
                  <a:cubicBezTo>
                    <a:pt x="2370" y="1512"/>
                    <a:pt x="2173" y="969"/>
                    <a:pt x="1753" y="599"/>
                  </a:cubicBezTo>
                  <a:cubicBezTo>
                    <a:pt x="1745" y="590"/>
                    <a:pt x="1738" y="582"/>
                    <a:pt x="1730" y="573"/>
                  </a:cubicBezTo>
                  <a:lnTo>
                    <a:pt x="1730" y="573"/>
                  </a:lnTo>
                  <a:cubicBezTo>
                    <a:pt x="1637" y="413"/>
                    <a:pt x="1521" y="263"/>
                    <a:pt x="1383" y="130"/>
                  </a:cubicBezTo>
                  <a:cubicBezTo>
                    <a:pt x="1286" y="44"/>
                    <a:pt x="1167" y="0"/>
                    <a:pt x="10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 name="Google Shape;1009;p38"/>
            <p:cNvSpPr/>
            <p:nvPr/>
          </p:nvSpPr>
          <p:spPr>
            <a:xfrm flipH="1">
              <a:off x="7707447" y="1545631"/>
              <a:ext cx="89186" cy="132207"/>
            </a:xfrm>
            <a:custGeom>
              <a:avLst/>
              <a:gdLst/>
              <a:ahLst/>
              <a:cxnLst/>
              <a:rect l="l" t="t" r="r" b="b"/>
              <a:pathLst>
                <a:path w="2183" h="3236" extrusionOk="0">
                  <a:moveTo>
                    <a:pt x="1510" y="1"/>
                  </a:moveTo>
                  <a:cubicBezTo>
                    <a:pt x="1434" y="1"/>
                    <a:pt x="1357" y="20"/>
                    <a:pt x="1284" y="60"/>
                  </a:cubicBezTo>
                  <a:cubicBezTo>
                    <a:pt x="1220" y="105"/>
                    <a:pt x="1159" y="152"/>
                    <a:pt x="1101" y="202"/>
                  </a:cubicBezTo>
                  <a:lnTo>
                    <a:pt x="1101" y="202"/>
                  </a:lnTo>
                  <a:cubicBezTo>
                    <a:pt x="1082" y="203"/>
                    <a:pt x="1063" y="205"/>
                    <a:pt x="1044" y="207"/>
                  </a:cubicBezTo>
                  <a:lnTo>
                    <a:pt x="1044" y="207"/>
                  </a:lnTo>
                  <a:cubicBezTo>
                    <a:pt x="994" y="164"/>
                    <a:pt x="933" y="130"/>
                    <a:pt x="865" y="110"/>
                  </a:cubicBezTo>
                  <a:cubicBezTo>
                    <a:pt x="832" y="103"/>
                    <a:pt x="799" y="99"/>
                    <a:pt x="766" y="99"/>
                  </a:cubicBezTo>
                  <a:cubicBezTo>
                    <a:pt x="574" y="99"/>
                    <a:pt x="385" y="220"/>
                    <a:pt x="321" y="431"/>
                  </a:cubicBezTo>
                  <a:lnTo>
                    <a:pt x="297" y="406"/>
                  </a:lnTo>
                  <a:lnTo>
                    <a:pt x="297" y="406"/>
                  </a:lnTo>
                  <a:cubicBezTo>
                    <a:pt x="0" y="1246"/>
                    <a:pt x="50" y="2184"/>
                    <a:pt x="420" y="3023"/>
                  </a:cubicBezTo>
                  <a:cubicBezTo>
                    <a:pt x="469" y="3122"/>
                    <a:pt x="568" y="3196"/>
                    <a:pt x="692" y="3221"/>
                  </a:cubicBezTo>
                  <a:cubicBezTo>
                    <a:pt x="728" y="3230"/>
                    <a:pt x="771" y="3235"/>
                    <a:pt x="815" y="3235"/>
                  </a:cubicBezTo>
                  <a:cubicBezTo>
                    <a:pt x="892" y="3235"/>
                    <a:pt x="975" y="3218"/>
                    <a:pt x="1037" y="3171"/>
                  </a:cubicBezTo>
                  <a:cubicBezTo>
                    <a:pt x="1576" y="2856"/>
                    <a:pt x="1884" y="2316"/>
                    <a:pt x="1931" y="1751"/>
                  </a:cubicBezTo>
                  <a:lnTo>
                    <a:pt x="1931" y="1751"/>
                  </a:lnTo>
                  <a:cubicBezTo>
                    <a:pt x="2166" y="1295"/>
                    <a:pt x="2182" y="728"/>
                    <a:pt x="1901" y="233"/>
                  </a:cubicBezTo>
                  <a:cubicBezTo>
                    <a:pt x="1818" y="83"/>
                    <a:pt x="1668" y="1"/>
                    <a:pt x="15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 name="Google Shape;1010;p38"/>
            <p:cNvSpPr/>
            <p:nvPr/>
          </p:nvSpPr>
          <p:spPr>
            <a:xfrm flipH="1">
              <a:off x="7625124" y="1719306"/>
              <a:ext cx="99890" cy="112188"/>
            </a:xfrm>
            <a:custGeom>
              <a:avLst/>
              <a:gdLst/>
              <a:ahLst/>
              <a:cxnLst/>
              <a:rect l="l" t="t" r="r" b="b"/>
              <a:pathLst>
                <a:path w="2445" h="2746" extrusionOk="0">
                  <a:moveTo>
                    <a:pt x="1445" y="0"/>
                  </a:moveTo>
                  <a:cubicBezTo>
                    <a:pt x="1388" y="0"/>
                    <a:pt x="1332" y="10"/>
                    <a:pt x="1277" y="31"/>
                  </a:cubicBezTo>
                  <a:lnTo>
                    <a:pt x="1277" y="31"/>
                  </a:lnTo>
                  <a:cubicBezTo>
                    <a:pt x="1001" y="48"/>
                    <a:pt x="736" y="185"/>
                    <a:pt x="543" y="377"/>
                  </a:cubicBezTo>
                  <a:cubicBezTo>
                    <a:pt x="541" y="379"/>
                    <a:pt x="539" y="381"/>
                    <a:pt x="537" y="383"/>
                  </a:cubicBezTo>
                  <a:lnTo>
                    <a:pt x="537" y="383"/>
                  </a:lnTo>
                  <a:cubicBezTo>
                    <a:pt x="496" y="418"/>
                    <a:pt x="457" y="457"/>
                    <a:pt x="420" y="500"/>
                  </a:cubicBezTo>
                  <a:cubicBezTo>
                    <a:pt x="301" y="634"/>
                    <a:pt x="218" y="795"/>
                    <a:pt x="176" y="961"/>
                  </a:cubicBezTo>
                  <a:lnTo>
                    <a:pt x="176" y="961"/>
                  </a:lnTo>
                  <a:cubicBezTo>
                    <a:pt x="175" y="964"/>
                    <a:pt x="174" y="967"/>
                    <a:pt x="173" y="969"/>
                  </a:cubicBezTo>
                  <a:cubicBezTo>
                    <a:pt x="99" y="1216"/>
                    <a:pt x="50" y="1488"/>
                    <a:pt x="25" y="1735"/>
                  </a:cubicBezTo>
                  <a:cubicBezTo>
                    <a:pt x="0" y="1883"/>
                    <a:pt x="0" y="2031"/>
                    <a:pt x="25" y="2179"/>
                  </a:cubicBezTo>
                  <a:cubicBezTo>
                    <a:pt x="50" y="2377"/>
                    <a:pt x="173" y="2550"/>
                    <a:pt x="346" y="2648"/>
                  </a:cubicBezTo>
                  <a:cubicBezTo>
                    <a:pt x="466" y="2714"/>
                    <a:pt x="601" y="2746"/>
                    <a:pt x="737" y="2746"/>
                  </a:cubicBezTo>
                  <a:cubicBezTo>
                    <a:pt x="909" y="2746"/>
                    <a:pt x="1083" y="2695"/>
                    <a:pt x="1235" y="2599"/>
                  </a:cubicBezTo>
                  <a:cubicBezTo>
                    <a:pt x="1432" y="2475"/>
                    <a:pt x="1630" y="2327"/>
                    <a:pt x="1803" y="2130"/>
                  </a:cubicBezTo>
                  <a:cubicBezTo>
                    <a:pt x="1982" y="1927"/>
                    <a:pt x="2142" y="1705"/>
                    <a:pt x="2225" y="1443"/>
                  </a:cubicBezTo>
                  <a:lnTo>
                    <a:pt x="2225" y="1443"/>
                  </a:lnTo>
                  <a:cubicBezTo>
                    <a:pt x="2316" y="1266"/>
                    <a:pt x="2382" y="1074"/>
                    <a:pt x="2420" y="871"/>
                  </a:cubicBezTo>
                  <a:cubicBezTo>
                    <a:pt x="2445" y="747"/>
                    <a:pt x="2445" y="624"/>
                    <a:pt x="2370" y="525"/>
                  </a:cubicBezTo>
                  <a:cubicBezTo>
                    <a:pt x="2321" y="426"/>
                    <a:pt x="2222" y="352"/>
                    <a:pt x="2099" y="303"/>
                  </a:cubicBezTo>
                  <a:cubicBezTo>
                    <a:pt x="2041" y="282"/>
                    <a:pt x="1980" y="262"/>
                    <a:pt x="1919" y="243"/>
                  </a:cubicBezTo>
                  <a:lnTo>
                    <a:pt x="1919" y="243"/>
                  </a:lnTo>
                  <a:cubicBezTo>
                    <a:pt x="1884" y="214"/>
                    <a:pt x="1846" y="187"/>
                    <a:pt x="1807" y="162"/>
                  </a:cubicBezTo>
                  <a:lnTo>
                    <a:pt x="1807" y="162"/>
                  </a:lnTo>
                  <a:cubicBezTo>
                    <a:pt x="1798" y="151"/>
                    <a:pt x="1788" y="140"/>
                    <a:pt x="1778" y="130"/>
                  </a:cubicBezTo>
                  <a:cubicBezTo>
                    <a:pt x="1679" y="44"/>
                    <a:pt x="1562" y="0"/>
                    <a:pt x="144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 name="Google Shape;1011;p38"/>
            <p:cNvSpPr/>
            <p:nvPr/>
          </p:nvSpPr>
          <p:spPr>
            <a:xfrm flipH="1">
              <a:off x="7745156" y="1842606"/>
              <a:ext cx="122075" cy="110390"/>
            </a:xfrm>
            <a:custGeom>
              <a:avLst/>
              <a:gdLst/>
              <a:ahLst/>
              <a:cxnLst/>
              <a:rect l="l" t="t" r="r" b="b"/>
              <a:pathLst>
                <a:path w="2988" h="2702" extrusionOk="0">
                  <a:moveTo>
                    <a:pt x="1364" y="1223"/>
                  </a:moveTo>
                  <a:cubicBezTo>
                    <a:pt x="1366" y="1223"/>
                    <a:pt x="1369" y="1232"/>
                    <a:pt x="1369" y="1246"/>
                  </a:cubicBezTo>
                  <a:lnTo>
                    <a:pt x="1369" y="1246"/>
                  </a:lnTo>
                  <a:cubicBezTo>
                    <a:pt x="1369" y="1250"/>
                    <a:pt x="1369" y="1253"/>
                    <a:pt x="1369" y="1257"/>
                  </a:cubicBezTo>
                  <a:lnTo>
                    <a:pt x="1369" y="1257"/>
                  </a:lnTo>
                  <a:cubicBezTo>
                    <a:pt x="1368" y="1261"/>
                    <a:pt x="1368" y="1266"/>
                    <a:pt x="1367" y="1271"/>
                  </a:cubicBezTo>
                  <a:lnTo>
                    <a:pt x="1367" y="1271"/>
                  </a:lnTo>
                  <a:cubicBezTo>
                    <a:pt x="1367" y="1271"/>
                    <a:pt x="1367" y="1271"/>
                    <a:pt x="1368" y="1270"/>
                  </a:cubicBezTo>
                  <a:lnTo>
                    <a:pt x="1368" y="1270"/>
                  </a:lnTo>
                  <a:cubicBezTo>
                    <a:pt x="1367" y="1271"/>
                    <a:pt x="1367" y="1272"/>
                    <a:pt x="1367" y="1273"/>
                  </a:cubicBezTo>
                  <a:lnTo>
                    <a:pt x="1367" y="1273"/>
                  </a:lnTo>
                  <a:cubicBezTo>
                    <a:pt x="1367" y="1273"/>
                    <a:pt x="1367" y="1273"/>
                    <a:pt x="1367" y="1273"/>
                  </a:cubicBezTo>
                  <a:lnTo>
                    <a:pt x="1367" y="1273"/>
                  </a:lnTo>
                  <a:cubicBezTo>
                    <a:pt x="1367" y="1272"/>
                    <a:pt x="1367" y="1272"/>
                    <a:pt x="1367" y="1271"/>
                  </a:cubicBezTo>
                  <a:lnTo>
                    <a:pt x="1367" y="1271"/>
                  </a:lnTo>
                  <a:cubicBezTo>
                    <a:pt x="1365" y="1274"/>
                    <a:pt x="1362" y="1278"/>
                    <a:pt x="1359" y="1283"/>
                  </a:cubicBezTo>
                  <a:lnTo>
                    <a:pt x="1359" y="1283"/>
                  </a:lnTo>
                  <a:cubicBezTo>
                    <a:pt x="1359" y="1283"/>
                    <a:pt x="1359" y="1283"/>
                    <a:pt x="1359" y="1282"/>
                  </a:cubicBezTo>
                  <a:lnTo>
                    <a:pt x="1359" y="1282"/>
                  </a:lnTo>
                  <a:cubicBezTo>
                    <a:pt x="1363" y="1270"/>
                    <a:pt x="1364" y="1265"/>
                    <a:pt x="1363" y="1265"/>
                  </a:cubicBezTo>
                  <a:lnTo>
                    <a:pt x="1363" y="1265"/>
                  </a:lnTo>
                  <a:cubicBezTo>
                    <a:pt x="1362" y="1265"/>
                    <a:pt x="1361" y="1268"/>
                    <a:pt x="1358" y="1273"/>
                  </a:cubicBezTo>
                  <a:lnTo>
                    <a:pt x="1358" y="1273"/>
                  </a:lnTo>
                  <a:cubicBezTo>
                    <a:pt x="1358" y="1269"/>
                    <a:pt x="1358" y="1265"/>
                    <a:pt x="1358" y="1260"/>
                  </a:cubicBezTo>
                  <a:cubicBezTo>
                    <a:pt x="1358" y="1234"/>
                    <a:pt x="1361" y="1223"/>
                    <a:pt x="1364" y="1223"/>
                  </a:cubicBezTo>
                  <a:close/>
                  <a:moveTo>
                    <a:pt x="1367" y="1273"/>
                  </a:moveTo>
                  <a:cubicBezTo>
                    <a:pt x="1366" y="1278"/>
                    <a:pt x="1365" y="1284"/>
                    <a:pt x="1364" y="1290"/>
                  </a:cubicBezTo>
                  <a:lnTo>
                    <a:pt x="1364" y="1290"/>
                  </a:lnTo>
                  <a:cubicBezTo>
                    <a:pt x="1362" y="1288"/>
                    <a:pt x="1360" y="1287"/>
                    <a:pt x="1359" y="1285"/>
                  </a:cubicBezTo>
                  <a:lnTo>
                    <a:pt x="1359" y="1285"/>
                  </a:lnTo>
                  <a:cubicBezTo>
                    <a:pt x="1359" y="1285"/>
                    <a:pt x="1359" y="1285"/>
                    <a:pt x="1359" y="1284"/>
                  </a:cubicBezTo>
                  <a:lnTo>
                    <a:pt x="1359" y="1284"/>
                  </a:lnTo>
                  <a:cubicBezTo>
                    <a:pt x="1359" y="1285"/>
                    <a:pt x="1359" y="1285"/>
                    <a:pt x="1359" y="1285"/>
                  </a:cubicBezTo>
                  <a:lnTo>
                    <a:pt x="1359" y="1285"/>
                  </a:lnTo>
                  <a:cubicBezTo>
                    <a:pt x="1358" y="1285"/>
                    <a:pt x="1358" y="1285"/>
                    <a:pt x="1358" y="1284"/>
                  </a:cubicBezTo>
                  <a:lnTo>
                    <a:pt x="1358" y="1284"/>
                  </a:lnTo>
                  <a:cubicBezTo>
                    <a:pt x="1358" y="1284"/>
                    <a:pt x="1358" y="1284"/>
                    <a:pt x="1358" y="1284"/>
                  </a:cubicBezTo>
                  <a:cubicBezTo>
                    <a:pt x="1358" y="1284"/>
                    <a:pt x="1359" y="1284"/>
                    <a:pt x="1359" y="1283"/>
                  </a:cubicBezTo>
                  <a:lnTo>
                    <a:pt x="1359" y="1283"/>
                  </a:lnTo>
                  <a:cubicBezTo>
                    <a:pt x="1359" y="1284"/>
                    <a:pt x="1359" y="1284"/>
                    <a:pt x="1359" y="1284"/>
                  </a:cubicBezTo>
                  <a:lnTo>
                    <a:pt x="1359" y="1284"/>
                  </a:lnTo>
                  <a:cubicBezTo>
                    <a:pt x="1362" y="1280"/>
                    <a:pt x="1365" y="1277"/>
                    <a:pt x="1367" y="1273"/>
                  </a:cubicBezTo>
                  <a:close/>
                  <a:moveTo>
                    <a:pt x="790" y="1"/>
                  </a:moveTo>
                  <a:cubicBezTo>
                    <a:pt x="645" y="1"/>
                    <a:pt x="500" y="72"/>
                    <a:pt x="401" y="214"/>
                  </a:cubicBezTo>
                  <a:lnTo>
                    <a:pt x="401" y="214"/>
                  </a:lnTo>
                  <a:cubicBezTo>
                    <a:pt x="350" y="248"/>
                    <a:pt x="305" y="293"/>
                    <a:pt x="272" y="346"/>
                  </a:cubicBezTo>
                  <a:lnTo>
                    <a:pt x="247" y="322"/>
                  </a:lnTo>
                  <a:lnTo>
                    <a:pt x="247" y="322"/>
                  </a:lnTo>
                  <a:cubicBezTo>
                    <a:pt x="0" y="791"/>
                    <a:pt x="0" y="1359"/>
                    <a:pt x="272" y="1828"/>
                  </a:cubicBezTo>
                  <a:cubicBezTo>
                    <a:pt x="568" y="2247"/>
                    <a:pt x="1012" y="2544"/>
                    <a:pt x="1506" y="2642"/>
                  </a:cubicBezTo>
                  <a:cubicBezTo>
                    <a:pt x="1656" y="2683"/>
                    <a:pt x="1805" y="2701"/>
                    <a:pt x="1955" y="2701"/>
                  </a:cubicBezTo>
                  <a:cubicBezTo>
                    <a:pt x="2077" y="2701"/>
                    <a:pt x="2199" y="2689"/>
                    <a:pt x="2321" y="2667"/>
                  </a:cubicBezTo>
                  <a:cubicBezTo>
                    <a:pt x="2642" y="2593"/>
                    <a:pt x="2889" y="2371"/>
                    <a:pt x="2938" y="2050"/>
                  </a:cubicBezTo>
                  <a:cubicBezTo>
                    <a:pt x="2988" y="1754"/>
                    <a:pt x="2913" y="1433"/>
                    <a:pt x="2741" y="1186"/>
                  </a:cubicBezTo>
                  <a:cubicBezTo>
                    <a:pt x="2617" y="988"/>
                    <a:pt x="2469" y="815"/>
                    <a:pt x="2296" y="643"/>
                  </a:cubicBezTo>
                  <a:cubicBezTo>
                    <a:pt x="1877" y="272"/>
                    <a:pt x="1358" y="50"/>
                    <a:pt x="7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 name="Google Shape;1012;p38"/>
            <p:cNvSpPr/>
            <p:nvPr/>
          </p:nvSpPr>
          <p:spPr>
            <a:xfrm flipH="1">
              <a:off x="7859305" y="2201272"/>
              <a:ext cx="118684" cy="123668"/>
            </a:xfrm>
            <a:custGeom>
              <a:avLst/>
              <a:gdLst/>
              <a:ahLst/>
              <a:cxnLst/>
              <a:rect l="l" t="t" r="r" b="b"/>
              <a:pathLst>
                <a:path w="2905" h="3027" extrusionOk="0">
                  <a:moveTo>
                    <a:pt x="1508" y="1764"/>
                  </a:moveTo>
                  <a:lnTo>
                    <a:pt x="1508" y="1764"/>
                  </a:lnTo>
                  <a:cubicBezTo>
                    <a:pt x="1508" y="1764"/>
                    <a:pt x="1508" y="1764"/>
                    <a:pt x="1508" y="1764"/>
                  </a:cubicBezTo>
                  <a:lnTo>
                    <a:pt x="1508" y="1764"/>
                  </a:lnTo>
                  <a:cubicBezTo>
                    <a:pt x="1506" y="1764"/>
                    <a:pt x="1504" y="1764"/>
                    <a:pt x="1501" y="1764"/>
                  </a:cubicBezTo>
                  <a:close/>
                  <a:moveTo>
                    <a:pt x="1515" y="1764"/>
                  </a:moveTo>
                  <a:cubicBezTo>
                    <a:pt x="1515" y="1764"/>
                    <a:pt x="1516" y="1765"/>
                    <a:pt x="1516" y="1765"/>
                  </a:cubicBezTo>
                  <a:lnTo>
                    <a:pt x="1516" y="1765"/>
                  </a:lnTo>
                  <a:cubicBezTo>
                    <a:pt x="1516" y="1765"/>
                    <a:pt x="1516" y="1765"/>
                    <a:pt x="1517" y="1765"/>
                  </a:cubicBezTo>
                  <a:lnTo>
                    <a:pt x="1517" y="1765"/>
                  </a:lnTo>
                  <a:cubicBezTo>
                    <a:pt x="1517" y="1765"/>
                    <a:pt x="1516" y="1766"/>
                    <a:pt x="1516" y="1766"/>
                  </a:cubicBezTo>
                  <a:lnTo>
                    <a:pt x="1516" y="1766"/>
                  </a:lnTo>
                  <a:cubicBezTo>
                    <a:pt x="1516" y="1766"/>
                    <a:pt x="1516" y="1765"/>
                    <a:pt x="1516" y="1765"/>
                  </a:cubicBezTo>
                  <a:lnTo>
                    <a:pt x="1516" y="1765"/>
                  </a:lnTo>
                  <a:cubicBezTo>
                    <a:pt x="1515" y="1765"/>
                    <a:pt x="1514" y="1765"/>
                    <a:pt x="1514" y="1766"/>
                  </a:cubicBezTo>
                  <a:lnTo>
                    <a:pt x="1514" y="1766"/>
                  </a:lnTo>
                  <a:cubicBezTo>
                    <a:pt x="1514" y="1765"/>
                    <a:pt x="1514" y="1764"/>
                    <a:pt x="1515" y="1764"/>
                  </a:cubicBezTo>
                  <a:close/>
                  <a:moveTo>
                    <a:pt x="1514" y="1766"/>
                  </a:moveTo>
                  <a:cubicBezTo>
                    <a:pt x="1514" y="1766"/>
                    <a:pt x="1513" y="1766"/>
                    <a:pt x="1513" y="1766"/>
                  </a:cubicBezTo>
                  <a:lnTo>
                    <a:pt x="1513" y="1766"/>
                  </a:lnTo>
                  <a:cubicBezTo>
                    <a:pt x="1513" y="1766"/>
                    <a:pt x="1513" y="1766"/>
                    <a:pt x="1512" y="1766"/>
                  </a:cubicBezTo>
                  <a:lnTo>
                    <a:pt x="1512" y="1766"/>
                  </a:lnTo>
                  <a:cubicBezTo>
                    <a:pt x="1513" y="1766"/>
                    <a:pt x="1513" y="1766"/>
                    <a:pt x="1514" y="1766"/>
                  </a:cubicBezTo>
                  <a:close/>
                  <a:moveTo>
                    <a:pt x="1505" y="1769"/>
                  </a:moveTo>
                  <a:lnTo>
                    <a:pt x="1505" y="1769"/>
                  </a:lnTo>
                  <a:cubicBezTo>
                    <a:pt x="1504" y="1770"/>
                    <a:pt x="1503" y="1772"/>
                    <a:pt x="1501" y="1773"/>
                  </a:cubicBezTo>
                  <a:lnTo>
                    <a:pt x="1501" y="1773"/>
                  </a:lnTo>
                  <a:lnTo>
                    <a:pt x="1501" y="1770"/>
                  </a:lnTo>
                  <a:lnTo>
                    <a:pt x="1501" y="1770"/>
                  </a:lnTo>
                  <a:cubicBezTo>
                    <a:pt x="1503" y="1770"/>
                    <a:pt x="1504" y="1769"/>
                    <a:pt x="1505" y="1769"/>
                  </a:cubicBezTo>
                  <a:close/>
                  <a:moveTo>
                    <a:pt x="1516" y="1766"/>
                  </a:moveTo>
                  <a:lnTo>
                    <a:pt x="1516" y="1766"/>
                  </a:lnTo>
                  <a:cubicBezTo>
                    <a:pt x="1516" y="1766"/>
                    <a:pt x="1517" y="1767"/>
                    <a:pt x="1517" y="1768"/>
                  </a:cubicBezTo>
                  <a:lnTo>
                    <a:pt x="1517" y="1768"/>
                  </a:lnTo>
                  <a:cubicBezTo>
                    <a:pt x="1517" y="1768"/>
                    <a:pt x="1517" y="1768"/>
                    <a:pt x="1516" y="1769"/>
                  </a:cubicBezTo>
                  <a:lnTo>
                    <a:pt x="1516" y="1769"/>
                  </a:lnTo>
                  <a:cubicBezTo>
                    <a:pt x="1516" y="1768"/>
                    <a:pt x="1516" y="1768"/>
                    <a:pt x="1515" y="1768"/>
                  </a:cubicBezTo>
                  <a:lnTo>
                    <a:pt x="1515" y="1768"/>
                  </a:lnTo>
                  <a:cubicBezTo>
                    <a:pt x="1514" y="1769"/>
                    <a:pt x="1513" y="1771"/>
                    <a:pt x="1511" y="1773"/>
                  </a:cubicBezTo>
                  <a:lnTo>
                    <a:pt x="1511" y="1773"/>
                  </a:lnTo>
                  <a:cubicBezTo>
                    <a:pt x="1510" y="1774"/>
                    <a:pt x="1509" y="1774"/>
                    <a:pt x="1508" y="1775"/>
                  </a:cubicBezTo>
                  <a:lnTo>
                    <a:pt x="1508" y="1775"/>
                  </a:lnTo>
                  <a:cubicBezTo>
                    <a:pt x="1510" y="1772"/>
                    <a:pt x="1512" y="1769"/>
                    <a:pt x="1513" y="1766"/>
                  </a:cubicBezTo>
                  <a:lnTo>
                    <a:pt x="1513" y="1766"/>
                  </a:lnTo>
                  <a:cubicBezTo>
                    <a:pt x="1514" y="1767"/>
                    <a:pt x="1515" y="1767"/>
                    <a:pt x="1515" y="1768"/>
                  </a:cubicBezTo>
                  <a:lnTo>
                    <a:pt x="1515" y="1768"/>
                  </a:lnTo>
                  <a:cubicBezTo>
                    <a:pt x="1515" y="1767"/>
                    <a:pt x="1516" y="1766"/>
                    <a:pt x="1516" y="1766"/>
                  </a:cubicBezTo>
                  <a:close/>
                  <a:moveTo>
                    <a:pt x="1494" y="1773"/>
                  </a:moveTo>
                  <a:lnTo>
                    <a:pt x="1494" y="1773"/>
                  </a:lnTo>
                  <a:cubicBezTo>
                    <a:pt x="1494" y="1774"/>
                    <a:pt x="1494" y="1774"/>
                    <a:pt x="1495" y="1774"/>
                  </a:cubicBezTo>
                  <a:lnTo>
                    <a:pt x="1495" y="1774"/>
                  </a:lnTo>
                  <a:cubicBezTo>
                    <a:pt x="1493" y="1778"/>
                    <a:pt x="1492" y="1782"/>
                    <a:pt x="1490" y="1785"/>
                  </a:cubicBezTo>
                  <a:lnTo>
                    <a:pt x="1490" y="1785"/>
                  </a:lnTo>
                  <a:cubicBezTo>
                    <a:pt x="1488" y="1786"/>
                    <a:pt x="1485" y="1788"/>
                    <a:pt x="1483" y="1788"/>
                  </a:cubicBezTo>
                  <a:lnTo>
                    <a:pt x="1468" y="1788"/>
                  </a:lnTo>
                  <a:cubicBezTo>
                    <a:pt x="1468" y="1787"/>
                    <a:pt x="1469" y="1786"/>
                    <a:pt x="1470" y="1785"/>
                  </a:cubicBezTo>
                  <a:lnTo>
                    <a:pt x="1470" y="1785"/>
                  </a:lnTo>
                  <a:cubicBezTo>
                    <a:pt x="1478" y="1782"/>
                    <a:pt x="1486" y="1777"/>
                    <a:pt x="1494" y="1773"/>
                  </a:cubicBezTo>
                  <a:close/>
                  <a:moveTo>
                    <a:pt x="2021" y="1"/>
                  </a:moveTo>
                  <a:cubicBezTo>
                    <a:pt x="1944" y="1"/>
                    <a:pt x="1867" y="21"/>
                    <a:pt x="1798" y="60"/>
                  </a:cubicBezTo>
                  <a:cubicBezTo>
                    <a:pt x="1794" y="62"/>
                    <a:pt x="1790" y="65"/>
                    <a:pt x="1786" y="67"/>
                  </a:cubicBezTo>
                  <a:lnTo>
                    <a:pt x="1786" y="67"/>
                  </a:lnTo>
                  <a:cubicBezTo>
                    <a:pt x="1768" y="66"/>
                    <a:pt x="1750" y="66"/>
                    <a:pt x="1733" y="66"/>
                  </a:cubicBezTo>
                  <a:cubicBezTo>
                    <a:pt x="1603" y="66"/>
                    <a:pt x="1474" y="88"/>
                    <a:pt x="1353" y="134"/>
                  </a:cubicBezTo>
                  <a:cubicBezTo>
                    <a:pt x="958" y="258"/>
                    <a:pt x="613" y="529"/>
                    <a:pt x="415" y="900"/>
                  </a:cubicBezTo>
                  <a:cubicBezTo>
                    <a:pt x="242" y="1245"/>
                    <a:pt x="119" y="1616"/>
                    <a:pt x="69" y="2011"/>
                  </a:cubicBezTo>
                  <a:cubicBezTo>
                    <a:pt x="1" y="2217"/>
                    <a:pt x="124" y="2445"/>
                    <a:pt x="320" y="2555"/>
                  </a:cubicBezTo>
                  <a:lnTo>
                    <a:pt x="320" y="2555"/>
                  </a:lnTo>
                  <a:cubicBezTo>
                    <a:pt x="355" y="2643"/>
                    <a:pt x="409" y="2726"/>
                    <a:pt x="489" y="2801"/>
                  </a:cubicBezTo>
                  <a:cubicBezTo>
                    <a:pt x="653" y="2949"/>
                    <a:pt x="861" y="3026"/>
                    <a:pt x="1076" y="3026"/>
                  </a:cubicBezTo>
                  <a:cubicBezTo>
                    <a:pt x="1178" y="3026"/>
                    <a:pt x="1281" y="3009"/>
                    <a:pt x="1381" y="2975"/>
                  </a:cubicBezTo>
                  <a:lnTo>
                    <a:pt x="1381" y="2975"/>
                  </a:lnTo>
                  <a:cubicBezTo>
                    <a:pt x="1600" y="2929"/>
                    <a:pt x="1801" y="2819"/>
                    <a:pt x="1977" y="2672"/>
                  </a:cubicBezTo>
                  <a:lnTo>
                    <a:pt x="1977" y="2672"/>
                  </a:lnTo>
                  <a:cubicBezTo>
                    <a:pt x="2068" y="2637"/>
                    <a:pt x="2152" y="2580"/>
                    <a:pt x="2217" y="2504"/>
                  </a:cubicBezTo>
                  <a:cubicBezTo>
                    <a:pt x="2242" y="2483"/>
                    <a:pt x="2264" y="2461"/>
                    <a:pt x="2286" y="2437"/>
                  </a:cubicBezTo>
                  <a:lnTo>
                    <a:pt x="2286" y="2437"/>
                  </a:lnTo>
                  <a:cubicBezTo>
                    <a:pt x="2325" y="2396"/>
                    <a:pt x="2361" y="2351"/>
                    <a:pt x="2393" y="2304"/>
                  </a:cubicBezTo>
                  <a:lnTo>
                    <a:pt x="2393" y="2304"/>
                  </a:lnTo>
                  <a:cubicBezTo>
                    <a:pt x="2663" y="2033"/>
                    <a:pt x="2835" y="1664"/>
                    <a:pt x="2884" y="1270"/>
                  </a:cubicBezTo>
                  <a:cubicBezTo>
                    <a:pt x="2904" y="929"/>
                    <a:pt x="2778" y="605"/>
                    <a:pt x="2544" y="376"/>
                  </a:cubicBezTo>
                  <a:lnTo>
                    <a:pt x="2544" y="376"/>
                  </a:lnTo>
                  <a:cubicBezTo>
                    <a:pt x="2490" y="290"/>
                    <a:pt x="2423" y="209"/>
                    <a:pt x="2341" y="134"/>
                  </a:cubicBezTo>
                  <a:cubicBezTo>
                    <a:pt x="2252" y="45"/>
                    <a:pt x="2136" y="1"/>
                    <a:pt x="202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1013;p38"/>
            <p:cNvSpPr/>
            <p:nvPr/>
          </p:nvSpPr>
          <p:spPr>
            <a:xfrm flipH="1">
              <a:off x="8114322" y="2339771"/>
              <a:ext cx="139888" cy="152839"/>
            </a:xfrm>
            <a:custGeom>
              <a:avLst/>
              <a:gdLst/>
              <a:ahLst/>
              <a:cxnLst/>
              <a:rect l="l" t="t" r="r" b="b"/>
              <a:pathLst>
                <a:path w="3424" h="3741" extrusionOk="0">
                  <a:moveTo>
                    <a:pt x="2090" y="1509"/>
                  </a:moveTo>
                  <a:cubicBezTo>
                    <a:pt x="2095" y="1509"/>
                    <a:pt x="2094" y="1511"/>
                    <a:pt x="2089" y="1514"/>
                  </a:cubicBezTo>
                  <a:lnTo>
                    <a:pt x="2089" y="1514"/>
                  </a:lnTo>
                  <a:cubicBezTo>
                    <a:pt x="2088" y="1514"/>
                    <a:pt x="2088" y="1514"/>
                    <a:pt x="2087" y="1514"/>
                  </a:cubicBezTo>
                  <a:cubicBezTo>
                    <a:pt x="2084" y="1514"/>
                    <a:pt x="2082" y="1514"/>
                    <a:pt x="2080" y="1514"/>
                  </a:cubicBezTo>
                  <a:lnTo>
                    <a:pt x="2080" y="1514"/>
                  </a:lnTo>
                  <a:cubicBezTo>
                    <a:pt x="2086" y="1511"/>
                    <a:pt x="2090" y="1509"/>
                    <a:pt x="2090" y="1509"/>
                  </a:cubicBezTo>
                  <a:close/>
                  <a:moveTo>
                    <a:pt x="1953" y="0"/>
                  </a:moveTo>
                  <a:cubicBezTo>
                    <a:pt x="1810" y="0"/>
                    <a:pt x="1666" y="26"/>
                    <a:pt x="1522" y="77"/>
                  </a:cubicBezTo>
                  <a:cubicBezTo>
                    <a:pt x="1226" y="201"/>
                    <a:pt x="954" y="423"/>
                    <a:pt x="782" y="719"/>
                  </a:cubicBezTo>
                  <a:cubicBezTo>
                    <a:pt x="634" y="1015"/>
                    <a:pt x="510" y="1336"/>
                    <a:pt x="461" y="1682"/>
                  </a:cubicBezTo>
                  <a:cubicBezTo>
                    <a:pt x="411" y="1830"/>
                    <a:pt x="387" y="2003"/>
                    <a:pt x="337" y="2176"/>
                  </a:cubicBezTo>
                  <a:cubicBezTo>
                    <a:pt x="337" y="2201"/>
                    <a:pt x="313" y="2250"/>
                    <a:pt x="313" y="2275"/>
                  </a:cubicBezTo>
                  <a:cubicBezTo>
                    <a:pt x="295" y="2309"/>
                    <a:pt x="278" y="2355"/>
                    <a:pt x="278" y="2355"/>
                  </a:cubicBezTo>
                  <a:cubicBezTo>
                    <a:pt x="277" y="2355"/>
                    <a:pt x="280" y="2347"/>
                    <a:pt x="288" y="2324"/>
                  </a:cubicBezTo>
                  <a:lnTo>
                    <a:pt x="288" y="2324"/>
                  </a:lnTo>
                  <a:cubicBezTo>
                    <a:pt x="238" y="2423"/>
                    <a:pt x="189" y="2497"/>
                    <a:pt x="140" y="2571"/>
                  </a:cubicBezTo>
                  <a:cubicBezTo>
                    <a:pt x="65" y="2678"/>
                    <a:pt x="49" y="2788"/>
                    <a:pt x="72" y="2888"/>
                  </a:cubicBezTo>
                  <a:lnTo>
                    <a:pt x="72" y="2888"/>
                  </a:lnTo>
                  <a:cubicBezTo>
                    <a:pt x="1" y="3048"/>
                    <a:pt x="16" y="3246"/>
                    <a:pt x="189" y="3410"/>
                  </a:cubicBezTo>
                  <a:lnTo>
                    <a:pt x="140" y="3386"/>
                  </a:lnTo>
                  <a:lnTo>
                    <a:pt x="140" y="3386"/>
                  </a:lnTo>
                  <a:cubicBezTo>
                    <a:pt x="403" y="3636"/>
                    <a:pt x="717" y="3741"/>
                    <a:pt x="1037" y="3741"/>
                  </a:cubicBezTo>
                  <a:cubicBezTo>
                    <a:pt x="1347" y="3741"/>
                    <a:pt x="1662" y="3642"/>
                    <a:pt x="1942" y="3484"/>
                  </a:cubicBezTo>
                  <a:cubicBezTo>
                    <a:pt x="2535" y="3139"/>
                    <a:pt x="2979" y="2620"/>
                    <a:pt x="3176" y="1978"/>
                  </a:cubicBezTo>
                  <a:cubicBezTo>
                    <a:pt x="3423" y="1287"/>
                    <a:pt x="3152" y="522"/>
                    <a:pt x="2535" y="151"/>
                  </a:cubicBezTo>
                  <a:cubicBezTo>
                    <a:pt x="2347" y="51"/>
                    <a:pt x="2152" y="0"/>
                    <a:pt x="195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 name="Google Shape;1014;p38"/>
            <p:cNvSpPr/>
            <p:nvPr/>
          </p:nvSpPr>
          <p:spPr>
            <a:xfrm flipH="1">
              <a:off x="8070975" y="2754449"/>
              <a:ext cx="115007" cy="107735"/>
            </a:xfrm>
            <a:custGeom>
              <a:avLst/>
              <a:gdLst/>
              <a:ahLst/>
              <a:cxnLst/>
              <a:rect l="l" t="t" r="r" b="b"/>
              <a:pathLst>
                <a:path w="2815" h="2637" extrusionOk="0">
                  <a:moveTo>
                    <a:pt x="1250" y="1125"/>
                  </a:moveTo>
                  <a:cubicBezTo>
                    <a:pt x="1250" y="1125"/>
                    <a:pt x="1250" y="1126"/>
                    <a:pt x="1250" y="1126"/>
                  </a:cubicBezTo>
                  <a:lnTo>
                    <a:pt x="1250" y="1126"/>
                  </a:lnTo>
                  <a:cubicBezTo>
                    <a:pt x="1249" y="1126"/>
                    <a:pt x="1249" y="1126"/>
                    <a:pt x="1249" y="1125"/>
                  </a:cubicBezTo>
                  <a:lnTo>
                    <a:pt x="1249" y="1125"/>
                  </a:lnTo>
                  <a:cubicBezTo>
                    <a:pt x="1249" y="1125"/>
                    <a:pt x="1250" y="1125"/>
                    <a:pt x="1250" y="1125"/>
                  </a:cubicBezTo>
                  <a:close/>
                  <a:moveTo>
                    <a:pt x="1244" y="1129"/>
                  </a:moveTo>
                  <a:cubicBezTo>
                    <a:pt x="1244" y="1130"/>
                    <a:pt x="1244" y="1131"/>
                    <a:pt x="1244" y="1132"/>
                  </a:cubicBezTo>
                  <a:lnTo>
                    <a:pt x="1244" y="1132"/>
                  </a:lnTo>
                  <a:cubicBezTo>
                    <a:pt x="1245" y="1131"/>
                    <a:pt x="1245" y="1130"/>
                    <a:pt x="1246" y="1129"/>
                  </a:cubicBezTo>
                  <a:lnTo>
                    <a:pt x="1246" y="1129"/>
                  </a:lnTo>
                  <a:cubicBezTo>
                    <a:pt x="1246" y="1130"/>
                    <a:pt x="1246" y="1131"/>
                    <a:pt x="1246" y="1131"/>
                  </a:cubicBezTo>
                  <a:lnTo>
                    <a:pt x="1246" y="1131"/>
                  </a:lnTo>
                  <a:cubicBezTo>
                    <a:pt x="1246" y="1131"/>
                    <a:pt x="1246" y="1131"/>
                    <a:pt x="1246" y="1131"/>
                  </a:cubicBezTo>
                  <a:lnTo>
                    <a:pt x="1246" y="1131"/>
                  </a:lnTo>
                  <a:cubicBezTo>
                    <a:pt x="1246" y="1131"/>
                    <a:pt x="1246" y="1131"/>
                    <a:pt x="1246" y="1131"/>
                  </a:cubicBezTo>
                  <a:lnTo>
                    <a:pt x="1246" y="1131"/>
                  </a:lnTo>
                  <a:cubicBezTo>
                    <a:pt x="1246" y="1131"/>
                    <a:pt x="1246" y="1131"/>
                    <a:pt x="1246" y="1131"/>
                  </a:cubicBezTo>
                  <a:lnTo>
                    <a:pt x="1246" y="1131"/>
                  </a:lnTo>
                  <a:cubicBezTo>
                    <a:pt x="1245" y="1131"/>
                    <a:pt x="1245" y="1132"/>
                    <a:pt x="1244" y="1132"/>
                  </a:cubicBezTo>
                  <a:lnTo>
                    <a:pt x="1244" y="1132"/>
                  </a:lnTo>
                  <a:cubicBezTo>
                    <a:pt x="1244" y="1132"/>
                    <a:pt x="1244" y="1132"/>
                    <a:pt x="1244" y="1132"/>
                  </a:cubicBezTo>
                  <a:lnTo>
                    <a:pt x="1244" y="1132"/>
                  </a:lnTo>
                  <a:cubicBezTo>
                    <a:pt x="1244" y="1132"/>
                    <a:pt x="1244" y="1132"/>
                    <a:pt x="1244" y="1132"/>
                  </a:cubicBezTo>
                  <a:lnTo>
                    <a:pt x="1244" y="1132"/>
                  </a:lnTo>
                  <a:cubicBezTo>
                    <a:pt x="1241" y="1133"/>
                    <a:pt x="1239" y="1134"/>
                    <a:pt x="1236" y="1135"/>
                  </a:cubicBezTo>
                  <a:lnTo>
                    <a:pt x="1236" y="1135"/>
                  </a:lnTo>
                  <a:cubicBezTo>
                    <a:pt x="1238" y="1135"/>
                    <a:pt x="1240" y="1135"/>
                    <a:pt x="1242" y="1135"/>
                  </a:cubicBezTo>
                  <a:lnTo>
                    <a:pt x="1242" y="1135"/>
                  </a:lnTo>
                  <a:cubicBezTo>
                    <a:pt x="1242" y="1135"/>
                    <a:pt x="1242" y="1136"/>
                    <a:pt x="1242" y="1136"/>
                  </a:cubicBezTo>
                  <a:lnTo>
                    <a:pt x="1242" y="1136"/>
                  </a:lnTo>
                  <a:cubicBezTo>
                    <a:pt x="1243" y="1136"/>
                    <a:pt x="1243" y="1135"/>
                    <a:pt x="1243" y="1135"/>
                  </a:cubicBezTo>
                  <a:lnTo>
                    <a:pt x="1243" y="1135"/>
                  </a:lnTo>
                  <a:cubicBezTo>
                    <a:pt x="1244" y="1135"/>
                    <a:pt x="1244" y="1135"/>
                    <a:pt x="1244" y="1135"/>
                  </a:cubicBezTo>
                  <a:lnTo>
                    <a:pt x="1244" y="1135"/>
                  </a:lnTo>
                  <a:cubicBezTo>
                    <a:pt x="1244" y="1134"/>
                    <a:pt x="1244" y="1134"/>
                    <a:pt x="1244" y="1133"/>
                  </a:cubicBezTo>
                  <a:lnTo>
                    <a:pt x="1244" y="1133"/>
                  </a:lnTo>
                  <a:cubicBezTo>
                    <a:pt x="1245" y="1133"/>
                    <a:pt x="1245" y="1132"/>
                    <a:pt x="1246" y="1131"/>
                  </a:cubicBezTo>
                  <a:lnTo>
                    <a:pt x="1246" y="1131"/>
                  </a:lnTo>
                  <a:cubicBezTo>
                    <a:pt x="1246" y="1132"/>
                    <a:pt x="1246" y="1134"/>
                    <a:pt x="1246" y="1135"/>
                  </a:cubicBezTo>
                  <a:lnTo>
                    <a:pt x="1246" y="1135"/>
                  </a:lnTo>
                  <a:cubicBezTo>
                    <a:pt x="1245" y="1135"/>
                    <a:pt x="1245" y="1135"/>
                    <a:pt x="1244" y="1135"/>
                  </a:cubicBezTo>
                  <a:lnTo>
                    <a:pt x="1244" y="1135"/>
                  </a:lnTo>
                  <a:cubicBezTo>
                    <a:pt x="1244" y="1135"/>
                    <a:pt x="1245" y="1136"/>
                    <a:pt x="1245" y="1136"/>
                  </a:cubicBezTo>
                  <a:lnTo>
                    <a:pt x="1242" y="1136"/>
                  </a:lnTo>
                  <a:cubicBezTo>
                    <a:pt x="1242" y="1137"/>
                    <a:pt x="1241" y="1138"/>
                    <a:pt x="1241" y="1138"/>
                  </a:cubicBezTo>
                  <a:lnTo>
                    <a:pt x="1241" y="1138"/>
                  </a:lnTo>
                  <a:cubicBezTo>
                    <a:pt x="1241" y="1138"/>
                    <a:pt x="1241" y="1137"/>
                    <a:pt x="1242" y="1136"/>
                  </a:cubicBezTo>
                  <a:lnTo>
                    <a:pt x="1235" y="1136"/>
                  </a:lnTo>
                  <a:cubicBezTo>
                    <a:pt x="1235" y="1136"/>
                    <a:pt x="1236" y="1136"/>
                    <a:pt x="1236" y="1135"/>
                  </a:cubicBezTo>
                  <a:lnTo>
                    <a:pt x="1236" y="1135"/>
                  </a:lnTo>
                  <a:cubicBezTo>
                    <a:pt x="1236" y="1135"/>
                    <a:pt x="1236" y="1135"/>
                    <a:pt x="1236" y="1135"/>
                  </a:cubicBezTo>
                  <a:lnTo>
                    <a:pt x="1236" y="1135"/>
                  </a:lnTo>
                  <a:cubicBezTo>
                    <a:pt x="1239" y="1132"/>
                    <a:pt x="1241" y="1130"/>
                    <a:pt x="1244" y="1129"/>
                  </a:cubicBezTo>
                  <a:close/>
                  <a:moveTo>
                    <a:pt x="692" y="0"/>
                  </a:moveTo>
                  <a:cubicBezTo>
                    <a:pt x="608" y="0"/>
                    <a:pt x="536" y="23"/>
                    <a:pt x="467" y="68"/>
                  </a:cubicBezTo>
                  <a:lnTo>
                    <a:pt x="467" y="68"/>
                  </a:lnTo>
                  <a:cubicBezTo>
                    <a:pt x="460" y="70"/>
                    <a:pt x="452" y="72"/>
                    <a:pt x="445" y="74"/>
                  </a:cubicBezTo>
                  <a:cubicBezTo>
                    <a:pt x="247" y="124"/>
                    <a:pt x="99" y="297"/>
                    <a:pt x="50" y="494"/>
                  </a:cubicBezTo>
                  <a:cubicBezTo>
                    <a:pt x="25" y="593"/>
                    <a:pt x="25" y="692"/>
                    <a:pt x="25" y="790"/>
                  </a:cubicBezTo>
                  <a:cubicBezTo>
                    <a:pt x="0" y="1185"/>
                    <a:pt x="124" y="1556"/>
                    <a:pt x="371" y="1852"/>
                  </a:cubicBezTo>
                  <a:cubicBezTo>
                    <a:pt x="522" y="2019"/>
                    <a:pt x="711" y="2148"/>
                    <a:pt x="919" y="2223"/>
                  </a:cubicBezTo>
                  <a:lnTo>
                    <a:pt x="919" y="2223"/>
                  </a:lnTo>
                  <a:cubicBezTo>
                    <a:pt x="1011" y="2338"/>
                    <a:pt x="1123" y="2439"/>
                    <a:pt x="1235" y="2519"/>
                  </a:cubicBezTo>
                  <a:cubicBezTo>
                    <a:pt x="1379" y="2591"/>
                    <a:pt x="1551" y="2637"/>
                    <a:pt x="1719" y="2637"/>
                  </a:cubicBezTo>
                  <a:cubicBezTo>
                    <a:pt x="1781" y="2637"/>
                    <a:pt x="1842" y="2631"/>
                    <a:pt x="1902" y="2617"/>
                  </a:cubicBezTo>
                  <a:cubicBezTo>
                    <a:pt x="2297" y="2519"/>
                    <a:pt x="2617" y="2222"/>
                    <a:pt x="2716" y="1827"/>
                  </a:cubicBezTo>
                  <a:cubicBezTo>
                    <a:pt x="2815" y="1408"/>
                    <a:pt x="2692" y="963"/>
                    <a:pt x="2371" y="642"/>
                  </a:cubicBezTo>
                  <a:cubicBezTo>
                    <a:pt x="2074" y="346"/>
                    <a:pt x="1704" y="173"/>
                    <a:pt x="1309" y="99"/>
                  </a:cubicBezTo>
                  <a:cubicBezTo>
                    <a:pt x="1279" y="93"/>
                    <a:pt x="1250" y="86"/>
                    <a:pt x="1221" y="81"/>
                  </a:cubicBezTo>
                  <a:lnTo>
                    <a:pt x="1221" y="81"/>
                  </a:lnTo>
                  <a:cubicBezTo>
                    <a:pt x="1144" y="58"/>
                    <a:pt x="1066" y="40"/>
                    <a:pt x="988" y="25"/>
                  </a:cubicBezTo>
                  <a:cubicBezTo>
                    <a:pt x="942" y="18"/>
                    <a:pt x="894" y="15"/>
                    <a:pt x="845" y="15"/>
                  </a:cubicBezTo>
                  <a:cubicBezTo>
                    <a:pt x="834" y="15"/>
                    <a:pt x="824" y="16"/>
                    <a:pt x="814" y="16"/>
                  </a:cubicBezTo>
                  <a:lnTo>
                    <a:pt x="814" y="16"/>
                  </a:lnTo>
                  <a:cubicBezTo>
                    <a:pt x="773" y="11"/>
                    <a:pt x="732" y="5"/>
                    <a:pt x="6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 name="Google Shape;1015;p38"/>
            <p:cNvSpPr/>
            <p:nvPr/>
          </p:nvSpPr>
          <p:spPr>
            <a:xfrm flipH="1">
              <a:off x="8277742" y="2672371"/>
              <a:ext cx="129347" cy="135148"/>
            </a:xfrm>
            <a:custGeom>
              <a:avLst/>
              <a:gdLst/>
              <a:ahLst/>
              <a:cxnLst/>
              <a:rect l="l" t="t" r="r" b="b"/>
              <a:pathLst>
                <a:path w="3166" h="3308" extrusionOk="0">
                  <a:moveTo>
                    <a:pt x="1546" y="1400"/>
                  </a:moveTo>
                  <a:lnTo>
                    <a:pt x="1546" y="1400"/>
                  </a:lnTo>
                  <a:cubicBezTo>
                    <a:pt x="1546" y="1401"/>
                    <a:pt x="1546" y="1402"/>
                    <a:pt x="1546" y="1403"/>
                  </a:cubicBezTo>
                  <a:lnTo>
                    <a:pt x="1546" y="1403"/>
                  </a:lnTo>
                  <a:cubicBezTo>
                    <a:pt x="1546" y="1403"/>
                    <a:pt x="1546" y="1403"/>
                    <a:pt x="1545" y="1403"/>
                  </a:cubicBezTo>
                  <a:cubicBezTo>
                    <a:pt x="1543" y="1403"/>
                    <a:pt x="1543" y="1402"/>
                    <a:pt x="1546" y="1400"/>
                  </a:cubicBezTo>
                  <a:close/>
                  <a:moveTo>
                    <a:pt x="1704" y="1519"/>
                  </a:moveTo>
                  <a:cubicBezTo>
                    <a:pt x="1704" y="1519"/>
                    <a:pt x="1704" y="1519"/>
                    <a:pt x="1704" y="1519"/>
                  </a:cubicBezTo>
                  <a:lnTo>
                    <a:pt x="1704" y="1519"/>
                  </a:lnTo>
                  <a:cubicBezTo>
                    <a:pt x="1704" y="1519"/>
                    <a:pt x="1704" y="1519"/>
                    <a:pt x="1703" y="1520"/>
                  </a:cubicBezTo>
                  <a:lnTo>
                    <a:pt x="1703" y="1520"/>
                  </a:lnTo>
                  <a:cubicBezTo>
                    <a:pt x="1704" y="1519"/>
                    <a:pt x="1704" y="1519"/>
                    <a:pt x="1704" y="1519"/>
                  </a:cubicBezTo>
                  <a:close/>
                  <a:moveTo>
                    <a:pt x="1684" y="1516"/>
                  </a:moveTo>
                  <a:cubicBezTo>
                    <a:pt x="1676" y="1519"/>
                    <a:pt x="1670" y="1521"/>
                    <a:pt x="1666" y="1521"/>
                  </a:cubicBezTo>
                  <a:cubicBezTo>
                    <a:pt x="1662" y="1521"/>
                    <a:pt x="1660" y="1519"/>
                    <a:pt x="1660" y="1516"/>
                  </a:cubicBezTo>
                  <a:close/>
                  <a:moveTo>
                    <a:pt x="1705" y="1519"/>
                  </a:moveTo>
                  <a:cubicBezTo>
                    <a:pt x="1706" y="1519"/>
                    <a:pt x="1707" y="1520"/>
                    <a:pt x="1708" y="1520"/>
                  </a:cubicBezTo>
                  <a:lnTo>
                    <a:pt x="1708" y="1520"/>
                  </a:lnTo>
                  <a:cubicBezTo>
                    <a:pt x="1706" y="1521"/>
                    <a:pt x="1704" y="1523"/>
                    <a:pt x="1701" y="1524"/>
                  </a:cubicBezTo>
                  <a:lnTo>
                    <a:pt x="1701" y="1524"/>
                  </a:lnTo>
                  <a:cubicBezTo>
                    <a:pt x="1701" y="1524"/>
                    <a:pt x="1701" y="1524"/>
                    <a:pt x="1701" y="1524"/>
                  </a:cubicBezTo>
                  <a:lnTo>
                    <a:pt x="1701" y="1524"/>
                  </a:lnTo>
                  <a:cubicBezTo>
                    <a:pt x="1703" y="1521"/>
                    <a:pt x="1705" y="1520"/>
                    <a:pt x="1705" y="1519"/>
                  </a:cubicBezTo>
                  <a:close/>
                  <a:moveTo>
                    <a:pt x="1713" y="1523"/>
                  </a:moveTo>
                  <a:cubicBezTo>
                    <a:pt x="1713" y="1523"/>
                    <a:pt x="1714" y="1523"/>
                    <a:pt x="1714" y="1523"/>
                  </a:cubicBezTo>
                  <a:lnTo>
                    <a:pt x="1714" y="1523"/>
                  </a:lnTo>
                  <a:cubicBezTo>
                    <a:pt x="1717" y="1526"/>
                    <a:pt x="1722" y="1529"/>
                    <a:pt x="1727" y="1533"/>
                  </a:cubicBezTo>
                  <a:lnTo>
                    <a:pt x="1727" y="1533"/>
                  </a:lnTo>
                  <a:cubicBezTo>
                    <a:pt x="1727" y="1533"/>
                    <a:pt x="1727" y="1533"/>
                    <a:pt x="1727" y="1533"/>
                  </a:cubicBezTo>
                  <a:lnTo>
                    <a:pt x="1727" y="1533"/>
                  </a:lnTo>
                  <a:cubicBezTo>
                    <a:pt x="1728" y="1535"/>
                    <a:pt x="1729" y="1536"/>
                    <a:pt x="1731" y="1538"/>
                  </a:cubicBezTo>
                  <a:lnTo>
                    <a:pt x="1731" y="1538"/>
                  </a:lnTo>
                  <a:cubicBezTo>
                    <a:pt x="1731" y="1538"/>
                    <a:pt x="1731" y="1538"/>
                    <a:pt x="1731" y="1538"/>
                  </a:cubicBezTo>
                  <a:lnTo>
                    <a:pt x="1731" y="1538"/>
                  </a:lnTo>
                  <a:cubicBezTo>
                    <a:pt x="1732" y="1539"/>
                    <a:pt x="1733" y="1539"/>
                    <a:pt x="1734" y="1540"/>
                  </a:cubicBezTo>
                  <a:cubicBezTo>
                    <a:pt x="1737" y="1547"/>
                    <a:pt x="1740" y="1553"/>
                    <a:pt x="1742" y="1558"/>
                  </a:cubicBezTo>
                  <a:lnTo>
                    <a:pt x="1742" y="1558"/>
                  </a:lnTo>
                  <a:cubicBezTo>
                    <a:pt x="1740" y="1556"/>
                    <a:pt x="1737" y="1554"/>
                    <a:pt x="1735" y="1552"/>
                  </a:cubicBezTo>
                  <a:lnTo>
                    <a:pt x="1735" y="1552"/>
                  </a:lnTo>
                  <a:cubicBezTo>
                    <a:pt x="1733" y="1548"/>
                    <a:pt x="1731" y="1543"/>
                    <a:pt x="1728" y="1537"/>
                  </a:cubicBezTo>
                  <a:lnTo>
                    <a:pt x="1728" y="1537"/>
                  </a:lnTo>
                  <a:cubicBezTo>
                    <a:pt x="1729" y="1537"/>
                    <a:pt x="1730" y="1537"/>
                    <a:pt x="1731" y="1538"/>
                  </a:cubicBezTo>
                  <a:lnTo>
                    <a:pt x="1731" y="1538"/>
                  </a:lnTo>
                  <a:cubicBezTo>
                    <a:pt x="1730" y="1536"/>
                    <a:pt x="1728" y="1535"/>
                    <a:pt x="1727" y="1533"/>
                  </a:cubicBezTo>
                  <a:lnTo>
                    <a:pt x="1727" y="1533"/>
                  </a:lnTo>
                  <a:cubicBezTo>
                    <a:pt x="1727" y="1535"/>
                    <a:pt x="1728" y="1536"/>
                    <a:pt x="1728" y="1537"/>
                  </a:cubicBezTo>
                  <a:lnTo>
                    <a:pt x="1728" y="1537"/>
                  </a:lnTo>
                  <a:cubicBezTo>
                    <a:pt x="1725" y="1536"/>
                    <a:pt x="1721" y="1535"/>
                    <a:pt x="1718" y="1534"/>
                  </a:cubicBezTo>
                  <a:lnTo>
                    <a:pt x="1718" y="1534"/>
                  </a:lnTo>
                  <a:cubicBezTo>
                    <a:pt x="1714" y="1528"/>
                    <a:pt x="1711" y="1523"/>
                    <a:pt x="1713" y="1523"/>
                  </a:cubicBezTo>
                  <a:close/>
                  <a:moveTo>
                    <a:pt x="1630" y="1561"/>
                  </a:moveTo>
                  <a:cubicBezTo>
                    <a:pt x="1631" y="1561"/>
                    <a:pt x="1632" y="1562"/>
                    <a:pt x="1632" y="1562"/>
                  </a:cubicBezTo>
                  <a:lnTo>
                    <a:pt x="1632" y="1562"/>
                  </a:lnTo>
                  <a:cubicBezTo>
                    <a:pt x="1632" y="1562"/>
                    <a:pt x="1633" y="1562"/>
                    <a:pt x="1633" y="1562"/>
                  </a:cubicBezTo>
                  <a:cubicBezTo>
                    <a:pt x="1633" y="1562"/>
                    <a:pt x="1633" y="1562"/>
                    <a:pt x="1634" y="1562"/>
                  </a:cubicBezTo>
                  <a:lnTo>
                    <a:pt x="1634" y="1562"/>
                  </a:lnTo>
                  <a:cubicBezTo>
                    <a:pt x="1639" y="1564"/>
                    <a:pt x="1640" y="1565"/>
                    <a:pt x="1635" y="1565"/>
                  </a:cubicBezTo>
                  <a:cubicBezTo>
                    <a:pt x="1635" y="1565"/>
                    <a:pt x="1634" y="1564"/>
                    <a:pt x="1632" y="1564"/>
                  </a:cubicBezTo>
                  <a:lnTo>
                    <a:pt x="1632" y="1564"/>
                  </a:lnTo>
                  <a:cubicBezTo>
                    <a:pt x="1632" y="1563"/>
                    <a:pt x="1631" y="1562"/>
                    <a:pt x="1630" y="1561"/>
                  </a:cubicBezTo>
                  <a:close/>
                  <a:moveTo>
                    <a:pt x="1825" y="0"/>
                  </a:moveTo>
                  <a:cubicBezTo>
                    <a:pt x="1757" y="0"/>
                    <a:pt x="1684" y="18"/>
                    <a:pt x="1610" y="59"/>
                  </a:cubicBezTo>
                  <a:lnTo>
                    <a:pt x="1610" y="108"/>
                  </a:lnTo>
                  <a:cubicBezTo>
                    <a:pt x="1278" y="311"/>
                    <a:pt x="1001" y="556"/>
                    <a:pt x="769" y="841"/>
                  </a:cubicBezTo>
                  <a:lnTo>
                    <a:pt x="769" y="841"/>
                  </a:lnTo>
                  <a:cubicBezTo>
                    <a:pt x="338" y="1147"/>
                    <a:pt x="0" y="1620"/>
                    <a:pt x="80" y="2158"/>
                  </a:cubicBezTo>
                  <a:cubicBezTo>
                    <a:pt x="107" y="2306"/>
                    <a:pt x="168" y="2436"/>
                    <a:pt x="255" y="2547"/>
                  </a:cubicBezTo>
                  <a:lnTo>
                    <a:pt x="255" y="2547"/>
                  </a:lnTo>
                  <a:cubicBezTo>
                    <a:pt x="337" y="2906"/>
                    <a:pt x="603" y="3192"/>
                    <a:pt x="968" y="3293"/>
                  </a:cubicBezTo>
                  <a:cubicBezTo>
                    <a:pt x="1028" y="3303"/>
                    <a:pt x="1086" y="3308"/>
                    <a:pt x="1142" y="3308"/>
                  </a:cubicBezTo>
                  <a:cubicBezTo>
                    <a:pt x="1649" y="3308"/>
                    <a:pt x="2038" y="2930"/>
                    <a:pt x="2326" y="2553"/>
                  </a:cubicBezTo>
                  <a:cubicBezTo>
                    <a:pt x="2672" y="2108"/>
                    <a:pt x="2944" y="1590"/>
                    <a:pt x="3092" y="1047"/>
                  </a:cubicBezTo>
                  <a:cubicBezTo>
                    <a:pt x="3166" y="800"/>
                    <a:pt x="3018" y="553"/>
                    <a:pt x="2795" y="479"/>
                  </a:cubicBezTo>
                  <a:cubicBezTo>
                    <a:pt x="2795" y="478"/>
                    <a:pt x="2794" y="478"/>
                    <a:pt x="2793" y="478"/>
                  </a:cubicBezTo>
                  <a:lnTo>
                    <a:pt x="2793" y="478"/>
                  </a:lnTo>
                  <a:cubicBezTo>
                    <a:pt x="2719" y="401"/>
                    <a:pt x="2627" y="340"/>
                    <a:pt x="2524" y="306"/>
                  </a:cubicBezTo>
                  <a:cubicBezTo>
                    <a:pt x="2420" y="278"/>
                    <a:pt x="2313" y="260"/>
                    <a:pt x="2205" y="253"/>
                  </a:cubicBezTo>
                  <a:lnTo>
                    <a:pt x="2205" y="253"/>
                  </a:lnTo>
                  <a:cubicBezTo>
                    <a:pt x="2132" y="109"/>
                    <a:pt x="1992" y="0"/>
                    <a:pt x="18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1016;p38"/>
            <p:cNvSpPr/>
            <p:nvPr/>
          </p:nvSpPr>
          <p:spPr>
            <a:xfrm flipH="1">
              <a:off x="8091116" y="2553075"/>
              <a:ext cx="152103" cy="121462"/>
            </a:xfrm>
            <a:custGeom>
              <a:avLst/>
              <a:gdLst/>
              <a:ahLst/>
              <a:cxnLst/>
              <a:rect l="l" t="t" r="r" b="b"/>
              <a:pathLst>
                <a:path w="3723" h="2973" extrusionOk="0">
                  <a:moveTo>
                    <a:pt x="629" y="0"/>
                  </a:moveTo>
                  <a:cubicBezTo>
                    <a:pt x="342" y="0"/>
                    <a:pt x="45" y="293"/>
                    <a:pt x="162" y="622"/>
                  </a:cubicBezTo>
                  <a:lnTo>
                    <a:pt x="162" y="622"/>
                  </a:lnTo>
                  <a:cubicBezTo>
                    <a:pt x="155" y="642"/>
                    <a:pt x="148" y="662"/>
                    <a:pt x="142" y="683"/>
                  </a:cubicBezTo>
                  <a:cubicBezTo>
                    <a:pt x="122" y="747"/>
                    <a:pt x="109" y="812"/>
                    <a:pt x="102" y="876"/>
                  </a:cubicBezTo>
                  <a:lnTo>
                    <a:pt x="102" y="876"/>
                  </a:lnTo>
                  <a:cubicBezTo>
                    <a:pt x="77" y="995"/>
                    <a:pt x="80" y="1123"/>
                    <a:pt x="118" y="1251"/>
                  </a:cubicBezTo>
                  <a:cubicBezTo>
                    <a:pt x="128" y="1281"/>
                    <a:pt x="140" y="1311"/>
                    <a:pt x="153" y="1340"/>
                  </a:cubicBezTo>
                  <a:lnTo>
                    <a:pt x="153" y="1340"/>
                  </a:lnTo>
                  <a:cubicBezTo>
                    <a:pt x="1" y="1932"/>
                    <a:pt x="278" y="2561"/>
                    <a:pt x="858" y="2806"/>
                  </a:cubicBezTo>
                  <a:cubicBezTo>
                    <a:pt x="1093" y="2917"/>
                    <a:pt x="1352" y="2973"/>
                    <a:pt x="1611" y="2973"/>
                  </a:cubicBezTo>
                  <a:cubicBezTo>
                    <a:pt x="1871" y="2973"/>
                    <a:pt x="2130" y="2917"/>
                    <a:pt x="2364" y="2806"/>
                  </a:cubicBezTo>
                  <a:cubicBezTo>
                    <a:pt x="2491" y="2746"/>
                    <a:pt x="2601" y="2667"/>
                    <a:pt x="2693" y="2574"/>
                  </a:cubicBezTo>
                  <a:lnTo>
                    <a:pt x="2693" y="2574"/>
                  </a:lnTo>
                  <a:cubicBezTo>
                    <a:pt x="2943" y="2529"/>
                    <a:pt x="3179" y="2425"/>
                    <a:pt x="3377" y="2238"/>
                  </a:cubicBezTo>
                  <a:cubicBezTo>
                    <a:pt x="3623" y="1991"/>
                    <a:pt x="3722" y="1621"/>
                    <a:pt x="3623" y="1300"/>
                  </a:cubicBezTo>
                  <a:cubicBezTo>
                    <a:pt x="3549" y="979"/>
                    <a:pt x="3352" y="708"/>
                    <a:pt x="3080" y="535"/>
                  </a:cubicBezTo>
                  <a:cubicBezTo>
                    <a:pt x="2833" y="387"/>
                    <a:pt x="2587" y="263"/>
                    <a:pt x="2315" y="214"/>
                  </a:cubicBezTo>
                  <a:cubicBezTo>
                    <a:pt x="2125" y="146"/>
                    <a:pt x="1920" y="108"/>
                    <a:pt x="1713" y="108"/>
                  </a:cubicBezTo>
                  <a:cubicBezTo>
                    <a:pt x="1552" y="108"/>
                    <a:pt x="1391" y="131"/>
                    <a:pt x="1233" y="180"/>
                  </a:cubicBezTo>
                  <a:lnTo>
                    <a:pt x="1233" y="180"/>
                  </a:lnTo>
                  <a:cubicBezTo>
                    <a:pt x="1138" y="166"/>
                    <a:pt x="1042" y="157"/>
                    <a:pt x="947" y="157"/>
                  </a:cubicBezTo>
                  <a:cubicBezTo>
                    <a:pt x="946" y="157"/>
                    <a:pt x="945" y="157"/>
                    <a:pt x="943" y="157"/>
                  </a:cubicBezTo>
                  <a:lnTo>
                    <a:pt x="943" y="157"/>
                  </a:lnTo>
                  <a:cubicBezTo>
                    <a:pt x="858" y="47"/>
                    <a:pt x="745" y="0"/>
                    <a:pt x="62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 name="Google Shape;1017;p38"/>
            <p:cNvSpPr/>
            <p:nvPr/>
          </p:nvSpPr>
          <p:spPr>
            <a:xfrm flipH="1">
              <a:off x="7885371" y="2454492"/>
              <a:ext cx="148304" cy="135312"/>
            </a:xfrm>
            <a:custGeom>
              <a:avLst/>
              <a:gdLst/>
              <a:ahLst/>
              <a:cxnLst/>
              <a:rect l="l" t="t" r="r" b="b"/>
              <a:pathLst>
                <a:path w="3630" h="3312" extrusionOk="0">
                  <a:moveTo>
                    <a:pt x="999" y="2395"/>
                  </a:moveTo>
                  <a:lnTo>
                    <a:pt x="999" y="2395"/>
                  </a:lnTo>
                  <a:cubicBezTo>
                    <a:pt x="999" y="2395"/>
                    <a:pt x="1000" y="2396"/>
                    <a:pt x="1000" y="2396"/>
                  </a:cubicBezTo>
                  <a:lnTo>
                    <a:pt x="1000" y="2396"/>
                  </a:lnTo>
                  <a:cubicBezTo>
                    <a:pt x="1002" y="2397"/>
                    <a:pt x="1003" y="2399"/>
                    <a:pt x="1004" y="2400"/>
                  </a:cubicBezTo>
                  <a:lnTo>
                    <a:pt x="1004" y="2400"/>
                  </a:lnTo>
                  <a:cubicBezTo>
                    <a:pt x="1003" y="2400"/>
                    <a:pt x="1002" y="2399"/>
                    <a:pt x="1002" y="2399"/>
                  </a:cubicBezTo>
                  <a:lnTo>
                    <a:pt x="1002" y="2399"/>
                  </a:lnTo>
                  <a:cubicBezTo>
                    <a:pt x="1001" y="2398"/>
                    <a:pt x="1000" y="2397"/>
                    <a:pt x="999" y="2395"/>
                  </a:cubicBezTo>
                  <a:close/>
                  <a:moveTo>
                    <a:pt x="892" y="2435"/>
                  </a:moveTo>
                  <a:cubicBezTo>
                    <a:pt x="893" y="2437"/>
                    <a:pt x="894" y="2438"/>
                    <a:pt x="894" y="2439"/>
                  </a:cubicBezTo>
                  <a:lnTo>
                    <a:pt x="894" y="2439"/>
                  </a:lnTo>
                  <a:cubicBezTo>
                    <a:pt x="893" y="2444"/>
                    <a:pt x="891" y="2449"/>
                    <a:pt x="889" y="2454"/>
                  </a:cubicBezTo>
                  <a:cubicBezTo>
                    <a:pt x="889" y="2448"/>
                    <a:pt x="890" y="2442"/>
                    <a:pt x="892" y="2435"/>
                  </a:cubicBezTo>
                  <a:close/>
                  <a:moveTo>
                    <a:pt x="2409" y="1"/>
                  </a:moveTo>
                  <a:cubicBezTo>
                    <a:pt x="2315" y="1"/>
                    <a:pt x="2219" y="12"/>
                    <a:pt x="2124" y="34"/>
                  </a:cubicBezTo>
                  <a:cubicBezTo>
                    <a:pt x="1753" y="133"/>
                    <a:pt x="1408" y="331"/>
                    <a:pt x="1136" y="627"/>
                  </a:cubicBezTo>
                  <a:cubicBezTo>
                    <a:pt x="1067" y="689"/>
                    <a:pt x="1015" y="762"/>
                    <a:pt x="979" y="842"/>
                  </a:cubicBezTo>
                  <a:lnTo>
                    <a:pt x="979" y="842"/>
                  </a:lnTo>
                  <a:cubicBezTo>
                    <a:pt x="825" y="984"/>
                    <a:pt x="689" y="1144"/>
                    <a:pt x="568" y="1318"/>
                  </a:cubicBezTo>
                  <a:cubicBezTo>
                    <a:pt x="346" y="1590"/>
                    <a:pt x="173" y="1886"/>
                    <a:pt x="75" y="2207"/>
                  </a:cubicBezTo>
                  <a:cubicBezTo>
                    <a:pt x="0" y="2429"/>
                    <a:pt x="0" y="2627"/>
                    <a:pt x="75" y="2824"/>
                  </a:cubicBezTo>
                  <a:cubicBezTo>
                    <a:pt x="198" y="3071"/>
                    <a:pt x="445" y="3244"/>
                    <a:pt x="692" y="3244"/>
                  </a:cubicBezTo>
                  <a:cubicBezTo>
                    <a:pt x="749" y="3244"/>
                    <a:pt x="805" y="3242"/>
                    <a:pt x="859" y="3239"/>
                  </a:cubicBezTo>
                  <a:lnTo>
                    <a:pt x="859" y="3239"/>
                  </a:lnTo>
                  <a:cubicBezTo>
                    <a:pt x="1037" y="3288"/>
                    <a:pt x="1219" y="3312"/>
                    <a:pt x="1402" y="3312"/>
                  </a:cubicBezTo>
                  <a:cubicBezTo>
                    <a:pt x="1494" y="3312"/>
                    <a:pt x="1587" y="3306"/>
                    <a:pt x="1679" y="3293"/>
                  </a:cubicBezTo>
                  <a:cubicBezTo>
                    <a:pt x="2074" y="3269"/>
                    <a:pt x="2445" y="3170"/>
                    <a:pt x="2790" y="2948"/>
                  </a:cubicBezTo>
                  <a:cubicBezTo>
                    <a:pt x="3263" y="2639"/>
                    <a:pt x="3522" y="2115"/>
                    <a:pt x="3507" y="1575"/>
                  </a:cubicBezTo>
                  <a:lnTo>
                    <a:pt x="3507" y="1575"/>
                  </a:lnTo>
                  <a:cubicBezTo>
                    <a:pt x="3516" y="1540"/>
                    <a:pt x="3524" y="1503"/>
                    <a:pt x="3531" y="1466"/>
                  </a:cubicBezTo>
                  <a:cubicBezTo>
                    <a:pt x="3630" y="1071"/>
                    <a:pt x="3531" y="652"/>
                    <a:pt x="3259" y="355"/>
                  </a:cubicBezTo>
                  <a:cubicBezTo>
                    <a:pt x="3031" y="127"/>
                    <a:pt x="2728" y="1"/>
                    <a:pt x="24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 name="Google Shape;1018;p38"/>
            <p:cNvSpPr/>
            <p:nvPr/>
          </p:nvSpPr>
          <p:spPr>
            <a:xfrm flipH="1">
              <a:off x="7983218" y="2145260"/>
              <a:ext cx="93844" cy="119583"/>
            </a:xfrm>
            <a:custGeom>
              <a:avLst/>
              <a:gdLst/>
              <a:ahLst/>
              <a:cxnLst/>
              <a:rect l="l" t="t" r="r" b="b"/>
              <a:pathLst>
                <a:path w="2297" h="2927" extrusionOk="0">
                  <a:moveTo>
                    <a:pt x="1801" y="0"/>
                  </a:moveTo>
                  <a:cubicBezTo>
                    <a:pt x="1751" y="0"/>
                    <a:pt x="1702" y="8"/>
                    <a:pt x="1655" y="24"/>
                  </a:cubicBezTo>
                  <a:cubicBezTo>
                    <a:pt x="1260" y="147"/>
                    <a:pt x="939" y="419"/>
                    <a:pt x="717" y="765"/>
                  </a:cubicBezTo>
                  <a:cubicBezTo>
                    <a:pt x="666" y="835"/>
                    <a:pt x="624" y="914"/>
                    <a:pt x="592" y="1000"/>
                  </a:cubicBezTo>
                  <a:lnTo>
                    <a:pt x="592" y="1000"/>
                  </a:lnTo>
                  <a:cubicBezTo>
                    <a:pt x="491" y="1090"/>
                    <a:pt x="400" y="1194"/>
                    <a:pt x="322" y="1308"/>
                  </a:cubicBezTo>
                  <a:cubicBezTo>
                    <a:pt x="75" y="1678"/>
                    <a:pt x="1" y="2147"/>
                    <a:pt x="124" y="2567"/>
                  </a:cubicBezTo>
                  <a:cubicBezTo>
                    <a:pt x="188" y="2778"/>
                    <a:pt x="377" y="2899"/>
                    <a:pt x="569" y="2899"/>
                  </a:cubicBezTo>
                  <a:cubicBezTo>
                    <a:pt x="570" y="2899"/>
                    <a:pt x="571" y="2899"/>
                    <a:pt x="572" y="2899"/>
                  </a:cubicBezTo>
                  <a:lnTo>
                    <a:pt x="572" y="2899"/>
                  </a:lnTo>
                  <a:cubicBezTo>
                    <a:pt x="622" y="2917"/>
                    <a:pt x="676" y="2926"/>
                    <a:pt x="731" y="2926"/>
                  </a:cubicBezTo>
                  <a:cubicBezTo>
                    <a:pt x="809" y="2926"/>
                    <a:pt x="890" y="2906"/>
                    <a:pt x="964" y="2863"/>
                  </a:cubicBezTo>
                  <a:cubicBezTo>
                    <a:pt x="1060" y="2801"/>
                    <a:pt x="1151" y="2733"/>
                    <a:pt x="1235" y="2658"/>
                  </a:cubicBezTo>
                  <a:lnTo>
                    <a:pt x="1235" y="2658"/>
                  </a:lnTo>
                  <a:cubicBezTo>
                    <a:pt x="1388" y="2585"/>
                    <a:pt x="1524" y="2467"/>
                    <a:pt x="1630" y="2320"/>
                  </a:cubicBezTo>
                  <a:cubicBezTo>
                    <a:pt x="1637" y="2305"/>
                    <a:pt x="1644" y="2290"/>
                    <a:pt x="1651" y="2274"/>
                  </a:cubicBezTo>
                  <a:lnTo>
                    <a:pt x="1651" y="2274"/>
                  </a:lnTo>
                  <a:cubicBezTo>
                    <a:pt x="1745" y="2156"/>
                    <a:pt x="1824" y="2026"/>
                    <a:pt x="1885" y="1887"/>
                  </a:cubicBezTo>
                  <a:lnTo>
                    <a:pt x="1885" y="1887"/>
                  </a:lnTo>
                  <a:cubicBezTo>
                    <a:pt x="1899" y="1875"/>
                    <a:pt x="1913" y="1863"/>
                    <a:pt x="1927" y="1851"/>
                  </a:cubicBezTo>
                  <a:cubicBezTo>
                    <a:pt x="2173" y="1555"/>
                    <a:pt x="2297" y="1135"/>
                    <a:pt x="2248" y="740"/>
                  </a:cubicBezTo>
                  <a:cubicBezTo>
                    <a:pt x="2248" y="683"/>
                    <a:pt x="2237" y="629"/>
                    <a:pt x="2219" y="580"/>
                  </a:cubicBezTo>
                  <a:lnTo>
                    <a:pt x="2219" y="580"/>
                  </a:lnTo>
                  <a:cubicBezTo>
                    <a:pt x="2220" y="576"/>
                    <a:pt x="2222" y="571"/>
                    <a:pt x="2223" y="567"/>
                  </a:cubicBezTo>
                  <a:cubicBezTo>
                    <a:pt x="2248" y="419"/>
                    <a:pt x="2223" y="246"/>
                    <a:pt x="2099" y="123"/>
                  </a:cubicBezTo>
                  <a:cubicBezTo>
                    <a:pt x="2015" y="38"/>
                    <a:pt x="1908" y="0"/>
                    <a:pt x="18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 name="Google Shape;1019;p38"/>
            <p:cNvSpPr/>
            <p:nvPr/>
          </p:nvSpPr>
          <p:spPr>
            <a:xfrm flipH="1">
              <a:off x="7695722" y="2045860"/>
              <a:ext cx="136211" cy="131839"/>
            </a:xfrm>
            <a:custGeom>
              <a:avLst/>
              <a:gdLst/>
              <a:ahLst/>
              <a:cxnLst/>
              <a:rect l="l" t="t" r="r" b="b"/>
              <a:pathLst>
                <a:path w="3334" h="3227" extrusionOk="0">
                  <a:moveTo>
                    <a:pt x="1519" y="0"/>
                  </a:moveTo>
                  <a:cubicBezTo>
                    <a:pt x="1171" y="0"/>
                    <a:pt x="831" y="103"/>
                    <a:pt x="543" y="309"/>
                  </a:cubicBezTo>
                  <a:cubicBezTo>
                    <a:pt x="346" y="432"/>
                    <a:pt x="198" y="605"/>
                    <a:pt x="74" y="803"/>
                  </a:cubicBezTo>
                  <a:cubicBezTo>
                    <a:pt x="0" y="926"/>
                    <a:pt x="0" y="1099"/>
                    <a:pt x="74" y="1247"/>
                  </a:cubicBezTo>
                  <a:cubicBezTo>
                    <a:pt x="107" y="1300"/>
                    <a:pt x="148" y="1348"/>
                    <a:pt x="193" y="1389"/>
                  </a:cubicBezTo>
                  <a:lnTo>
                    <a:pt x="193" y="1389"/>
                  </a:lnTo>
                  <a:cubicBezTo>
                    <a:pt x="139" y="1547"/>
                    <a:pt x="115" y="1716"/>
                    <a:pt x="124" y="1889"/>
                  </a:cubicBezTo>
                  <a:cubicBezTo>
                    <a:pt x="173" y="2358"/>
                    <a:pt x="445" y="2803"/>
                    <a:pt x="864" y="3025"/>
                  </a:cubicBezTo>
                  <a:cubicBezTo>
                    <a:pt x="1010" y="3094"/>
                    <a:pt x="1160" y="3141"/>
                    <a:pt x="1312" y="3167"/>
                  </a:cubicBezTo>
                  <a:lnTo>
                    <a:pt x="1312" y="3167"/>
                  </a:lnTo>
                  <a:cubicBezTo>
                    <a:pt x="1417" y="3205"/>
                    <a:pt x="1528" y="3227"/>
                    <a:pt x="1640" y="3227"/>
                  </a:cubicBezTo>
                  <a:cubicBezTo>
                    <a:pt x="1760" y="3227"/>
                    <a:pt x="1881" y="3202"/>
                    <a:pt x="2000" y="3148"/>
                  </a:cubicBezTo>
                  <a:cubicBezTo>
                    <a:pt x="2029" y="3132"/>
                    <a:pt x="2057" y="3115"/>
                    <a:pt x="2085" y="3097"/>
                  </a:cubicBezTo>
                  <a:lnTo>
                    <a:pt x="2085" y="3097"/>
                  </a:lnTo>
                  <a:cubicBezTo>
                    <a:pt x="2157" y="3071"/>
                    <a:pt x="2227" y="3038"/>
                    <a:pt x="2296" y="3000"/>
                  </a:cubicBezTo>
                  <a:cubicBezTo>
                    <a:pt x="3086" y="2531"/>
                    <a:pt x="3333" y="1494"/>
                    <a:pt x="2840" y="704"/>
                  </a:cubicBezTo>
                  <a:cubicBezTo>
                    <a:pt x="2593" y="334"/>
                    <a:pt x="2198" y="62"/>
                    <a:pt x="1729" y="13"/>
                  </a:cubicBezTo>
                  <a:cubicBezTo>
                    <a:pt x="1659" y="5"/>
                    <a:pt x="1589" y="0"/>
                    <a:pt x="151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 name="Google Shape;1020;p38"/>
            <p:cNvSpPr/>
            <p:nvPr/>
          </p:nvSpPr>
          <p:spPr>
            <a:xfrm flipH="1">
              <a:off x="7867190" y="1992503"/>
              <a:ext cx="86817" cy="82159"/>
            </a:xfrm>
            <a:custGeom>
              <a:avLst/>
              <a:gdLst/>
              <a:ahLst/>
              <a:cxnLst/>
              <a:rect l="l" t="t" r="r" b="b"/>
              <a:pathLst>
                <a:path w="2125" h="2011" extrusionOk="0">
                  <a:moveTo>
                    <a:pt x="1139" y="1"/>
                  </a:moveTo>
                  <a:cubicBezTo>
                    <a:pt x="866" y="1"/>
                    <a:pt x="621" y="147"/>
                    <a:pt x="470" y="405"/>
                  </a:cubicBezTo>
                  <a:cubicBezTo>
                    <a:pt x="440" y="476"/>
                    <a:pt x="414" y="546"/>
                    <a:pt x="394" y="616"/>
                  </a:cubicBezTo>
                  <a:lnTo>
                    <a:pt x="394" y="616"/>
                  </a:lnTo>
                  <a:cubicBezTo>
                    <a:pt x="145" y="708"/>
                    <a:pt x="1" y="1010"/>
                    <a:pt x="149" y="1269"/>
                  </a:cubicBezTo>
                  <a:lnTo>
                    <a:pt x="174" y="1294"/>
                  </a:lnTo>
                  <a:cubicBezTo>
                    <a:pt x="232" y="1390"/>
                    <a:pt x="304" y="1475"/>
                    <a:pt x="385" y="1546"/>
                  </a:cubicBezTo>
                  <a:lnTo>
                    <a:pt x="385" y="1546"/>
                  </a:lnTo>
                  <a:cubicBezTo>
                    <a:pt x="491" y="1830"/>
                    <a:pt x="771" y="2010"/>
                    <a:pt x="1087" y="2010"/>
                  </a:cubicBezTo>
                  <a:cubicBezTo>
                    <a:pt x="1209" y="2010"/>
                    <a:pt x="1328" y="1989"/>
                    <a:pt x="1438" y="1947"/>
                  </a:cubicBezTo>
                  <a:lnTo>
                    <a:pt x="1438" y="1947"/>
                  </a:lnTo>
                  <a:cubicBezTo>
                    <a:pt x="1472" y="1937"/>
                    <a:pt x="1504" y="1925"/>
                    <a:pt x="1532" y="1911"/>
                  </a:cubicBezTo>
                  <a:cubicBezTo>
                    <a:pt x="1540" y="1905"/>
                    <a:pt x="1549" y="1898"/>
                    <a:pt x="1557" y="1892"/>
                  </a:cubicBezTo>
                  <a:lnTo>
                    <a:pt x="1557" y="1892"/>
                  </a:lnTo>
                  <a:cubicBezTo>
                    <a:pt x="1708" y="1809"/>
                    <a:pt x="1837" y="1682"/>
                    <a:pt x="1927" y="1516"/>
                  </a:cubicBezTo>
                  <a:cubicBezTo>
                    <a:pt x="1947" y="1480"/>
                    <a:pt x="1964" y="1442"/>
                    <a:pt x="1979" y="1403"/>
                  </a:cubicBezTo>
                  <a:lnTo>
                    <a:pt x="1979" y="1403"/>
                  </a:lnTo>
                  <a:cubicBezTo>
                    <a:pt x="2032" y="1327"/>
                    <a:pt x="2070" y="1244"/>
                    <a:pt x="2099" y="1171"/>
                  </a:cubicBezTo>
                  <a:cubicBezTo>
                    <a:pt x="2124" y="1023"/>
                    <a:pt x="2124" y="874"/>
                    <a:pt x="2099" y="726"/>
                  </a:cubicBezTo>
                  <a:cubicBezTo>
                    <a:pt x="2071" y="640"/>
                    <a:pt x="2033" y="562"/>
                    <a:pt x="1988" y="487"/>
                  </a:cubicBezTo>
                  <a:lnTo>
                    <a:pt x="1988" y="487"/>
                  </a:lnTo>
                  <a:cubicBezTo>
                    <a:pt x="1984" y="460"/>
                    <a:pt x="1980" y="433"/>
                    <a:pt x="1976" y="405"/>
                  </a:cubicBezTo>
                  <a:cubicBezTo>
                    <a:pt x="1927" y="257"/>
                    <a:pt x="1803" y="134"/>
                    <a:pt x="1655" y="109"/>
                  </a:cubicBezTo>
                  <a:cubicBezTo>
                    <a:pt x="1611" y="96"/>
                    <a:pt x="1568" y="87"/>
                    <a:pt x="1524" y="81"/>
                  </a:cubicBezTo>
                  <a:lnTo>
                    <a:pt x="1524" y="81"/>
                  </a:lnTo>
                  <a:cubicBezTo>
                    <a:pt x="1436" y="45"/>
                    <a:pt x="1348" y="28"/>
                    <a:pt x="1260" y="10"/>
                  </a:cubicBezTo>
                  <a:cubicBezTo>
                    <a:pt x="1219" y="4"/>
                    <a:pt x="1179" y="1"/>
                    <a:pt x="113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 name="Google Shape;1021;p38"/>
            <p:cNvSpPr/>
            <p:nvPr/>
          </p:nvSpPr>
          <p:spPr>
            <a:xfrm flipH="1">
              <a:off x="8172826" y="2972370"/>
              <a:ext cx="114026" cy="199781"/>
            </a:xfrm>
            <a:custGeom>
              <a:avLst/>
              <a:gdLst/>
              <a:ahLst/>
              <a:cxnLst/>
              <a:rect l="l" t="t" r="r" b="b"/>
              <a:pathLst>
                <a:path w="2791" h="4890" extrusionOk="0">
                  <a:moveTo>
                    <a:pt x="1304" y="1"/>
                  </a:moveTo>
                  <a:cubicBezTo>
                    <a:pt x="1166" y="1"/>
                    <a:pt x="1026" y="38"/>
                    <a:pt x="889" y="123"/>
                  </a:cubicBezTo>
                  <a:cubicBezTo>
                    <a:pt x="695" y="281"/>
                    <a:pt x="552" y="490"/>
                    <a:pt x="495" y="723"/>
                  </a:cubicBezTo>
                  <a:lnTo>
                    <a:pt x="495" y="723"/>
                  </a:lnTo>
                  <a:cubicBezTo>
                    <a:pt x="313" y="1016"/>
                    <a:pt x="222" y="1389"/>
                    <a:pt x="149" y="1727"/>
                  </a:cubicBezTo>
                  <a:cubicBezTo>
                    <a:pt x="1" y="2345"/>
                    <a:pt x="25" y="2987"/>
                    <a:pt x="445" y="3480"/>
                  </a:cubicBezTo>
                  <a:cubicBezTo>
                    <a:pt x="462" y="3501"/>
                    <a:pt x="479" y="3520"/>
                    <a:pt x="497" y="3539"/>
                  </a:cubicBezTo>
                  <a:lnTo>
                    <a:pt x="497" y="3539"/>
                  </a:lnTo>
                  <a:cubicBezTo>
                    <a:pt x="524" y="3849"/>
                    <a:pt x="598" y="4157"/>
                    <a:pt x="741" y="4443"/>
                  </a:cubicBezTo>
                  <a:cubicBezTo>
                    <a:pt x="881" y="4699"/>
                    <a:pt x="1175" y="4890"/>
                    <a:pt x="1498" y="4890"/>
                  </a:cubicBezTo>
                  <a:cubicBezTo>
                    <a:pt x="1517" y="4890"/>
                    <a:pt x="1536" y="4889"/>
                    <a:pt x="1556" y="4888"/>
                  </a:cubicBezTo>
                  <a:cubicBezTo>
                    <a:pt x="1877" y="4838"/>
                    <a:pt x="2173" y="4641"/>
                    <a:pt x="2321" y="4320"/>
                  </a:cubicBezTo>
                  <a:cubicBezTo>
                    <a:pt x="2642" y="3678"/>
                    <a:pt x="2790" y="2962"/>
                    <a:pt x="2766" y="2246"/>
                  </a:cubicBezTo>
                  <a:cubicBezTo>
                    <a:pt x="2771" y="2161"/>
                    <a:pt x="2769" y="2076"/>
                    <a:pt x="2761" y="1991"/>
                  </a:cubicBezTo>
                  <a:lnTo>
                    <a:pt x="2761" y="1991"/>
                  </a:lnTo>
                  <a:cubicBezTo>
                    <a:pt x="2756" y="1811"/>
                    <a:pt x="2730" y="1632"/>
                    <a:pt x="2685" y="1459"/>
                  </a:cubicBezTo>
                  <a:lnTo>
                    <a:pt x="2685" y="1459"/>
                  </a:lnTo>
                  <a:cubicBezTo>
                    <a:pt x="2651" y="1223"/>
                    <a:pt x="2578" y="996"/>
                    <a:pt x="2442" y="792"/>
                  </a:cubicBezTo>
                  <a:lnTo>
                    <a:pt x="2442" y="792"/>
                  </a:lnTo>
                  <a:cubicBezTo>
                    <a:pt x="2272" y="395"/>
                    <a:pt x="1971" y="7"/>
                    <a:pt x="1537" y="7"/>
                  </a:cubicBezTo>
                  <a:cubicBezTo>
                    <a:pt x="1506" y="7"/>
                    <a:pt x="1475" y="9"/>
                    <a:pt x="1444" y="13"/>
                  </a:cubicBezTo>
                  <a:lnTo>
                    <a:pt x="1444" y="13"/>
                  </a:lnTo>
                  <a:cubicBezTo>
                    <a:pt x="1397" y="5"/>
                    <a:pt x="1351" y="1"/>
                    <a:pt x="130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 name="Google Shape;1022;p38"/>
            <p:cNvSpPr/>
            <p:nvPr/>
          </p:nvSpPr>
          <p:spPr>
            <a:xfrm flipH="1">
              <a:off x="8328157" y="2919626"/>
              <a:ext cx="185931" cy="116764"/>
            </a:xfrm>
            <a:custGeom>
              <a:avLst/>
              <a:gdLst/>
              <a:ahLst/>
              <a:cxnLst/>
              <a:rect l="l" t="t" r="r" b="b"/>
              <a:pathLst>
                <a:path w="4551" h="2858" extrusionOk="0">
                  <a:moveTo>
                    <a:pt x="2114" y="0"/>
                  </a:moveTo>
                  <a:cubicBezTo>
                    <a:pt x="2037" y="0"/>
                    <a:pt x="1960" y="2"/>
                    <a:pt x="1884" y="6"/>
                  </a:cubicBezTo>
                  <a:cubicBezTo>
                    <a:pt x="1601" y="21"/>
                    <a:pt x="1261" y="43"/>
                    <a:pt x="976" y="152"/>
                  </a:cubicBezTo>
                  <a:lnTo>
                    <a:pt x="976" y="152"/>
                  </a:lnTo>
                  <a:cubicBezTo>
                    <a:pt x="948" y="147"/>
                    <a:pt x="920" y="144"/>
                    <a:pt x="893" y="144"/>
                  </a:cubicBezTo>
                  <a:cubicBezTo>
                    <a:pt x="741" y="144"/>
                    <a:pt x="596" y="221"/>
                    <a:pt x="511" y="360"/>
                  </a:cubicBezTo>
                  <a:lnTo>
                    <a:pt x="511" y="360"/>
                  </a:lnTo>
                  <a:cubicBezTo>
                    <a:pt x="418" y="407"/>
                    <a:pt x="347" y="487"/>
                    <a:pt x="303" y="587"/>
                  </a:cubicBezTo>
                  <a:lnTo>
                    <a:pt x="303" y="587"/>
                  </a:lnTo>
                  <a:cubicBezTo>
                    <a:pt x="80" y="701"/>
                    <a:pt x="1" y="977"/>
                    <a:pt x="131" y="1216"/>
                  </a:cubicBezTo>
                  <a:cubicBezTo>
                    <a:pt x="221" y="1363"/>
                    <a:pt x="324" y="1494"/>
                    <a:pt x="438" y="1608"/>
                  </a:cubicBezTo>
                  <a:lnTo>
                    <a:pt x="438" y="1608"/>
                  </a:lnTo>
                  <a:cubicBezTo>
                    <a:pt x="598" y="2002"/>
                    <a:pt x="914" y="2330"/>
                    <a:pt x="1293" y="2537"/>
                  </a:cubicBezTo>
                  <a:lnTo>
                    <a:pt x="1293" y="2537"/>
                  </a:lnTo>
                  <a:cubicBezTo>
                    <a:pt x="1425" y="2614"/>
                    <a:pt x="1566" y="2676"/>
                    <a:pt x="1711" y="2722"/>
                  </a:cubicBezTo>
                  <a:cubicBezTo>
                    <a:pt x="1985" y="2808"/>
                    <a:pt x="2300" y="2858"/>
                    <a:pt x="2618" y="2858"/>
                  </a:cubicBezTo>
                  <a:cubicBezTo>
                    <a:pt x="3217" y="2858"/>
                    <a:pt x="3825" y="2680"/>
                    <a:pt x="4180" y="2228"/>
                  </a:cubicBezTo>
                  <a:cubicBezTo>
                    <a:pt x="4476" y="1883"/>
                    <a:pt x="4550" y="1364"/>
                    <a:pt x="4303" y="945"/>
                  </a:cubicBezTo>
                  <a:cubicBezTo>
                    <a:pt x="4081" y="574"/>
                    <a:pt x="3736" y="303"/>
                    <a:pt x="3316" y="179"/>
                  </a:cubicBezTo>
                  <a:cubicBezTo>
                    <a:pt x="2923" y="55"/>
                    <a:pt x="2513" y="0"/>
                    <a:pt x="211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0" name="Google Shape;1023;p38"/>
            <p:cNvSpPr/>
            <p:nvPr/>
          </p:nvSpPr>
          <p:spPr>
            <a:xfrm flipH="1">
              <a:off x="8831572" y="3423000"/>
              <a:ext cx="126773" cy="124567"/>
            </a:xfrm>
            <a:custGeom>
              <a:avLst/>
              <a:gdLst/>
              <a:ahLst/>
              <a:cxnLst/>
              <a:rect l="l" t="t" r="r" b="b"/>
              <a:pathLst>
                <a:path w="3103" h="3049" extrusionOk="0">
                  <a:moveTo>
                    <a:pt x="905" y="1"/>
                  </a:moveTo>
                  <a:cubicBezTo>
                    <a:pt x="686" y="1"/>
                    <a:pt x="463" y="96"/>
                    <a:pt x="290" y="252"/>
                  </a:cubicBezTo>
                  <a:cubicBezTo>
                    <a:pt x="281" y="264"/>
                    <a:pt x="271" y="276"/>
                    <a:pt x="263" y="288"/>
                  </a:cubicBezTo>
                  <a:lnTo>
                    <a:pt x="263" y="288"/>
                  </a:lnTo>
                  <a:cubicBezTo>
                    <a:pt x="159" y="371"/>
                    <a:pt x="92" y="500"/>
                    <a:pt x="92" y="647"/>
                  </a:cubicBezTo>
                  <a:cubicBezTo>
                    <a:pt x="92" y="686"/>
                    <a:pt x="93" y="725"/>
                    <a:pt x="95" y="763"/>
                  </a:cubicBezTo>
                  <a:lnTo>
                    <a:pt x="95" y="763"/>
                  </a:lnTo>
                  <a:cubicBezTo>
                    <a:pt x="88" y="869"/>
                    <a:pt x="96" y="977"/>
                    <a:pt x="120" y="1084"/>
                  </a:cubicBezTo>
                  <a:lnTo>
                    <a:pt x="120" y="1084"/>
                  </a:lnTo>
                  <a:cubicBezTo>
                    <a:pt x="1" y="1507"/>
                    <a:pt x="202" y="1955"/>
                    <a:pt x="487" y="2301"/>
                  </a:cubicBezTo>
                  <a:cubicBezTo>
                    <a:pt x="784" y="2622"/>
                    <a:pt x="1154" y="2869"/>
                    <a:pt x="1574" y="2993"/>
                  </a:cubicBezTo>
                  <a:cubicBezTo>
                    <a:pt x="1685" y="3030"/>
                    <a:pt x="1796" y="3048"/>
                    <a:pt x="1907" y="3048"/>
                  </a:cubicBezTo>
                  <a:cubicBezTo>
                    <a:pt x="2010" y="3048"/>
                    <a:pt x="2112" y="3032"/>
                    <a:pt x="2214" y="3001"/>
                  </a:cubicBezTo>
                  <a:lnTo>
                    <a:pt x="2214" y="3001"/>
                  </a:lnTo>
                  <a:cubicBezTo>
                    <a:pt x="2308" y="2994"/>
                    <a:pt x="2400" y="2975"/>
                    <a:pt x="2487" y="2943"/>
                  </a:cubicBezTo>
                  <a:cubicBezTo>
                    <a:pt x="2784" y="2820"/>
                    <a:pt x="2956" y="2523"/>
                    <a:pt x="2981" y="2227"/>
                  </a:cubicBezTo>
                  <a:cubicBezTo>
                    <a:pt x="2982" y="2216"/>
                    <a:pt x="2983" y="2205"/>
                    <a:pt x="2984" y="2193"/>
                  </a:cubicBezTo>
                  <a:lnTo>
                    <a:pt x="2984" y="2193"/>
                  </a:lnTo>
                  <a:cubicBezTo>
                    <a:pt x="3103" y="1801"/>
                    <a:pt x="2979" y="1386"/>
                    <a:pt x="2710" y="1116"/>
                  </a:cubicBezTo>
                  <a:cubicBezTo>
                    <a:pt x="2673" y="1086"/>
                    <a:pt x="2635" y="1057"/>
                    <a:pt x="2596" y="1030"/>
                  </a:cubicBezTo>
                  <a:lnTo>
                    <a:pt x="2596" y="1030"/>
                  </a:lnTo>
                  <a:cubicBezTo>
                    <a:pt x="2577" y="1009"/>
                    <a:pt x="2557" y="988"/>
                    <a:pt x="2537" y="968"/>
                  </a:cubicBezTo>
                  <a:cubicBezTo>
                    <a:pt x="2424" y="856"/>
                    <a:pt x="2304" y="756"/>
                    <a:pt x="2177" y="669"/>
                  </a:cubicBezTo>
                  <a:lnTo>
                    <a:pt x="2177" y="669"/>
                  </a:lnTo>
                  <a:cubicBezTo>
                    <a:pt x="2080" y="575"/>
                    <a:pt x="1979" y="493"/>
                    <a:pt x="1870" y="425"/>
                  </a:cubicBezTo>
                  <a:cubicBezTo>
                    <a:pt x="1648" y="252"/>
                    <a:pt x="1426" y="129"/>
                    <a:pt x="1179" y="55"/>
                  </a:cubicBezTo>
                  <a:cubicBezTo>
                    <a:pt x="1091" y="18"/>
                    <a:pt x="998" y="1"/>
                    <a:pt x="9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 name="Google Shape;1024;p38"/>
            <p:cNvSpPr/>
            <p:nvPr/>
          </p:nvSpPr>
          <p:spPr>
            <a:xfrm flipH="1">
              <a:off x="8818785" y="3150497"/>
              <a:ext cx="133555" cy="100299"/>
            </a:xfrm>
            <a:custGeom>
              <a:avLst/>
              <a:gdLst/>
              <a:ahLst/>
              <a:cxnLst/>
              <a:rect l="l" t="t" r="r" b="b"/>
              <a:pathLst>
                <a:path w="3269" h="2455" extrusionOk="0">
                  <a:moveTo>
                    <a:pt x="1449" y="1"/>
                  </a:moveTo>
                  <a:cubicBezTo>
                    <a:pt x="990" y="1"/>
                    <a:pt x="540" y="171"/>
                    <a:pt x="168" y="478"/>
                  </a:cubicBezTo>
                  <a:cubicBezTo>
                    <a:pt x="26" y="620"/>
                    <a:pt x="1" y="844"/>
                    <a:pt x="91" y="1015"/>
                  </a:cubicBezTo>
                  <a:lnTo>
                    <a:pt x="91" y="1015"/>
                  </a:lnTo>
                  <a:cubicBezTo>
                    <a:pt x="64" y="1171"/>
                    <a:pt x="73" y="1333"/>
                    <a:pt x="118" y="1490"/>
                  </a:cubicBezTo>
                  <a:cubicBezTo>
                    <a:pt x="217" y="1787"/>
                    <a:pt x="415" y="2034"/>
                    <a:pt x="711" y="2157"/>
                  </a:cubicBezTo>
                  <a:cubicBezTo>
                    <a:pt x="958" y="2305"/>
                    <a:pt x="1205" y="2379"/>
                    <a:pt x="1501" y="2404"/>
                  </a:cubicBezTo>
                  <a:cubicBezTo>
                    <a:pt x="1628" y="2438"/>
                    <a:pt x="1758" y="2454"/>
                    <a:pt x="1888" y="2454"/>
                  </a:cubicBezTo>
                  <a:cubicBezTo>
                    <a:pt x="2102" y="2454"/>
                    <a:pt x="2316" y="2410"/>
                    <a:pt x="2517" y="2325"/>
                  </a:cubicBezTo>
                  <a:lnTo>
                    <a:pt x="2517" y="2325"/>
                  </a:lnTo>
                  <a:cubicBezTo>
                    <a:pt x="2757" y="2262"/>
                    <a:pt x="2968" y="2110"/>
                    <a:pt x="3106" y="1885"/>
                  </a:cubicBezTo>
                  <a:cubicBezTo>
                    <a:pt x="3126" y="1852"/>
                    <a:pt x="3142" y="1818"/>
                    <a:pt x="3155" y="1784"/>
                  </a:cubicBezTo>
                  <a:lnTo>
                    <a:pt x="3155" y="1784"/>
                  </a:lnTo>
                  <a:cubicBezTo>
                    <a:pt x="3230" y="1643"/>
                    <a:pt x="3269" y="1480"/>
                    <a:pt x="3254" y="1318"/>
                  </a:cubicBezTo>
                  <a:cubicBezTo>
                    <a:pt x="3229" y="1021"/>
                    <a:pt x="3106" y="750"/>
                    <a:pt x="2908" y="552"/>
                  </a:cubicBezTo>
                  <a:cubicBezTo>
                    <a:pt x="2563" y="231"/>
                    <a:pt x="2093" y="34"/>
                    <a:pt x="1624" y="9"/>
                  </a:cubicBezTo>
                  <a:cubicBezTo>
                    <a:pt x="1566" y="4"/>
                    <a:pt x="1508" y="1"/>
                    <a:pt x="144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2" name="Google Shape;1025;p38"/>
            <p:cNvSpPr/>
            <p:nvPr/>
          </p:nvSpPr>
          <p:spPr>
            <a:xfrm flipH="1">
              <a:off x="9040546" y="3308484"/>
              <a:ext cx="104180" cy="160805"/>
            </a:xfrm>
            <a:custGeom>
              <a:avLst/>
              <a:gdLst/>
              <a:ahLst/>
              <a:cxnLst/>
              <a:rect l="l" t="t" r="r" b="b"/>
              <a:pathLst>
                <a:path w="2550" h="3936" extrusionOk="0">
                  <a:moveTo>
                    <a:pt x="1271" y="0"/>
                  </a:moveTo>
                  <a:cubicBezTo>
                    <a:pt x="1149" y="0"/>
                    <a:pt x="1024" y="22"/>
                    <a:pt x="902" y="68"/>
                  </a:cubicBezTo>
                  <a:cubicBezTo>
                    <a:pt x="767" y="146"/>
                    <a:pt x="652" y="251"/>
                    <a:pt x="568" y="374"/>
                  </a:cubicBezTo>
                  <a:lnTo>
                    <a:pt x="568" y="374"/>
                  </a:lnTo>
                  <a:cubicBezTo>
                    <a:pt x="170" y="731"/>
                    <a:pt x="0" y="1283"/>
                    <a:pt x="112" y="1796"/>
                  </a:cubicBezTo>
                  <a:cubicBezTo>
                    <a:pt x="186" y="2092"/>
                    <a:pt x="285" y="2388"/>
                    <a:pt x="433" y="2660"/>
                  </a:cubicBezTo>
                  <a:cubicBezTo>
                    <a:pt x="505" y="2805"/>
                    <a:pt x="595" y="2941"/>
                    <a:pt x="701" y="3064"/>
                  </a:cubicBezTo>
                  <a:lnTo>
                    <a:pt x="701" y="3064"/>
                  </a:lnTo>
                  <a:lnTo>
                    <a:pt x="877" y="3475"/>
                  </a:lnTo>
                  <a:cubicBezTo>
                    <a:pt x="947" y="3580"/>
                    <a:pt x="1046" y="3648"/>
                    <a:pt x="1151" y="3678"/>
                  </a:cubicBezTo>
                  <a:lnTo>
                    <a:pt x="1151" y="3678"/>
                  </a:lnTo>
                  <a:cubicBezTo>
                    <a:pt x="1182" y="3718"/>
                    <a:pt x="1214" y="3757"/>
                    <a:pt x="1247" y="3796"/>
                  </a:cubicBezTo>
                  <a:cubicBezTo>
                    <a:pt x="1342" y="3890"/>
                    <a:pt x="1459" y="3936"/>
                    <a:pt x="1573" y="3936"/>
                  </a:cubicBezTo>
                  <a:cubicBezTo>
                    <a:pt x="1728" y="3936"/>
                    <a:pt x="1878" y="3853"/>
                    <a:pt x="1963" y="3697"/>
                  </a:cubicBezTo>
                  <a:cubicBezTo>
                    <a:pt x="2284" y="3253"/>
                    <a:pt x="2457" y="2709"/>
                    <a:pt x="2507" y="2166"/>
                  </a:cubicBezTo>
                  <a:cubicBezTo>
                    <a:pt x="2549" y="1695"/>
                    <a:pt x="2481" y="1242"/>
                    <a:pt x="2284" y="808"/>
                  </a:cubicBezTo>
                  <a:lnTo>
                    <a:pt x="2284" y="808"/>
                  </a:lnTo>
                  <a:cubicBezTo>
                    <a:pt x="2166" y="319"/>
                    <a:pt x="1738" y="0"/>
                    <a:pt x="12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026;p38"/>
            <p:cNvSpPr/>
            <p:nvPr/>
          </p:nvSpPr>
          <p:spPr>
            <a:xfrm flipH="1">
              <a:off x="8958591" y="3843562"/>
              <a:ext cx="89799" cy="139111"/>
            </a:xfrm>
            <a:custGeom>
              <a:avLst/>
              <a:gdLst/>
              <a:ahLst/>
              <a:cxnLst/>
              <a:rect l="l" t="t" r="r" b="b"/>
              <a:pathLst>
                <a:path w="2198" h="3405" extrusionOk="0">
                  <a:moveTo>
                    <a:pt x="933" y="0"/>
                  </a:moveTo>
                  <a:cubicBezTo>
                    <a:pt x="754" y="0"/>
                    <a:pt x="574" y="52"/>
                    <a:pt x="420" y="155"/>
                  </a:cubicBezTo>
                  <a:cubicBezTo>
                    <a:pt x="198" y="303"/>
                    <a:pt x="50" y="550"/>
                    <a:pt x="50" y="796"/>
                  </a:cubicBezTo>
                  <a:cubicBezTo>
                    <a:pt x="82" y="957"/>
                    <a:pt x="125" y="1118"/>
                    <a:pt x="191" y="1265"/>
                  </a:cubicBezTo>
                  <a:lnTo>
                    <a:pt x="191" y="1265"/>
                  </a:lnTo>
                  <a:cubicBezTo>
                    <a:pt x="192" y="1274"/>
                    <a:pt x="192" y="1282"/>
                    <a:pt x="192" y="1291"/>
                  </a:cubicBezTo>
                  <a:lnTo>
                    <a:pt x="192" y="1291"/>
                  </a:lnTo>
                  <a:cubicBezTo>
                    <a:pt x="118" y="1373"/>
                    <a:pt x="74" y="1484"/>
                    <a:pt x="74" y="1611"/>
                  </a:cubicBezTo>
                  <a:cubicBezTo>
                    <a:pt x="0" y="2031"/>
                    <a:pt x="74" y="2475"/>
                    <a:pt x="297" y="2870"/>
                  </a:cubicBezTo>
                  <a:cubicBezTo>
                    <a:pt x="509" y="3210"/>
                    <a:pt x="868" y="3404"/>
                    <a:pt x="1248" y="3404"/>
                  </a:cubicBezTo>
                  <a:cubicBezTo>
                    <a:pt x="1309" y="3404"/>
                    <a:pt x="1371" y="3399"/>
                    <a:pt x="1432" y="3389"/>
                  </a:cubicBezTo>
                  <a:cubicBezTo>
                    <a:pt x="1951" y="3290"/>
                    <a:pt x="2173" y="2772"/>
                    <a:pt x="2198" y="2303"/>
                  </a:cubicBezTo>
                  <a:cubicBezTo>
                    <a:pt x="2198" y="1968"/>
                    <a:pt x="2145" y="1634"/>
                    <a:pt x="2024" y="1315"/>
                  </a:cubicBezTo>
                  <a:lnTo>
                    <a:pt x="2024" y="1315"/>
                  </a:lnTo>
                  <a:cubicBezTo>
                    <a:pt x="1993" y="940"/>
                    <a:pt x="1861" y="580"/>
                    <a:pt x="1605" y="303"/>
                  </a:cubicBezTo>
                  <a:cubicBezTo>
                    <a:pt x="1432" y="101"/>
                    <a:pt x="1184" y="0"/>
                    <a:pt x="93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 name="Google Shape;1027;p38"/>
            <p:cNvSpPr/>
            <p:nvPr/>
          </p:nvSpPr>
          <p:spPr>
            <a:xfrm flipH="1">
              <a:off x="8939021" y="3605173"/>
              <a:ext cx="114435" cy="150796"/>
            </a:xfrm>
            <a:custGeom>
              <a:avLst/>
              <a:gdLst/>
              <a:ahLst/>
              <a:cxnLst/>
              <a:rect l="l" t="t" r="r" b="b"/>
              <a:pathLst>
                <a:path w="2801" h="3691" extrusionOk="0">
                  <a:moveTo>
                    <a:pt x="701" y="0"/>
                  </a:moveTo>
                  <a:cubicBezTo>
                    <a:pt x="453" y="0"/>
                    <a:pt x="248" y="202"/>
                    <a:pt x="248" y="459"/>
                  </a:cubicBezTo>
                  <a:cubicBezTo>
                    <a:pt x="239" y="610"/>
                    <a:pt x="242" y="760"/>
                    <a:pt x="258" y="906"/>
                  </a:cubicBezTo>
                  <a:lnTo>
                    <a:pt x="258" y="906"/>
                  </a:lnTo>
                  <a:cubicBezTo>
                    <a:pt x="168" y="1001"/>
                    <a:pt x="118" y="1132"/>
                    <a:pt x="134" y="1273"/>
                  </a:cubicBezTo>
                  <a:lnTo>
                    <a:pt x="134" y="1273"/>
                  </a:lnTo>
                  <a:cubicBezTo>
                    <a:pt x="0" y="1752"/>
                    <a:pt x="354" y="2250"/>
                    <a:pt x="569" y="2657"/>
                  </a:cubicBezTo>
                  <a:cubicBezTo>
                    <a:pt x="674" y="2855"/>
                    <a:pt x="795" y="3048"/>
                    <a:pt x="946" y="3196"/>
                  </a:cubicBezTo>
                  <a:lnTo>
                    <a:pt x="946" y="3196"/>
                  </a:lnTo>
                  <a:cubicBezTo>
                    <a:pt x="1177" y="3471"/>
                    <a:pt x="1491" y="3690"/>
                    <a:pt x="1844" y="3690"/>
                  </a:cubicBezTo>
                  <a:cubicBezTo>
                    <a:pt x="1935" y="3690"/>
                    <a:pt x="2029" y="3676"/>
                    <a:pt x="2124" y="3644"/>
                  </a:cubicBezTo>
                  <a:cubicBezTo>
                    <a:pt x="2433" y="3550"/>
                    <a:pt x="2625" y="3303"/>
                    <a:pt x="2720" y="3006"/>
                  </a:cubicBezTo>
                  <a:lnTo>
                    <a:pt x="2720" y="3006"/>
                  </a:lnTo>
                  <a:cubicBezTo>
                    <a:pt x="2728" y="2989"/>
                    <a:pt x="2735" y="2971"/>
                    <a:pt x="2741" y="2953"/>
                  </a:cubicBezTo>
                  <a:cubicBezTo>
                    <a:pt x="2748" y="2921"/>
                    <a:pt x="2753" y="2890"/>
                    <a:pt x="2758" y="2859"/>
                  </a:cubicBezTo>
                  <a:lnTo>
                    <a:pt x="2758" y="2859"/>
                  </a:lnTo>
                  <a:cubicBezTo>
                    <a:pt x="2793" y="2690"/>
                    <a:pt x="2801" y="2511"/>
                    <a:pt x="2783" y="2339"/>
                  </a:cubicBezTo>
                  <a:lnTo>
                    <a:pt x="2783" y="2339"/>
                  </a:lnTo>
                  <a:cubicBezTo>
                    <a:pt x="2758" y="1937"/>
                    <a:pt x="2626" y="1553"/>
                    <a:pt x="2396" y="1225"/>
                  </a:cubicBezTo>
                  <a:cubicBezTo>
                    <a:pt x="2384" y="1208"/>
                    <a:pt x="2372" y="1191"/>
                    <a:pt x="2359" y="1175"/>
                  </a:cubicBezTo>
                  <a:lnTo>
                    <a:pt x="2359" y="1175"/>
                  </a:lnTo>
                  <a:cubicBezTo>
                    <a:pt x="2004" y="633"/>
                    <a:pt x="1460" y="219"/>
                    <a:pt x="816" y="15"/>
                  </a:cubicBezTo>
                  <a:cubicBezTo>
                    <a:pt x="777" y="5"/>
                    <a:pt x="738" y="0"/>
                    <a:pt x="7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 name="Google Shape;1028;p38"/>
            <p:cNvSpPr/>
            <p:nvPr/>
          </p:nvSpPr>
          <p:spPr>
            <a:xfrm flipH="1">
              <a:off x="8503670" y="3432846"/>
              <a:ext cx="189690" cy="105488"/>
            </a:xfrm>
            <a:custGeom>
              <a:avLst/>
              <a:gdLst/>
              <a:ahLst/>
              <a:cxnLst/>
              <a:rect l="l" t="t" r="r" b="b"/>
              <a:pathLst>
                <a:path w="4643" h="2582" extrusionOk="0">
                  <a:moveTo>
                    <a:pt x="2141" y="1"/>
                  </a:moveTo>
                  <a:cubicBezTo>
                    <a:pt x="2061" y="1"/>
                    <a:pt x="1982" y="4"/>
                    <a:pt x="1902" y="11"/>
                  </a:cubicBezTo>
                  <a:cubicBezTo>
                    <a:pt x="1655" y="11"/>
                    <a:pt x="1383" y="60"/>
                    <a:pt x="1137" y="134"/>
                  </a:cubicBezTo>
                  <a:cubicBezTo>
                    <a:pt x="840" y="209"/>
                    <a:pt x="593" y="431"/>
                    <a:pt x="470" y="702"/>
                  </a:cubicBezTo>
                  <a:cubicBezTo>
                    <a:pt x="461" y="733"/>
                    <a:pt x="453" y="763"/>
                    <a:pt x="447" y="793"/>
                  </a:cubicBezTo>
                  <a:lnTo>
                    <a:pt x="447" y="793"/>
                  </a:lnTo>
                  <a:cubicBezTo>
                    <a:pt x="315" y="810"/>
                    <a:pt x="186" y="883"/>
                    <a:pt x="100" y="999"/>
                  </a:cubicBezTo>
                  <a:cubicBezTo>
                    <a:pt x="1" y="1221"/>
                    <a:pt x="75" y="1492"/>
                    <a:pt x="272" y="1616"/>
                  </a:cubicBezTo>
                  <a:cubicBezTo>
                    <a:pt x="431" y="1725"/>
                    <a:pt x="595" y="1821"/>
                    <a:pt x="763" y="1904"/>
                  </a:cubicBezTo>
                  <a:lnTo>
                    <a:pt x="763" y="1904"/>
                  </a:lnTo>
                  <a:cubicBezTo>
                    <a:pt x="817" y="1963"/>
                    <a:pt x="877" y="2016"/>
                    <a:pt x="943" y="2062"/>
                  </a:cubicBezTo>
                  <a:lnTo>
                    <a:pt x="943" y="2062"/>
                  </a:lnTo>
                  <a:cubicBezTo>
                    <a:pt x="956" y="2079"/>
                    <a:pt x="972" y="2095"/>
                    <a:pt x="988" y="2110"/>
                  </a:cubicBezTo>
                  <a:cubicBezTo>
                    <a:pt x="1355" y="2431"/>
                    <a:pt x="1808" y="2581"/>
                    <a:pt x="2286" y="2581"/>
                  </a:cubicBezTo>
                  <a:cubicBezTo>
                    <a:pt x="2322" y="2581"/>
                    <a:pt x="2359" y="2580"/>
                    <a:pt x="2396" y="2579"/>
                  </a:cubicBezTo>
                  <a:cubicBezTo>
                    <a:pt x="2756" y="2562"/>
                    <a:pt x="3095" y="2437"/>
                    <a:pt x="3361" y="2232"/>
                  </a:cubicBezTo>
                  <a:lnTo>
                    <a:pt x="3361" y="2232"/>
                  </a:lnTo>
                  <a:cubicBezTo>
                    <a:pt x="3671" y="2169"/>
                    <a:pt x="3977" y="2071"/>
                    <a:pt x="4272" y="1937"/>
                  </a:cubicBezTo>
                  <a:cubicBezTo>
                    <a:pt x="4642" y="1764"/>
                    <a:pt x="4494" y="1196"/>
                    <a:pt x="4149" y="1097"/>
                  </a:cubicBezTo>
                  <a:cubicBezTo>
                    <a:pt x="4061" y="1072"/>
                    <a:pt x="3972" y="1049"/>
                    <a:pt x="3883" y="1029"/>
                  </a:cubicBezTo>
                  <a:lnTo>
                    <a:pt x="3883" y="1029"/>
                  </a:lnTo>
                  <a:cubicBezTo>
                    <a:pt x="3856" y="904"/>
                    <a:pt x="3810" y="784"/>
                    <a:pt x="3745" y="674"/>
                  </a:cubicBezTo>
                  <a:lnTo>
                    <a:pt x="3745" y="674"/>
                  </a:lnTo>
                  <a:cubicBezTo>
                    <a:pt x="3699" y="550"/>
                    <a:pt x="3626" y="438"/>
                    <a:pt x="3531" y="357"/>
                  </a:cubicBezTo>
                  <a:cubicBezTo>
                    <a:pt x="3309" y="159"/>
                    <a:pt x="3013" y="60"/>
                    <a:pt x="2717" y="36"/>
                  </a:cubicBezTo>
                  <a:cubicBezTo>
                    <a:pt x="2525" y="18"/>
                    <a:pt x="2333" y="1"/>
                    <a:pt x="214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 name="Google Shape;1029;p38"/>
            <p:cNvSpPr/>
            <p:nvPr/>
          </p:nvSpPr>
          <p:spPr>
            <a:xfrm flipH="1">
              <a:off x="8683881" y="3279436"/>
              <a:ext cx="123546" cy="116069"/>
            </a:xfrm>
            <a:custGeom>
              <a:avLst/>
              <a:gdLst/>
              <a:ahLst/>
              <a:cxnLst/>
              <a:rect l="l" t="t" r="r" b="b"/>
              <a:pathLst>
                <a:path w="3024" h="2841" extrusionOk="0">
                  <a:moveTo>
                    <a:pt x="1476" y="1"/>
                  </a:moveTo>
                  <a:cubicBezTo>
                    <a:pt x="1365" y="1"/>
                    <a:pt x="1252" y="13"/>
                    <a:pt x="1139" y="38"/>
                  </a:cubicBezTo>
                  <a:cubicBezTo>
                    <a:pt x="617" y="158"/>
                    <a:pt x="284" y="569"/>
                    <a:pt x="170" y="1041"/>
                  </a:cubicBezTo>
                  <a:lnTo>
                    <a:pt x="170" y="1041"/>
                  </a:lnTo>
                  <a:cubicBezTo>
                    <a:pt x="32" y="1194"/>
                    <a:pt x="0" y="1406"/>
                    <a:pt x="102" y="1569"/>
                  </a:cubicBezTo>
                  <a:cubicBezTo>
                    <a:pt x="116" y="1593"/>
                    <a:pt x="130" y="1618"/>
                    <a:pt x="145" y="1642"/>
                  </a:cubicBezTo>
                  <a:lnTo>
                    <a:pt x="145" y="1642"/>
                  </a:lnTo>
                  <a:cubicBezTo>
                    <a:pt x="176" y="1852"/>
                    <a:pt x="252" y="2056"/>
                    <a:pt x="373" y="2235"/>
                  </a:cubicBezTo>
                  <a:cubicBezTo>
                    <a:pt x="613" y="2605"/>
                    <a:pt x="1006" y="2841"/>
                    <a:pt x="1433" y="2841"/>
                  </a:cubicBezTo>
                  <a:cubicBezTo>
                    <a:pt x="1491" y="2841"/>
                    <a:pt x="1549" y="2837"/>
                    <a:pt x="1608" y="2828"/>
                  </a:cubicBezTo>
                  <a:cubicBezTo>
                    <a:pt x="2102" y="2778"/>
                    <a:pt x="2546" y="2507"/>
                    <a:pt x="2818" y="2063"/>
                  </a:cubicBezTo>
                  <a:cubicBezTo>
                    <a:pt x="2892" y="1964"/>
                    <a:pt x="2941" y="1840"/>
                    <a:pt x="2966" y="1692"/>
                  </a:cubicBezTo>
                  <a:cubicBezTo>
                    <a:pt x="3024" y="1518"/>
                    <a:pt x="3021" y="1328"/>
                    <a:pt x="2946" y="1159"/>
                  </a:cubicBezTo>
                  <a:lnTo>
                    <a:pt x="2946" y="1159"/>
                  </a:lnTo>
                  <a:cubicBezTo>
                    <a:pt x="2887" y="822"/>
                    <a:pt x="2698" y="515"/>
                    <a:pt x="2398" y="310"/>
                  </a:cubicBezTo>
                  <a:cubicBezTo>
                    <a:pt x="2122" y="107"/>
                    <a:pt x="1804" y="1"/>
                    <a:pt x="14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 name="Google Shape;1030;p38"/>
            <p:cNvSpPr/>
            <p:nvPr/>
          </p:nvSpPr>
          <p:spPr>
            <a:xfrm flipH="1">
              <a:off x="8526876" y="2968652"/>
              <a:ext cx="217921" cy="183398"/>
            </a:xfrm>
            <a:custGeom>
              <a:avLst/>
              <a:gdLst/>
              <a:ahLst/>
              <a:cxnLst/>
              <a:rect l="l" t="t" r="r" b="b"/>
              <a:pathLst>
                <a:path w="5334" h="4489" extrusionOk="0">
                  <a:moveTo>
                    <a:pt x="3226" y="0"/>
                  </a:moveTo>
                  <a:cubicBezTo>
                    <a:pt x="2791" y="0"/>
                    <a:pt x="2349" y="89"/>
                    <a:pt x="1951" y="238"/>
                  </a:cubicBezTo>
                  <a:cubicBezTo>
                    <a:pt x="1603" y="359"/>
                    <a:pt x="1283" y="536"/>
                    <a:pt x="996" y="769"/>
                  </a:cubicBezTo>
                  <a:lnTo>
                    <a:pt x="996" y="769"/>
                  </a:lnTo>
                  <a:cubicBezTo>
                    <a:pt x="371" y="902"/>
                    <a:pt x="25" y="1568"/>
                    <a:pt x="1" y="2164"/>
                  </a:cubicBezTo>
                  <a:cubicBezTo>
                    <a:pt x="9" y="2390"/>
                    <a:pt x="53" y="2612"/>
                    <a:pt x="132" y="2818"/>
                  </a:cubicBezTo>
                  <a:lnTo>
                    <a:pt x="132" y="2818"/>
                  </a:lnTo>
                  <a:cubicBezTo>
                    <a:pt x="137" y="2847"/>
                    <a:pt x="143" y="2876"/>
                    <a:pt x="149" y="2905"/>
                  </a:cubicBezTo>
                  <a:cubicBezTo>
                    <a:pt x="394" y="4105"/>
                    <a:pt x="1756" y="4382"/>
                    <a:pt x="2790" y="4410"/>
                  </a:cubicBezTo>
                  <a:lnTo>
                    <a:pt x="2790" y="4410"/>
                  </a:lnTo>
                  <a:cubicBezTo>
                    <a:pt x="3004" y="4448"/>
                    <a:pt x="3221" y="4472"/>
                    <a:pt x="3433" y="4485"/>
                  </a:cubicBezTo>
                  <a:cubicBezTo>
                    <a:pt x="3475" y="4487"/>
                    <a:pt x="3517" y="4489"/>
                    <a:pt x="3559" y="4489"/>
                  </a:cubicBezTo>
                  <a:cubicBezTo>
                    <a:pt x="4364" y="4489"/>
                    <a:pt x="5214" y="4044"/>
                    <a:pt x="5284" y="3176"/>
                  </a:cubicBezTo>
                  <a:cubicBezTo>
                    <a:pt x="5334" y="2707"/>
                    <a:pt x="5062" y="2337"/>
                    <a:pt x="4864" y="1942"/>
                  </a:cubicBezTo>
                  <a:cubicBezTo>
                    <a:pt x="4815" y="1868"/>
                    <a:pt x="4790" y="1794"/>
                    <a:pt x="4766" y="1744"/>
                  </a:cubicBezTo>
                  <a:cubicBezTo>
                    <a:pt x="4741" y="1670"/>
                    <a:pt x="4741" y="1621"/>
                    <a:pt x="4741" y="1547"/>
                  </a:cubicBezTo>
                  <a:cubicBezTo>
                    <a:pt x="4741" y="1522"/>
                    <a:pt x="4741" y="1473"/>
                    <a:pt x="4766" y="1448"/>
                  </a:cubicBezTo>
                  <a:lnTo>
                    <a:pt x="4766" y="1448"/>
                  </a:lnTo>
                  <a:cubicBezTo>
                    <a:pt x="4729" y="1473"/>
                    <a:pt x="4698" y="1485"/>
                    <a:pt x="4692" y="1485"/>
                  </a:cubicBezTo>
                  <a:cubicBezTo>
                    <a:pt x="4686" y="1485"/>
                    <a:pt x="4704" y="1473"/>
                    <a:pt x="4766" y="1448"/>
                  </a:cubicBezTo>
                  <a:lnTo>
                    <a:pt x="4766" y="1448"/>
                  </a:lnTo>
                  <a:cubicBezTo>
                    <a:pt x="4766" y="1448"/>
                    <a:pt x="4766" y="1448"/>
                    <a:pt x="4766" y="1448"/>
                  </a:cubicBezTo>
                  <a:cubicBezTo>
                    <a:pt x="4766" y="1459"/>
                    <a:pt x="4768" y="1462"/>
                    <a:pt x="4771" y="1462"/>
                  </a:cubicBezTo>
                  <a:cubicBezTo>
                    <a:pt x="4777" y="1462"/>
                    <a:pt x="4785" y="1449"/>
                    <a:pt x="4787" y="1441"/>
                  </a:cubicBezTo>
                  <a:lnTo>
                    <a:pt x="4787" y="1441"/>
                  </a:lnTo>
                  <a:cubicBezTo>
                    <a:pt x="5092" y="1331"/>
                    <a:pt x="5205" y="924"/>
                    <a:pt x="4963" y="683"/>
                  </a:cubicBezTo>
                  <a:cubicBezTo>
                    <a:pt x="4506" y="196"/>
                    <a:pt x="3873" y="0"/>
                    <a:pt x="322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 name="Google Shape;1031;p38"/>
            <p:cNvSpPr/>
            <p:nvPr/>
          </p:nvSpPr>
          <p:spPr>
            <a:xfrm flipH="1">
              <a:off x="8345929" y="3251042"/>
              <a:ext cx="193081" cy="175227"/>
            </a:xfrm>
            <a:custGeom>
              <a:avLst/>
              <a:gdLst/>
              <a:ahLst/>
              <a:cxnLst/>
              <a:rect l="l" t="t" r="r" b="b"/>
              <a:pathLst>
                <a:path w="4726" h="4289" extrusionOk="0">
                  <a:moveTo>
                    <a:pt x="1573" y="0"/>
                  </a:moveTo>
                  <a:cubicBezTo>
                    <a:pt x="1424" y="0"/>
                    <a:pt x="1277" y="22"/>
                    <a:pt x="1136" y="66"/>
                  </a:cubicBezTo>
                  <a:cubicBezTo>
                    <a:pt x="815" y="190"/>
                    <a:pt x="519" y="437"/>
                    <a:pt x="371" y="758"/>
                  </a:cubicBezTo>
                  <a:cubicBezTo>
                    <a:pt x="0" y="1498"/>
                    <a:pt x="223" y="2264"/>
                    <a:pt x="593" y="2955"/>
                  </a:cubicBezTo>
                  <a:cubicBezTo>
                    <a:pt x="741" y="3276"/>
                    <a:pt x="939" y="3572"/>
                    <a:pt x="1161" y="3844"/>
                  </a:cubicBezTo>
                  <a:cubicBezTo>
                    <a:pt x="1408" y="4115"/>
                    <a:pt x="1778" y="4264"/>
                    <a:pt x="2148" y="4288"/>
                  </a:cubicBezTo>
                  <a:cubicBezTo>
                    <a:pt x="2494" y="4264"/>
                    <a:pt x="2815" y="4214"/>
                    <a:pt x="3161" y="4091"/>
                  </a:cubicBezTo>
                  <a:lnTo>
                    <a:pt x="3407" y="4041"/>
                  </a:lnTo>
                  <a:lnTo>
                    <a:pt x="3630" y="4041"/>
                  </a:lnTo>
                  <a:cubicBezTo>
                    <a:pt x="3639" y="4041"/>
                    <a:pt x="3647" y="4041"/>
                    <a:pt x="3652" y="4041"/>
                  </a:cubicBezTo>
                  <a:lnTo>
                    <a:pt x="3652" y="4041"/>
                  </a:lnTo>
                  <a:cubicBezTo>
                    <a:pt x="3653" y="4041"/>
                    <a:pt x="3654" y="4041"/>
                    <a:pt x="3654" y="4041"/>
                  </a:cubicBezTo>
                  <a:cubicBezTo>
                    <a:pt x="3654" y="4041"/>
                    <a:pt x="3705" y="4051"/>
                    <a:pt x="3728" y="4052"/>
                  </a:cubicBezTo>
                  <a:lnTo>
                    <a:pt x="3728" y="4052"/>
                  </a:lnTo>
                  <a:cubicBezTo>
                    <a:pt x="3758" y="4071"/>
                    <a:pt x="3813" y="4101"/>
                    <a:pt x="3827" y="4115"/>
                  </a:cubicBezTo>
                  <a:cubicBezTo>
                    <a:pt x="3894" y="4156"/>
                    <a:pt x="3968" y="4174"/>
                    <a:pt x="4043" y="4174"/>
                  </a:cubicBezTo>
                  <a:cubicBezTo>
                    <a:pt x="4242" y="4174"/>
                    <a:pt x="4440" y="4042"/>
                    <a:pt x="4494" y="3844"/>
                  </a:cubicBezTo>
                  <a:cubicBezTo>
                    <a:pt x="4725" y="2543"/>
                    <a:pt x="4121" y="1307"/>
                    <a:pt x="3080" y="664"/>
                  </a:cubicBezTo>
                  <a:lnTo>
                    <a:pt x="3080" y="664"/>
                  </a:lnTo>
                  <a:cubicBezTo>
                    <a:pt x="2862" y="475"/>
                    <a:pt x="2599" y="326"/>
                    <a:pt x="2346" y="215"/>
                  </a:cubicBezTo>
                  <a:cubicBezTo>
                    <a:pt x="2108" y="72"/>
                    <a:pt x="1839" y="0"/>
                    <a:pt x="157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 name="Google Shape;1032;p38"/>
            <p:cNvSpPr/>
            <p:nvPr/>
          </p:nvSpPr>
          <p:spPr>
            <a:xfrm flipH="1">
              <a:off x="8577291" y="3237519"/>
              <a:ext cx="95887" cy="89881"/>
            </a:xfrm>
            <a:custGeom>
              <a:avLst/>
              <a:gdLst/>
              <a:ahLst/>
              <a:cxnLst/>
              <a:rect l="l" t="t" r="r" b="b"/>
              <a:pathLst>
                <a:path w="2347" h="2200" extrusionOk="0">
                  <a:moveTo>
                    <a:pt x="1173" y="916"/>
                  </a:moveTo>
                  <a:lnTo>
                    <a:pt x="1173" y="916"/>
                  </a:lnTo>
                  <a:cubicBezTo>
                    <a:pt x="1175" y="916"/>
                    <a:pt x="1176" y="917"/>
                    <a:pt x="1178" y="917"/>
                  </a:cubicBezTo>
                  <a:lnTo>
                    <a:pt x="1178" y="917"/>
                  </a:lnTo>
                  <a:cubicBezTo>
                    <a:pt x="1178" y="917"/>
                    <a:pt x="1177" y="918"/>
                    <a:pt x="1177" y="918"/>
                  </a:cubicBezTo>
                  <a:lnTo>
                    <a:pt x="1177" y="918"/>
                  </a:lnTo>
                  <a:lnTo>
                    <a:pt x="1175" y="919"/>
                  </a:lnTo>
                  <a:lnTo>
                    <a:pt x="1175" y="919"/>
                  </a:lnTo>
                  <a:lnTo>
                    <a:pt x="1172" y="918"/>
                  </a:lnTo>
                  <a:lnTo>
                    <a:pt x="1172" y="918"/>
                  </a:lnTo>
                  <a:lnTo>
                    <a:pt x="1173" y="916"/>
                  </a:lnTo>
                  <a:close/>
                  <a:moveTo>
                    <a:pt x="1177" y="919"/>
                  </a:moveTo>
                  <a:cubicBezTo>
                    <a:pt x="1177" y="919"/>
                    <a:pt x="1177" y="919"/>
                    <a:pt x="1177" y="919"/>
                  </a:cubicBezTo>
                  <a:lnTo>
                    <a:pt x="1177" y="919"/>
                  </a:lnTo>
                  <a:lnTo>
                    <a:pt x="1176" y="919"/>
                  </a:lnTo>
                  <a:lnTo>
                    <a:pt x="1176" y="919"/>
                  </a:lnTo>
                  <a:cubicBezTo>
                    <a:pt x="1176" y="919"/>
                    <a:pt x="1177" y="919"/>
                    <a:pt x="1177" y="919"/>
                  </a:cubicBezTo>
                  <a:close/>
                  <a:moveTo>
                    <a:pt x="1195" y="923"/>
                  </a:moveTo>
                  <a:cubicBezTo>
                    <a:pt x="1202" y="923"/>
                    <a:pt x="1208" y="924"/>
                    <a:pt x="1215" y="925"/>
                  </a:cubicBezTo>
                  <a:lnTo>
                    <a:pt x="1215" y="925"/>
                  </a:lnTo>
                  <a:cubicBezTo>
                    <a:pt x="1221" y="926"/>
                    <a:pt x="1226" y="928"/>
                    <a:pt x="1231" y="930"/>
                  </a:cubicBezTo>
                  <a:lnTo>
                    <a:pt x="1231" y="930"/>
                  </a:lnTo>
                  <a:lnTo>
                    <a:pt x="1195" y="923"/>
                  </a:lnTo>
                  <a:close/>
                  <a:moveTo>
                    <a:pt x="1175" y="922"/>
                  </a:moveTo>
                  <a:cubicBezTo>
                    <a:pt x="1171" y="927"/>
                    <a:pt x="1167" y="933"/>
                    <a:pt x="1162" y="938"/>
                  </a:cubicBezTo>
                  <a:lnTo>
                    <a:pt x="1162" y="938"/>
                  </a:lnTo>
                  <a:lnTo>
                    <a:pt x="1170" y="922"/>
                  </a:lnTo>
                  <a:lnTo>
                    <a:pt x="1170" y="922"/>
                  </a:lnTo>
                  <a:cubicBezTo>
                    <a:pt x="1172" y="922"/>
                    <a:pt x="1173" y="922"/>
                    <a:pt x="1175" y="922"/>
                  </a:cubicBezTo>
                  <a:close/>
                  <a:moveTo>
                    <a:pt x="1276" y="938"/>
                  </a:moveTo>
                  <a:cubicBezTo>
                    <a:pt x="1277" y="938"/>
                    <a:pt x="1278" y="938"/>
                    <a:pt x="1279" y="939"/>
                  </a:cubicBezTo>
                  <a:lnTo>
                    <a:pt x="1279" y="939"/>
                  </a:lnTo>
                  <a:cubicBezTo>
                    <a:pt x="1279" y="939"/>
                    <a:pt x="1279" y="939"/>
                    <a:pt x="1279" y="940"/>
                  </a:cubicBezTo>
                  <a:lnTo>
                    <a:pt x="1279" y="940"/>
                  </a:lnTo>
                  <a:lnTo>
                    <a:pt x="1277" y="939"/>
                  </a:lnTo>
                  <a:lnTo>
                    <a:pt x="1277" y="939"/>
                  </a:lnTo>
                  <a:lnTo>
                    <a:pt x="1276" y="938"/>
                  </a:lnTo>
                  <a:close/>
                  <a:moveTo>
                    <a:pt x="1292" y="959"/>
                  </a:moveTo>
                  <a:cubicBezTo>
                    <a:pt x="1293" y="960"/>
                    <a:pt x="1293" y="960"/>
                    <a:pt x="1293" y="960"/>
                  </a:cubicBezTo>
                  <a:lnTo>
                    <a:pt x="1293" y="960"/>
                  </a:lnTo>
                  <a:cubicBezTo>
                    <a:pt x="1294" y="962"/>
                    <a:pt x="1296" y="963"/>
                    <a:pt x="1297" y="965"/>
                  </a:cubicBezTo>
                  <a:lnTo>
                    <a:pt x="1297" y="965"/>
                  </a:lnTo>
                  <a:lnTo>
                    <a:pt x="1292" y="959"/>
                  </a:lnTo>
                  <a:close/>
                  <a:moveTo>
                    <a:pt x="1120" y="1057"/>
                  </a:moveTo>
                  <a:lnTo>
                    <a:pt x="1116" y="1066"/>
                  </a:lnTo>
                  <a:lnTo>
                    <a:pt x="1116" y="1066"/>
                  </a:lnTo>
                  <a:lnTo>
                    <a:pt x="1113" y="1065"/>
                  </a:lnTo>
                  <a:lnTo>
                    <a:pt x="1113" y="1065"/>
                  </a:lnTo>
                  <a:cubicBezTo>
                    <a:pt x="1115" y="1062"/>
                    <a:pt x="1117" y="1059"/>
                    <a:pt x="1120" y="1057"/>
                  </a:cubicBezTo>
                  <a:close/>
                  <a:moveTo>
                    <a:pt x="1113" y="1065"/>
                  </a:moveTo>
                  <a:cubicBezTo>
                    <a:pt x="1114" y="1065"/>
                    <a:pt x="1115" y="1066"/>
                    <a:pt x="1116" y="1066"/>
                  </a:cubicBezTo>
                  <a:lnTo>
                    <a:pt x="1116" y="1066"/>
                  </a:lnTo>
                  <a:lnTo>
                    <a:pt x="1115" y="1068"/>
                  </a:lnTo>
                  <a:lnTo>
                    <a:pt x="1114" y="1069"/>
                  </a:lnTo>
                  <a:lnTo>
                    <a:pt x="1114" y="1069"/>
                  </a:lnTo>
                  <a:lnTo>
                    <a:pt x="1110" y="1069"/>
                  </a:lnTo>
                  <a:lnTo>
                    <a:pt x="1110" y="1069"/>
                  </a:lnTo>
                  <a:cubicBezTo>
                    <a:pt x="1111" y="1067"/>
                    <a:pt x="1112" y="1066"/>
                    <a:pt x="1113" y="1065"/>
                  </a:cubicBezTo>
                  <a:close/>
                  <a:moveTo>
                    <a:pt x="1107" y="1073"/>
                  </a:moveTo>
                  <a:cubicBezTo>
                    <a:pt x="1108" y="1073"/>
                    <a:pt x="1109" y="1074"/>
                    <a:pt x="1110" y="1074"/>
                  </a:cubicBezTo>
                  <a:lnTo>
                    <a:pt x="1110" y="1074"/>
                  </a:lnTo>
                  <a:lnTo>
                    <a:pt x="1108" y="1077"/>
                  </a:lnTo>
                  <a:lnTo>
                    <a:pt x="1108" y="1077"/>
                  </a:lnTo>
                  <a:lnTo>
                    <a:pt x="1103" y="1079"/>
                  </a:lnTo>
                  <a:lnTo>
                    <a:pt x="1103" y="1079"/>
                  </a:lnTo>
                  <a:cubicBezTo>
                    <a:pt x="1104" y="1077"/>
                    <a:pt x="1105" y="1075"/>
                    <a:pt x="1107" y="1073"/>
                  </a:cubicBezTo>
                  <a:close/>
                  <a:moveTo>
                    <a:pt x="1099" y="1089"/>
                  </a:moveTo>
                  <a:cubicBezTo>
                    <a:pt x="1099" y="1089"/>
                    <a:pt x="1098" y="1090"/>
                    <a:pt x="1097" y="1090"/>
                  </a:cubicBezTo>
                  <a:lnTo>
                    <a:pt x="1097" y="1090"/>
                  </a:lnTo>
                  <a:cubicBezTo>
                    <a:pt x="1097" y="1090"/>
                    <a:pt x="1097" y="1090"/>
                    <a:pt x="1097" y="1089"/>
                  </a:cubicBezTo>
                  <a:lnTo>
                    <a:pt x="1097" y="1089"/>
                  </a:lnTo>
                  <a:cubicBezTo>
                    <a:pt x="1098" y="1089"/>
                    <a:pt x="1099" y="1089"/>
                    <a:pt x="1099" y="1089"/>
                  </a:cubicBezTo>
                  <a:close/>
                  <a:moveTo>
                    <a:pt x="1200" y="1099"/>
                  </a:moveTo>
                  <a:lnTo>
                    <a:pt x="1200" y="1099"/>
                  </a:lnTo>
                  <a:cubicBezTo>
                    <a:pt x="1212" y="1103"/>
                    <a:pt x="1223" y="1108"/>
                    <a:pt x="1235" y="1113"/>
                  </a:cubicBezTo>
                  <a:lnTo>
                    <a:pt x="1235" y="1113"/>
                  </a:lnTo>
                  <a:lnTo>
                    <a:pt x="1200" y="1099"/>
                  </a:lnTo>
                  <a:close/>
                  <a:moveTo>
                    <a:pt x="1107" y="1089"/>
                  </a:moveTo>
                  <a:lnTo>
                    <a:pt x="1095" y="1118"/>
                  </a:lnTo>
                  <a:lnTo>
                    <a:pt x="1095" y="1118"/>
                  </a:lnTo>
                  <a:cubicBezTo>
                    <a:pt x="1094" y="1113"/>
                    <a:pt x="1093" y="1108"/>
                    <a:pt x="1092" y="1104"/>
                  </a:cubicBezTo>
                  <a:lnTo>
                    <a:pt x="1092" y="1104"/>
                  </a:lnTo>
                  <a:cubicBezTo>
                    <a:pt x="1093" y="1101"/>
                    <a:pt x="1094" y="1098"/>
                    <a:pt x="1095" y="1095"/>
                  </a:cubicBezTo>
                  <a:lnTo>
                    <a:pt x="1095" y="1095"/>
                  </a:lnTo>
                  <a:lnTo>
                    <a:pt x="1094" y="1096"/>
                  </a:lnTo>
                  <a:lnTo>
                    <a:pt x="1094" y="1096"/>
                  </a:lnTo>
                  <a:cubicBezTo>
                    <a:pt x="1095" y="1094"/>
                    <a:pt x="1095" y="1092"/>
                    <a:pt x="1096" y="1090"/>
                  </a:cubicBezTo>
                  <a:lnTo>
                    <a:pt x="1096" y="1090"/>
                  </a:lnTo>
                  <a:cubicBezTo>
                    <a:pt x="1096" y="1090"/>
                    <a:pt x="1097" y="1090"/>
                    <a:pt x="1097" y="1090"/>
                  </a:cubicBezTo>
                  <a:lnTo>
                    <a:pt x="1097" y="1090"/>
                  </a:lnTo>
                  <a:cubicBezTo>
                    <a:pt x="1096" y="1092"/>
                    <a:pt x="1095" y="1093"/>
                    <a:pt x="1095" y="1095"/>
                  </a:cubicBezTo>
                  <a:lnTo>
                    <a:pt x="1095" y="1095"/>
                  </a:lnTo>
                  <a:lnTo>
                    <a:pt x="1099" y="1089"/>
                  </a:lnTo>
                  <a:close/>
                  <a:moveTo>
                    <a:pt x="1089" y="1117"/>
                  </a:moveTo>
                  <a:lnTo>
                    <a:pt x="1092" y="1126"/>
                  </a:lnTo>
                  <a:lnTo>
                    <a:pt x="1092" y="1127"/>
                  </a:lnTo>
                  <a:lnTo>
                    <a:pt x="1092" y="1127"/>
                  </a:lnTo>
                  <a:cubicBezTo>
                    <a:pt x="1091" y="1124"/>
                    <a:pt x="1090" y="1121"/>
                    <a:pt x="1089" y="1118"/>
                  </a:cubicBezTo>
                  <a:lnTo>
                    <a:pt x="1089" y="1118"/>
                  </a:lnTo>
                  <a:cubicBezTo>
                    <a:pt x="1089" y="1118"/>
                    <a:pt x="1089" y="1118"/>
                    <a:pt x="1089" y="1117"/>
                  </a:cubicBezTo>
                  <a:close/>
                  <a:moveTo>
                    <a:pt x="1110" y="1174"/>
                  </a:moveTo>
                  <a:lnTo>
                    <a:pt x="1112" y="1175"/>
                  </a:lnTo>
                  <a:lnTo>
                    <a:pt x="1112" y="1175"/>
                  </a:lnTo>
                  <a:lnTo>
                    <a:pt x="1115" y="1184"/>
                  </a:lnTo>
                  <a:lnTo>
                    <a:pt x="1114" y="1183"/>
                  </a:lnTo>
                  <a:lnTo>
                    <a:pt x="1114" y="1183"/>
                  </a:lnTo>
                  <a:cubicBezTo>
                    <a:pt x="1113" y="1180"/>
                    <a:pt x="1111" y="1177"/>
                    <a:pt x="1110" y="1174"/>
                  </a:cubicBezTo>
                  <a:close/>
                  <a:moveTo>
                    <a:pt x="1115" y="1177"/>
                  </a:moveTo>
                  <a:lnTo>
                    <a:pt x="1136" y="1187"/>
                  </a:lnTo>
                  <a:cubicBezTo>
                    <a:pt x="1150" y="1202"/>
                    <a:pt x="1163" y="1216"/>
                    <a:pt x="1177" y="1228"/>
                  </a:cubicBezTo>
                  <a:lnTo>
                    <a:pt x="1177" y="1228"/>
                  </a:lnTo>
                  <a:lnTo>
                    <a:pt x="1172" y="1226"/>
                  </a:lnTo>
                  <a:lnTo>
                    <a:pt x="1119" y="1186"/>
                  </a:lnTo>
                  <a:lnTo>
                    <a:pt x="1119" y="1186"/>
                  </a:lnTo>
                  <a:cubicBezTo>
                    <a:pt x="1117" y="1183"/>
                    <a:pt x="1116" y="1180"/>
                    <a:pt x="1115" y="1177"/>
                  </a:cubicBezTo>
                  <a:close/>
                  <a:moveTo>
                    <a:pt x="1186" y="1237"/>
                  </a:moveTo>
                  <a:lnTo>
                    <a:pt x="1186" y="1237"/>
                  </a:lnTo>
                  <a:cubicBezTo>
                    <a:pt x="1186" y="1237"/>
                    <a:pt x="1186" y="1237"/>
                    <a:pt x="1186" y="1237"/>
                  </a:cubicBezTo>
                  <a:lnTo>
                    <a:pt x="1186" y="1237"/>
                  </a:lnTo>
                  <a:cubicBezTo>
                    <a:pt x="1186" y="1237"/>
                    <a:pt x="1186" y="1237"/>
                    <a:pt x="1186" y="1237"/>
                  </a:cubicBezTo>
                  <a:lnTo>
                    <a:pt x="1186" y="1237"/>
                  </a:lnTo>
                  <a:lnTo>
                    <a:pt x="1186" y="1237"/>
                  </a:lnTo>
                  <a:close/>
                  <a:moveTo>
                    <a:pt x="1198" y="1237"/>
                  </a:moveTo>
                  <a:cubicBezTo>
                    <a:pt x="1213" y="1237"/>
                    <a:pt x="1228" y="1239"/>
                    <a:pt x="1242" y="1248"/>
                  </a:cubicBezTo>
                  <a:lnTo>
                    <a:pt x="1242" y="1248"/>
                  </a:lnTo>
                  <a:cubicBezTo>
                    <a:pt x="1252" y="1245"/>
                    <a:pt x="1261" y="1243"/>
                    <a:pt x="1269" y="1243"/>
                  </a:cubicBezTo>
                  <a:cubicBezTo>
                    <a:pt x="1276" y="1243"/>
                    <a:pt x="1281" y="1244"/>
                    <a:pt x="1287" y="1246"/>
                  </a:cubicBezTo>
                  <a:lnTo>
                    <a:pt x="1287" y="1246"/>
                  </a:lnTo>
                  <a:lnTo>
                    <a:pt x="1260" y="1252"/>
                  </a:lnTo>
                  <a:lnTo>
                    <a:pt x="1260" y="1252"/>
                  </a:lnTo>
                  <a:lnTo>
                    <a:pt x="1243" y="1248"/>
                  </a:lnTo>
                  <a:lnTo>
                    <a:pt x="1243" y="1248"/>
                  </a:lnTo>
                  <a:cubicBezTo>
                    <a:pt x="1246" y="1250"/>
                    <a:pt x="1248" y="1252"/>
                    <a:pt x="1251" y="1253"/>
                  </a:cubicBezTo>
                  <a:lnTo>
                    <a:pt x="1251" y="1253"/>
                  </a:lnTo>
                  <a:lnTo>
                    <a:pt x="1243" y="1255"/>
                  </a:lnTo>
                  <a:lnTo>
                    <a:pt x="1243" y="1255"/>
                  </a:lnTo>
                  <a:lnTo>
                    <a:pt x="1234" y="1251"/>
                  </a:lnTo>
                  <a:lnTo>
                    <a:pt x="1234" y="1251"/>
                  </a:lnTo>
                  <a:cubicBezTo>
                    <a:pt x="1237" y="1250"/>
                    <a:pt x="1239" y="1249"/>
                    <a:pt x="1242" y="1248"/>
                  </a:cubicBezTo>
                  <a:lnTo>
                    <a:pt x="1242" y="1248"/>
                  </a:lnTo>
                  <a:lnTo>
                    <a:pt x="1243" y="1248"/>
                  </a:lnTo>
                  <a:lnTo>
                    <a:pt x="1243" y="1248"/>
                  </a:lnTo>
                  <a:cubicBezTo>
                    <a:pt x="1243" y="1248"/>
                    <a:pt x="1243" y="1248"/>
                    <a:pt x="1242" y="1248"/>
                  </a:cubicBezTo>
                  <a:lnTo>
                    <a:pt x="1242" y="1248"/>
                  </a:lnTo>
                  <a:cubicBezTo>
                    <a:pt x="1242" y="1248"/>
                    <a:pt x="1242" y="1248"/>
                    <a:pt x="1242" y="1248"/>
                  </a:cubicBezTo>
                  <a:lnTo>
                    <a:pt x="1242" y="1248"/>
                  </a:lnTo>
                  <a:lnTo>
                    <a:pt x="1210" y="1242"/>
                  </a:lnTo>
                  <a:lnTo>
                    <a:pt x="1198" y="1237"/>
                  </a:lnTo>
                  <a:close/>
                  <a:moveTo>
                    <a:pt x="1294" y="1257"/>
                  </a:moveTo>
                  <a:lnTo>
                    <a:pt x="1294" y="1257"/>
                  </a:lnTo>
                  <a:cubicBezTo>
                    <a:pt x="1294" y="1257"/>
                    <a:pt x="1294" y="1258"/>
                    <a:pt x="1294" y="1258"/>
                  </a:cubicBezTo>
                  <a:lnTo>
                    <a:pt x="1294" y="1258"/>
                  </a:lnTo>
                  <a:cubicBezTo>
                    <a:pt x="1294" y="1258"/>
                    <a:pt x="1294" y="1258"/>
                    <a:pt x="1294" y="1258"/>
                  </a:cubicBezTo>
                  <a:lnTo>
                    <a:pt x="1294" y="1258"/>
                  </a:lnTo>
                  <a:lnTo>
                    <a:pt x="1293" y="1258"/>
                  </a:lnTo>
                  <a:lnTo>
                    <a:pt x="1293" y="1258"/>
                  </a:lnTo>
                  <a:lnTo>
                    <a:pt x="1294" y="1257"/>
                  </a:lnTo>
                  <a:close/>
                  <a:moveTo>
                    <a:pt x="1214" y="1260"/>
                  </a:moveTo>
                  <a:cubicBezTo>
                    <a:pt x="1215" y="1260"/>
                    <a:pt x="1215" y="1260"/>
                    <a:pt x="1216" y="1260"/>
                  </a:cubicBezTo>
                  <a:lnTo>
                    <a:pt x="1216" y="1260"/>
                  </a:lnTo>
                  <a:lnTo>
                    <a:pt x="1210" y="1262"/>
                  </a:lnTo>
                  <a:cubicBezTo>
                    <a:pt x="1212" y="1261"/>
                    <a:pt x="1213" y="1260"/>
                    <a:pt x="1214" y="1260"/>
                  </a:cubicBezTo>
                  <a:close/>
                  <a:moveTo>
                    <a:pt x="1154" y="1250"/>
                  </a:moveTo>
                  <a:lnTo>
                    <a:pt x="1222" y="1301"/>
                  </a:lnTo>
                  <a:lnTo>
                    <a:pt x="1222" y="1301"/>
                  </a:lnTo>
                  <a:cubicBezTo>
                    <a:pt x="1219" y="1300"/>
                    <a:pt x="1216" y="1299"/>
                    <a:pt x="1213" y="1298"/>
                  </a:cubicBezTo>
                  <a:lnTo>
                    <a:pt x="1213" y="1298"/>
                  </a:lnTo>
                  <a:cubicBezTo>
                    <a:pt x="1195" y="1287"/>
                    <a:pt x="1177" y="1272"/>
                    <a:pt x="1160" y="1258"/>
                  </a:cubicBezTo>
                  <a:lnTo>
                    <a:pt x="1160" y="1258"/>
                  </a:lnTo>
                  <a:cubicBezTo>
                    <a:pt x="1158" y="1256"/>
                    <a:pt x="1156" y="1253"/>
                    <a:pt x="1154" y="1250"/>
                  </a:cubicBezTo>
                  <a:close/>
                  <a:moveTo>
                    <a:pt x="1272" y="1292"/>
                  </a:moveTo>
                  <a:cubicBezTo>
                    <a:pt x="1271" y="1293"/>
                    <a:pt x="1270" y="1294"/>
                    <a:pt x="1269" y="1295"/>
                  </a:cubicBezTo>
                  <a:lnTo>
                    <a:pt x="1269" y="1295"/>
                  </a:lnTo>
                  <a:cubicBezTo>
                    <a:pt x="1269" y="1295"/>
                    <a:pt x="1269" y="1295"/>
                    <a:pt x="1268" y="1294"/>
                  </a:cubicBezTo>
                  <a:lnTo>
                    <a:pt x="1268" y="1294"/>
                  </a:lnTo>
                  <a:lnTo>
                    <a:pt x="1265" y="1296"/>
                  </a:lnTo>
                  <a:lnTo>
                    <a:pt x="1265" y="1296"/>
                  </a:lnTo>
                  <a:lnTo>
                    <a:pt x="1257" y="1306"/>
                  </a:lnTo>
                  <a:lnTo>
                    <a:pt x="1257" y="1306"/>
                  </a:lnTo>
                  <a:cubicBezTo>
                    <a:pt x="1261" y="1303"/>
                    <a:pt x="1266" y="1299"/>
                    <a:pt x="1269" y="1295"/>
                  </a:cubicBezTo>
                  <a:lnTo>
                    <a:pt x="1269" y="1295"/>
                  </a:lnTo>
                  <a:cubicBezTo>
                    <a:pt x="1270" y="1295"/>
                    <a:pt x="1270" y="1295"/>
                    <a:pt x="1270" y="1295"/>
                  </a:cubicBezTo>
                  <a:lnTo>
                    <a:pt x="1270" y="1295"/>
                  </a:lnTo>
                  <a:cubicBezTo>
                    <a:pt x="1268" y="1298"/>
                    <a:pt x="1266" y="1300"/>
                    <a:pt x="1265" y="1302"/>
                  </a:cubicBezTo>
                  <a:lnTo>
                    <a:pt x="1265" y="1302"/>
                  </a:lnTo>
                  <a:cubicBezTo>
                    <a:pt x="1262" y="1304"/>
                    <a:pt x="1259" y="1306"/>
                    <a:pt x="1256" y="1308"/>
                  </a:cubicBezTo>
                  <a:lnTo>
                    <a:pt x="1256" y="1308"/>
                  </a:lnTo>
                  <a:lnTo>
                    <a:pt x="1257" y="1306"/>
                  </a:lnTo>
                  <a:lnTo>
                    <a:pt x="1257" y="1306"/>
                  </a:lnTo>
                  <a:cubicBezTo>
                    <a:pt x="1256" y="1307"/>
                    <a:pt x="1255" y="1308"/>
                    <a:pt x="1255" y="1308"/>
                  </a:cubicBezTo>
                  <a:lnTo>
                    <a:pt x="1255" y="1308"/>
                  </a:lnTo>
                  <a:cubicBezTo>
                    <a:pt x="1251" y="1308"/>
                    <a:pt x="1248" y="1307"/>
                    <a:pt x="1244" y="1306"/>
                  </a:cubicBezTo>
                  <a:lnTo>
                    <a:pt x="1244" y="1306"/>
                  </a:lnTo>
                  <a:lnTo>
                    <a:pt x="1265" y="1296"/>
                  </a:lnTo>
                  <a:lnTo>
                    <a:pt x="1265" y="1296"/>
                  </a:lnTo>
                  <a:lnTo>
                    <a:pt x="1267" y="1294"/>
                  </a:lnTo>
                  <a:lnTo>
                    <a:pt x="1267" y="1294"/>
                  </a:lnTo>
                  <a:cubicBezTo>
                    <a:pt x="1267" y="1294"/>
                    <a:pt x="1268" y="1294"/>
                    <a:pt x="1268" y="1294"/>
                  </a:cubicBezTo>
                  <a:lnTo>
                    <a:pt x="1268" y="1294"/>
                  </a:lnTo>
                  <a:lnTo>
                    <a:pt x="1272" y="1292"/>
                  </a:lnTo>
                  <a:close/>
                  <a:moveTo>
                    <a:pt x="1204" y="1327"/>
                  </a:moveTo>
                  <a:cubicBezTo>
                    <a:pt x="1200" y="1329"/>
                    <a:pt x="1196" y="1331"/>
                    <a:pt x="1192" y="1333"/>
                  </a:cubicBezTo>
                  <a:lnTo>
                    <a:pt x="1192" y="1333"/>
                  </a:lnTo>
                  <a:cubicBezTo>
                    <a:pt x="1192" y="1333"/>
                    <a:pt x="1192" y="1333"/>
                    <a:pt x="1192" y="1333"/>
                  </a:cubicBezTo>
                  <a:lnTo>
                    <a:pt x="1192" y="1333"/>
                  </a:lnTo>
                  <a:lnTo>
                    <a:pt x="1202" y="1327"/>
                  </a:lnTo>
                  <a:lnTo>
                    <a:pt x="1202" y="1327"/>
                  </a:lnTo>
                  <a:lnTo>
                    <a:pt x="1204" y="1327"/>
                  </a:lnTo>
                  <a:close/>
                  <a:moveTo>
                    <a:pt x="1247" y="1"/>
                  </a:moveTo>
                  <a:cubicBezTo>
                    <a:pt x="1226" y="1"/>
                    <a:pt x="1206" y="1"/>
                    <a:pt x="1186" y="2"/>
                  </a:cubicBezTo>
                  <a:cubicBezTo>
                    <a:pt x="766" y="2"/>
                    <a:pt x="371" y="249"/>
                    <a:pt x="149" y="595"/>
                  </a:cubicBezTo>
                  <a:cubicBezTo>
                    <a:pt x="99" y="694"/>
                    <a:pt x="50" y="792"/>
                    <a:pt x="25" y="891"/>
                  </a:cubicBezTo>
                  <a:cubicBezTo>
                    <a:pt x="1" y="1015"/>
                    <a:pt x="1" y="1138"/>
                    <a:pt x="75" y="1237"/>
                  </a:cubicBezTo>
                  <a:cubicBezTo>
                    <a:pt x="119" y="1315"/>
                    <a:pt x="180" y="1371"/>
                    <a:pt x="249" y="1408"/>
                  </a:cubicBezTo>
                  <a:lnTo>
                    <a:pt x="249" y="1408"/>
                  </a:lnTo>
                  <a:cubicBezTo>
                    <a:pt x="288" y="1530"/>
                    <a:pt x="345" y="1640"/>
                    <a:pt x="420" y="1731"/>
                  </a:cubicBezTo>
                  <a:cubicBezTo>
                    <a:pt x="470" y="1829"/>
                    <a:pt x="544" y="1928"/>
                    <a:pt x="643" y="2002"/>
                  </a:cubicBezTo>
                  <a:cubicBezTo>
                    <a:pt x="741" y="2052"/>
                    <a:pt x="840" y="2126"/>
                    <a:pt x="964" y="2150"/>
                  </a:cubicBezTo>
                  <a:cubicBezTo>
                    <a:pt x="1062" y="2200"/>
                    <a:pt x="1161" y="2200"/>
                    <a:pt x="1260" y="2200"/>
                  </a:cubicBezTo>
                  <a:cubicBezTo>
                    <a:pt x="1359" y="2200"/>
                    <a:pt x="1482" y="2200"/>
                    <a:pt x="1581" y="2150"/>
                  </a:cubicBezTo>
                  <a:cubicBezTo>
                    <a:pt x="1778" y="2076"/>
                    <a:pt x="1976" y="1928"/>
                    <a:pt x="2099" y="1731"/>
                  </a:cubicBezTo>
                  <a:cubicBezTo>
                    <a:pt x="2321" y="1410"/>
                    <a:pt x="2346" y="990"/>
                    <a:pt x="2198" y="620"/>
                  </a:cubicBezTo>
                  <a:cubicBezTo>
                    <a:pt x="2033" y="243"/>
                    <a:pt x="1666" y="1"/>
                    <a:pt x="124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 name="Google Shape;1033;p38"/>
            <p:cNvSpPr/>
            <p:nvPr/>
          </p:nvSpPr>
          <p:spPr>
            <a:xfrm flipH="1">
              <a:off x="8307975" y="3091503"/>
              <a:ext cx="173552" cy="120481"/>
            </a:xfrm>
            <a:custGeom>
              <a:avLst/>
              <a:gdLst/>
              <a:ahLst/>
              <a:cxnLst/>
              <a:rect l="l" t="t" r="r" b="b"/>
              <a:pathLst>
                <a:path w="4248" h="2949" extrusionOk="0">
                  <a:moveTo>
                    <a:pt x="1433" y="885"/>
                  </a:moveTo>
                  <a:cubicBezTo>
                    <a:pt x="1400" y="894"/>
                    <a:pt x="1386" y="896"/>
                    <a:pt x="1383" y="896"/>
                  </a:cubicBezTo>
                  <a:cubicBezTo>
                    <a:pt x="1378" y="896"/>
                    <a:pt x="1416" y="885"/>
                    <a:pt x="1433" y="885"/>
                  </a:cubicBezTo>
                  <a:close/>
                  <a:moveTo>
                    <a:pt x="1803" y="1172"/>
                  </a:moveTo>
                  <a:cubicBezTo>
                    <a:pt x="1818" y="1179"/>
                    <a:pt x="1833" y="1187"/>
                    <a:pt x="1847" y="1194"/>
                  </a:cubicBezTo>
                  <a:lnTo>
                    <a:pt x="1847" y="1194"/>
                  </a:lnTo>
                  <a:lnTo>
                    <a:pt x="1800" y="1182"/>
                  </a:lnTo>
                  <a:lnTo>
                    <a:pt x="1800" y="1182"/>
                  </a:lnTo>
                  <a:cubicBezTo>
                    <a:pt x="1801" y="1179"/>
                    <a:pt x="1802" y="1175"/>
                    <a:pt x="1803" y="1172"/>
                  </a:cubicBezTo>
                  <a:close/>
                  <a:moveTo>
                    <a:pt x="1508" y="0"/>
                  </a:moveTo>
                  <a:cubicBezTo>
                    <a:pt x="1065" y="0"/>
                    <a:pt x="620" y="217"/>
                    <a:pt x="346" y="589"/>
                  </a:cubicBezTo>
                  <a:cubicBezTo>
                    <a:pt x="1" y="1107"/>
                    <a:pt x="198" y="1823"/>
                    <a:pt x="643" y="2243"/>
                  </a:cubicBezTo>
                  <a:cubicBezTo>
                    <a:pt x="1112" y="2589"/>
                    <a:pt x="1655" y="2836"/>
                    <a:pt x="2247" y="2885"/>
                  </a:cubicBezTo>
                  <a:cubicBezTo>
                    <a:pt x="2450" y="2924"/>
                    <a:pt x="2659" y="2948"/>
                    <a:pt x="2864" y="2948"/>
                  </a:cubicBezTo>
                  <a:cubicBezTo>
                    <a:pt x="3307" y="2948"/>
                    <a:pt x="3737" y="2835"/>
                    <a:pt x="4074" y="2515"/>
                  </a:cubicBezTo>
                  <a:cubicBezTo>
                    <a:pt x="4247" y="2317"/>
                    <a:pt x="4247" y="2046"/>
                    <a:pt x="4074" y="1848"/>
                  </a:cubicBezTo>
                  <a:cubicBezTo>
                    <a:pt x="3843" y="1562"/>
                    <a:pt x="3581" y="1303"/>
                    <a:pt x="3296" y="1074"/>
                  </a:cubicBezTo>
                  <a:lnTo>
                    <a:pt x="3296" y="1074"/>
                  </a:lnTo>
                  <a:cubicBezTo>
                    <a:pt x="3284" y="1060"/>
                    <a:pt x="3273" y="1046"/>
                    <a:pt x="3260" y="1033"/>
                  </a:cubicBezTo>
                  <a:lnTo>
                    <a:pt x="3253" y="1040"/>
                  </a:lnTo>
                  <a:lnTo>
                    <a:pt x="3253" y="1040"/>
                  </a:lnTo>
                  <a:cubicBezTo>
                    <a:pt x="3218" y="1013"/>
                    <a:pt x="3183" y="987"/>
                    <a:pt x="3148" y="960"/>
                  </a:cubicBezTo>
                  <a:lnTo>
                    <a:pt x="3148" y="960"/>
                  </a:lnTo>
                  <a:cubicBezTo>
                    <a:pt x="2799" y="571"/>
                    <a:pt x="2399" y="183"/>
                    <a:pt x="1852" y="46"/>
                  </a:cubicBezTo>
                  <a:cubicBezTo>
                    <a:pt x="1740" y="15"/>
                    <a:pt x="1624" y="0"/>
                    <a:pt x="150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 name="Google Shape;1034;p38"/>
            <p:cNvSpPr/>
            <p:nvPr/>
          </p:nvSpPr>
          <p:spPr>
            <a:xfrm flipH="1">
              <a:off x="8089114" y="3455480"/>
              <a:ext cx="199740" cy="244109"/>
            </a:xfrm>
            <a:custGeom>
              <a:avLst/>
              <a:gdLst/>
              <a:ahLst/>
              <a:cxnLst/>
              <a:rect l="l" t="t" r="r" b="b"/>
              <a:pathLst>
                <a:path w="4889" h="5975" extrusionOk="0">
                  <a:moveTo>
                    <a:pt x="3012" y="0"/>
                  </a:moveTo>
                  <a:cubicBezTo>
                    <a:pt x="2556" y="21"/>
                    <a:pt x="2099" y="251"/>
                    <a:pt x="1672" y="470"/>
                  </a:cubicBezTo>
                  <a:lnTo>
                    <a:pt x="1672" y="470"/>
                  </a:lnTo>
                  <a:cubicBezTo>
                    <a:pt x="1553" y="478"/>
                    <a:pt x="1436" y="531"/>
                    <a:pt x="1354" y="628"/>
                  </a:cubicBezTo>
                  <a:lnTo>
                    <a:pt x="1354" y="628"/>
                  </a:lnTo>
                  <a:cubicBezTo>
                    <a:pt x="884" y="837"/>
                    <a:pt x="408" y="1042"/>
                    <a:pt x="198" y="1580"/>
                  </a:cubicBezTo>
                  <a:cubicBezTo>
                    <a:pt x="50" y="2025"/>
                    <a:pt x="0" y="2518"/>
                    <a:pt x="74" y="3012"/>
                  </a:cubicBezTo>
                  <a:cubicBezTo>
                    <a:pt x="198" y="4099"/>
                    <a:pt x="741" y="5111"/>
                    <a:pt x="1580" y="5827"/>
                  </a:cubicBezTo>
                  <a:cubicBezTo>
                    <a:pt x="1669" y="5916"/>
                    <a:pt x="1785" y="5960"/>
                    <a:pt x="1906" y="5960"/>
                  </a:cubicBezTo>
                  <a:cubicBezTo>
                    <a:pt x="1939" y="5960"/>
                    <a:pt x="1973" y="5957"/>
                    <a:pt x="2007" y="5950"/>
                  </a:cubicBezTo>
                  <a:lnTo>
                    <a:pt x="2007" y="5950"/>
                  </a:lnTo>
                  <a:cubicBezTo>
                    <a:pt x="2044" y="5962"/>
                    <a:pt x="2084" y="5971"/>
                    <a:pt x="2123" y="5975"/>
                  </a:cubicBezTo>
                  <a:cubicBezTo>
                    <a:pt x="2364" y="5975"/>
                    <a:pt x="2557" y="5764"/>
                    <a:pt x="2567" y="5526"/>
                  </a:cubicBezTo>
                  <a:lnTo>
                    <a:pt x="2567" y="5526"/>
                  </a:lnTo>
                  <a:cubicBezTo>
                    <a:pt x="2568" y="5527"/>
                    <a:pt x="2568" y="5529"/>
                    <a:pt x="2568" y="5531"/>
                  </a:cubicBezTo>
                  <a:lnTo>
                    <a:pt x="2568" y="5506"/>
                  </a:lnTo>
                  <a:cubicBezTo>
                    <a:pt x="2568" y="5512"/>
                    <a:pt x="2568" y="5519"/>
                    <a:pt x="2567" y="5526"/>
                  </a:cubicBezTo>
                  <a:lnTo>
                    <a:pt x="2567" y="5526"/>
                  </a:lnTo>
                  <a:cubicBezTo>
                    <a:pt x="2566" y="5508"/>
                    <a:pt x="2565" y="5491"/>
                    <a:pt x="2564" y="5474"/>
                  </a:cubicBezTo>
                  <a:lnTo>
                    <a:pt x="2564" y="5474"/>
                  </a:lnTo>
                  <a:cubicBezTo>
                    <a:pt x="2757" y="5194"/>
                    <a:pt x="2860" y="4872"/>
                    <a:pt x="2911" y="4531"/>
                  </a:cubicBezTo>
                  <a:lnTo>
                    <a:pt x="2911" y="4531"/>
                  </a:lnTo>
                  <a:cubicBezTo>
                    <a:pt x="3205" y="4138"/>
                    <a:pt x="3621" y="3793"/>
                    <a:pt x="3901" y="3457"/>
                  </a:cubicBezTo>
                  <a:cubicBezTo>
                    <a:pt x="4483" y="2735"/>
                    <a:pt x="4889" y="1707"/>
                    <a:pt x="4397" y="847"/>
                  </a:cubicBezTo>
                  <a:lnTo>
                    <a:pt x="4397" y="847"/>
                  </a:lnTo>
                  <a:cubicBezTo>
                    <a:pt x="4568" y="611"/>
                    <a:pt x="4480" y="231"/>
                    <a:pt x="4148" y="148"/>
                  </a:cubicBezTo>
                  <a:cubicBezTo>
                    <a:pt x="3858" y="57"/>
                    <a:pt x="3564" y="14"/>
                    <a:pt x="3276" y="14"/>
                  </a:cubicBezTo>
                  <a:cubicBezTo>
                    <a:pt x="3260" y="14"/>
                    <a:pt x="3244" y="14"/>
                    <a:pt x="3229" y="15"/>
                  </a:cubicBezTo>
                  <a:lnTo>
                    <a:pt x="3229" y="15"/>
                  </a:lnTo>
                  <a:cubicBezTo>
                    <a:pt x="3157" y="5"/>
                    <a:pt x="3085" y="0"/>
                    <a:pt x="301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 name="Google Shape;1035;p38"/>
            <p:cNvSpPr/>
            <p:nvPr/>
          </p:nvSpPr>
          <p:spPr>
            <a:xfrm flipH="1">
              <a:off x="8054796" y="3250715"/>
              <a:ext cx="219963" cy="134004"/>
            </a:xfrm>
            <a:custGeom>
              <a:avLst/>
              <a:gdLst/>
              <a:ahLst/>
              <a:cxnLst/>
              <a:rect l="l" t="t" r="r" b="b"/>
              <a:pathLst>
                <a:path w="5384" h="3280" extrusionOk="0">
                  <a:moveTo>
                    <a:pt x="3210" y="0"/>
                  </a:moveTo>
                  <a:cubicBezTo>
                    <a:pt x="3123" y="0"/>
                    <a:pt x="3036" y="29"/>
                    <a:pt x="2962" y="78"/>
                  </a:cubicBezTo>
                  <a:lnTo>
                    <a:pt x="2962" y="78"/>
                  </a:lnTo>
                  <a:cubicBezTo>
                    <a:pt x="2928" y="80"/>
                    <a:pt x="2895" y="82"/>
                    <a:pt x="2861" y="84"/>
                  </a:cubicBezTo>
                  <a:lnTo>
                    <a:pt x="2861" y="84"/>
                  </a:lnTo>
                  <a:cubicBezTo>
                    <a:pt x="2734" y="66"/>
                    <a:pt x="2606" y="56"/>
                    <a:pt x="2479" y="56"/>
                  </a:cubicBezTo>
                  <a:cubicBezTo>
                    <a:pt x="1731" y="56"/>
                    <a:pt x="998" y="373"/>
                    <a:pt x="470" y="963"/>
                  </a:cubicBezTo>
                  <a:cubicBezTo>
                    <a:pt x="223" y="1284"/>
                    <a:pt x="1" y="1679"/>
                    <a:pt x="223" y="2074"/>
                  </a:cubicBezTo>
                  <a:cubicBezTo>
                    <a:pt x="445" y="2370"/>
                    <a:pt x="766" y="2543"/>
                    <a:pt x="1112" y="2568"/>
                  </a:cubicBezTo>
                  <a:cubicBezTo>
                    <a:pt x="1295" y="2596"/>
                    <a:pt x="1479" y="2610"/>
                    <a:pt x="1660" y="2610"/>
                  </a:cubicBezTo>
                  <a:cubicBezTo>
                    <a:pt x="1998" y="2610"/>
                    <a:pt x="2331" y="2561"/>
                    <a:pt x="2646" y="2464"/>
                  </a:cubicBezTo>
                  <a:lnTo>
                    <a:pt x="2646" y="2464"/>
                  </a:lnTo>
                  <a:cubicBezTo>
                    <a:pt x="2823" y="2568"/>
                    <a:pt x="3030" y="2615"/>
                    <a:pt x="3241" y="2615"/>
                  </a:cubicBezTo>
                  <a:cubicBezTo>
                    <a:pt x="3290" y="2615"/>
                    <a:pt x="3339" y="2612"/>
                    <a:pt x="3389" y="2607"/>
                  </a:cubicBezTo>
                  <a:lnTo>
                    <a:pt x="3389" y="2607"/>
                  </a:lnTo>
                  <a:cubicBezTo>
                    <a:pt x="3575" y="2979"/>
                    <a:pt x="3907" y="3280"/>
                    <a:pt x="4298" y="3280"/>
                  </a:cubicBezTo>
                  <a:cubicBezTo>
                    <a:pt x="4447" y="3280"/>
                    <a:pt x="4604" y="3236"/>
                    <a:pt x="4766" y="3136"/>
                  </a:cubicBezTo>
                  <a:cubicBezTo>
                    <a:pt x="5383" y="2741"/>
                    <a:pt x="5284" y="1827"/>
                    <a:pt x="5013" y="1235"/>
                  </a:cubicBezTo>
                  <a:cubicBezTo>
                    <a:pt x="4923" y="1055"/>
                    <a:pt x="4810" y="890"/>
                    <a:pt x="4678" y="744"/>
                  </a:cubicBezTo>
                  <a:lnTo>
                    <a:pt x="4678" y="744"/>
                  </a:lnTo>
                  <a:cubicBezTo>
                    <a:pt x="4674" y="593"/>
                    <a:pt x="4598" y="451"/>
                    <a:pt x="4470" y="371"/>
                  </a:cubicBezTo>
                  <a:cubicBezTo>
                    <a:pt x="4285" y="287"/>
                    <a:pt x="4097" y="222"/>
                    <a:pt x="3906" y="174"/>
                  </a:cubicBezTo>
                  <a:lnTo>
                    <a:pt x="3906" y="174"/>
                  </a:lnTo>
                  <a:cubicBezTo>
                    <a:pt x="3844" y="133"/>
                    <a:pt x="3770" y="106"/>
                    <a:pt x="3688" y="100"/>
                  </a:cubicBezTo>
                  <a:lnTo>
                    <a:pt x="3688" y="100"/>
                  </a:lnTo>
                  <a:cubicBezTo>
                    <a:pt x="3534" y="50"/>
                    <a:pt x="3374" y="16"/>
                    <a:pt x="321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 name="Google Shape;1036;p38"/>
            <p:cNvSpPr/>
            <p:nvPr/>
          </p:nvSpPr>
          <p:spPr>
            <a:xfrm flipH="1">
              <a:off x="8953565" y="3069155"/>
              <a:ext cx="125098" cy="95642"/>
            </a:xfrm>
            <a:custGeom>
              <a:avLst/>
              <a:gdLst/>
              <a:ahLst/>
              <a:cxnLst/>
              <a:rect l="l" t="t" r="r" b="b"/>
              <a:pathLst>
                <a:path w="3062" h="2341" extrusionOk="0">
                  <a:moveTo>
                    <a:pt x="1680" y="0"/>
                  </a:moveTo>
                  <a:cubicBezTo>
                    <a:pt x="1087" y="0"/>
                    <a:pt x="544" y="272"/>
                    <a:pt x="174" y="716"/>
                  </a:cubicBezTo>
                  <a:cubicBezTo>
                    <a:pt x="1" y="889"/>
                    <a:pt x="1" y="1185"/>
                    <a:pt x="174" y="1358"/>
                  </a:cubicBezTo>
                  <a:cubicBezTo>
                    <a:pt x="193" y="1380"/>
                    <a:pt x="213" y="1401"/>
                    <a:pt x="233" y="1421"/>
                  </a:cubicBezTo>
                  <a:lnTo>
                    <a:pt x="233" y="1421"/>
                  </a:lnTo>
                  <a:cubicBezTo>
                    <a:pt x="229" y="1449"/>
                    <a:pt x="226" y="1478"/>
                    <a:pt x="223" y="1506"/>
                  </a:cubicBezTo>
                  <a:cubicBezTo>
                    <a:pt x="223" y="1654"/>
                    <a:pt x="322" y="1827"/>
                    <a:pt x="470" y="1901"/>
                  </a:cubicBezTo>
                  <a:cubicBezTo>
                    <a:pt x="499" y="1919"/>
                    <a:pt x="530" y="1932"/>
                    <a:pt x="564" y="1941"/>
                  </a:cubicBezTo>
                  <a:lnTo>
                    <a:pt x="564" y="1941"/>
                  </a:lnTo>
                  <a:cubicBezTo>
                    <a:pt x="571" y="1970"/>
                    <a:pt x="581" y="1998"/>
                    <a:pt x="593" y="2025"/>
                  </a:cubicBezTo>
                  <a:cubicBezTo>
                    <a:pt x="697" y="2163"/>
                    <a:pt x="862" y="2241"/>
                    <a:pt x="1019" y="2241"/>
                  </a:cubicBezTo>
                  <a:cubicBezTo>
                    <a:pt x="1053" y="2241"/>
                    <a:pt x="1087" y="2237"/>
                    <a:pt x="1120" y="2230"/>
                  </a:cubicBezTo>
                  <a:lnTo>
                    <a:pt x="1120" y="2230"/>
                  </a:lnTo>
                  <a:cubicBezTo>
                    <a:pt x="1207" y="2300"/>
                    <a:pt x="1318" y="2340"/>
                    <a:pt x="1428" y="2340"/>
                  </a:cubicBezTo>
                  <a:cubicBezTo>
                    <a:pt x="1569" y="2340"/>
                    <a:pt x="1711" y="2275"/>
                    <a:pt x="1803" y="2124"/>
                  </a:cubicBezTo>
                  <a:cubicBezTo>
                    <a:pt x="1829" y="2073"/>
                    <a:pt x="1852" y="2021"/>
                    <a:pt x="1870" y="1969"/>
                  </a:cubicBezTo>
                  <a:lnTo>
                    <a:pt x="1870" y="1969"/>
                  </a:lnTo>
                  <a:cubicBezTo>
                    <a:pt x="1947" y="1930"/>
                    <a:pt x="2023" y="1881"/>
                    <a:pt x="2093" y="1822"/>
                  </a:cubicBezTo>
                  <a:lnTo>
                    <a:pt x="2093" y="1822"/>
                  </a:lnTo>
                  <a:cubicBezTo>
                    <a:pt x="2285" y="1767"/>
                    <a:pt x="2469" y="1684"/>
                    <a:pt x="2642" y="1580"/>
                  </a:cubicBezTo>
                  <a:cubicBezTo>
                    <a:pt x="2723" y="1533"/>
                    <a:pt x="2782" y="1472"/>
                    <a:pt x="2821" y="1404"/>
                  </a:cubicBezTo>
                  <a:lnTo>
                    <a:pt x="2821" y="1404"/>
                  </a:lnTo>
                  <a:cubicBezTo>
                    <a:pt x="2990" y="1304"/>
                    <a:pt x="3062" y="1085"/>
                    <a:pt x="3013" y="889"/>
                  </a:cubicBezTo>
                  <a:cubicBezTo>
                    <a:pt x="2985" y="791"/>
                    <a:pt x="2917" y="702"/>
                    <a:pt x="2828" y="642"/>
                  </a:cubicBezTo>
                  <a:lnTo>
                    <a:pt x="2828" y="642"/>
                  </a:lnTo>
                  <a:cubicBezTo>
                    <a:pt x="2836" y="392"/>
                    <a:pt x="2608" y="160"/>
                    <a:pt x="2359" y="160"/>
                  </a:cubicBezTo>
                  <a:cubicBezTo>
                    <a:pt x="2269" y="160"/>
                    <a:pt x="2177" y="190"/>
                    <a:pt x="2091" y="259"/>
                  </a:cubicBezTo>
                  <a:lnTo>
                    <a:pt x="2091" y="259"/>
                  </a:lnTo>
                  <a:cubicBezTo>
                    <a:pt x="2086" y="247"/>
                    <a:pt x="2081" y="235"/>
                    <a:pt x="2075" y="223"/>
                  </a:cubicBezTo>
                  <a:cubicBezTo>
                    <a:pt x="1976" y="74"/>
                    <a:pt x="1828" y="0"/>
                    <a:pt x="168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4" name="Google Shape;1037;p38"/>
            <p:cNvSpPr/>
            <p:nvPr/>
          </p:nvSpPr>
          <p:spPr>
            <a:xfrm flipH="1">
              <a:off x="8185941" y="3758461"/>
              <a:ext cx="99890" cy="184052"/>
            </a:xfrm>
            <a:custGeom>
              <a:avLst/>
              <a:gdLst/>
              <a:ahLst/>
              <a:cxnLst/>
              <a:rect l="l" t="t" r="r" b="b"/>
              <a:pathLst>
                <a:path w="2445" h="4505" extrusionOk="0">
                  <a:moveTo>
                    <a:pt x="883" y="0"/>
                  </a:moveTo>
                  <a:cubicBezTo>
                    <a:pt x="828" y="0"/>
                    <a:pt x="772" y="5"/>
                    <a:pt x="716" y="16"/>
                  </a:cubicBezTo>
                  <a:cubicBezTo>
                    <a:pt x="395" y="114"/>
                    <a:pt x="173" y="386"/>
                    <a:pt x="99" y="732"/>
                  </a:cubicBezTo>
                  <a:cubicBezTo>
                    <a:pt x="0" y="1324"/>
                    <a:pt x="25" y="1917"/>
                    <a:pt x="222" y="2509"/>
                  </a:cubicBezTo>
                  <a:cubicBezTo>
                    <a:pt x="420" y="3151"/>
                    <a:pt x="790" y="3744"/>
                    <a:pt x="1284" y="4213"/>
                  </a:cubicBezTo>
                  <a:cubicBezTo>
                    <a:pt x="1320" y="4249"/>
                    <a:pt x="1359" y="4277"/>
                    <a:pt x="1400" y="4299"/>
                  </a:cubicBezTo>
                  <a:lnTo>
                    <a:pt x="1400" y="4299"/>
                  </a:lnTo>
                  <a:cubicBezTo>
                    <a:pt x="1486" y="4429"/>
                    <a:pt x="1646" y="4505"/>
                    <a:pt x="1805" y="4505"/>
                  </a:cubicBezTo>
                  <a:cubicBezTo>
                    <a:pt x="1991" y="4505"/>
                    <a:pt x="2177" y="4402"/>
                    <a:pt x="2247" y="4163"/>
                  </a:cubicBezTo>
                  <a:cubicBezTo>
                    <a:pt x="2420" y="3521"/>
                    <a:pt x="2444" y="2855"/>
                    <a:pt x="2346" y="2213"/>
                  </a:cubicBezTo>
                  <a:cubicBezTo>
                    <a:pt x="2272" y="1571"/>
                    <a:pt x="2049" y="1003"/>
                    <a:pt x="1704" y="485"/>
                  </a:cubicBezTo>
                  <a:cubicBezTo>
                    <a:pt x="1534" y="188"/>
                    <a:pt x="1219" y="0"/>
                    <a:pt x="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1038;p38"/>
            <p:cNvSpPr/>
            <p:nvPr/>
          </p:nvSpPr>
          <p:spPr>
            <a:xfrm flipH="1">
              <a:off x="8076000" y="3625845"/>
              <a:ext cx="92741" cy="151164"/>
            </a:xfrm>
            <a:custGeom>
              <a:avLst/>
              <a:gdLst/>
              <a:ahLst/>
              <a:cxnLst/>
              <a:rect l="l" t="t" r="r" b="b"/>
              <a:pathLst>
                <a:path w="2270" h="3700" extrusionOk="0">
                  <a:moveTo>
                    <a:pt x="927" y="2431"/>
                  </a:moveTo>
                  <a:cubicBezTo>
                    <a:pt x="929" y="2433"/>
                    <a:pt x="931" y="2437"/>
                    <a:pt x="933" y="2443"/>
                  </a:cubicBezTo>
                  <a:lnTo>
                    <a:pt x="933" y="2443"/>
                  </a:lnTo>
                  <a:cubicBezTo>
                    <a:pt x="931" y="2441"/>
                    <a:pt x="929" y="2439"/>
                    <a:pt x="928" y="2438"/>
                  </a:cubicBezTo>
                  <a:lnTo>
                    <a:pt x="928" y="2438"/>
                  </a:lnTo>
                  <a:cubicBezTo>
                    <a:pt x="928" y="2435"/>
                    <a:pt x="927" y="2433"/>
                    <a:pt x="927" y="2431"/>
                  </a:cubicBezTo>
                  <a:close/>
                  <a:moveTo>
                    <a:pt x="1386" y="1"/>
                  </a:moveTo>
                  <a:cubicBezTo>
                    <a:pt x="1368" y="1"/>
                    <a:pt x="1350" y="1"/>
                    <a:pt x="1331" y="3"/>
                  </a:cubicBezTo>
                  <a:cubicBezTo>
                    <a:pt x="711" y="20"/>
                    <a:pt x="409" y="483"/>
                    <a:pt x="251" y="999"/>
                  </a:cubicBezTo>
                  <a:lnTo>
                    <a:pt x="251" y="999"/>
                  </a:lnTo>
                  <a:cubicBezTo>
                    <a:pt x="164" y="1095"/>
                    <a:pt x="119" y="1228"/>
                    <a:pt x="158" y="1388"/>
                  </a:cubicBezTo>
                  <a:lnTo>
                    <a:pt x="158" y="1388"/>
                  </a:lnTo>
                  <a:cubicBezTo>
                    <a:pt x="144" y="1462"/>
                    <a:pt x="132" y="1536"/>
                    <a:pt x="122" y="1607"/>
                  </a:cubicBezTo>
                  <a:cubicBezTo>
                    <a:pt x="64" y="1825"/>
                    <a:pt x="40" y="2052"/>
                    <a:pt x="50" y="2277"/>
                  </a:cubicBezTo>
                  <a:lnTo>
                    <a:pt x="50" y="2277"/>
                  </a:lnTo>
                  <a:cubicBezTo>
                    <a:pt x="1" y="2678"/>
                    <a:pt x="62" y="3098"/>
                    <a:pt x="245" y="3484"/>
                  </a:cubicBezTo>
                  <a:cubicBezTo>
                    <a:pt x="329" y="3623"/>
                    <a:pt x="476" y="3700"/>
                    <a:pt x="628" y="3700"/>
                  </a:cubicBezTo>
                  <a:cubicBezTo>
                    <a:pt x="744" y="3700"/>
                    <a:pt x="864" y="3654"/>
                    <a:pt x="961" y="3558"/>
                  </a:cubicBezTo>
                  <a:cubicBezTo>
                    <a:pt x="1196" y="3311"/>
                    <a:pt x="1402" y="3037"/>
                    <a:pt x="1579" y="2743"/>
                  </a:cubicBezTo>
                  <a:lnTo>
                    <a:pt x="1579" y="2743"/>
                  </a:lnTo>
                  <a:cubicBezTo>
                    <a:pt x="1682" y="2604"/>
                    <a:pt x="1762" y="2453"/>
                    <a:pt x="1817" y="2294"/>
                  </a:cubicBezTo>
                  <a:lnTo>
                    <a:pt x="1817" y="2294"/>
                  </a:lnTo>
                  <a:cubicBezTo>
                    <a:pt x="1906" y="2103"/>
                    <a:pt x="1983" y="1907"/>
                    <a:pt x="2047" y="1706"/>
                  </a:cubicBezTo>
                  <a:cubicBezTo>
                    <a:pt x="2220" y="1361"/>
                    <a:pt x="2270" y="965"/>
                    <a:pt x="2195" y="595"/>
                  </a:cubicBezTo>
                  <a:cubicBezTo>
                    <a:pt x="2078" y="242"/>
                    <a:pt x="1758" y="1"/>
                    <a:pt x="13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1039;p38"/>
            <p:cNvSpPr/>
            <p:nvPr/>
          </p:nvSpPr>
          <p:spPr>
            <a:xfrm flipH="1">
              <a:off x="8720365" y="4938966"/>
              <a:ext cx="19365" cy="38322"/>
            </a:xfrm>
            <a:custGeom>
              <a:avLst/>
              <a:gdLst/>
              <a:ahLst/>
              <a:cxnLst/>
              <a:rect l="l" t="t" r="r" b="b"/>
              <a:pathLst>
                <a:path w="474" h="938" extrusionOk="0">
                  <a:moveTo>
                    <a:pt x="163" y="0"/>
                  </a:moveTo>
                  <a:cubicBezTo>
                    <a:pt x="150" y="0"/>
                    <a:pt x="136" y="2"/>
                    <a:pt x="124" y="7"/>
                  </a:cubicBezTo>
                  <a:cubicBezTo>
                    <a:pt x="50" y="31"/>
                    <a:pt x="0" y="130"/>
                    <a:pt x="25" y="204"/>
                  </a:cubicBezTo>
                  <a:lnTo>
                    <a:pt x="0" y="204"/>
                  </a:lnTo>
                  <a:cubicBezTo>
                    <a:pt x="50" y="402"/>
                    <a:pt x="99" y="599"/>
                    <a:pt x="148" y="821"/>
                  </a:cubicBezTo>
                  <a:cubicBezTo>
                    <a:pt x="169" y="902"/>
                    <a:pt x="230" y="938"/>
                    <a:pt x="292" y="938"/>
                  </a:cubicBezTo>
                  <a:cubicBezTo>
                    <a:pt x="382" y="938"/>
                    <a:pt x="474" y="864"/>
                    <a:pt x="445" y="747"/>
                  </a:cubicBezTo>
                  <a:cubicBezTo>
                    <a:pt x="395" y="550"/>
                    <a:pt x="346" y="328"/>
                    <a:pt x="321" y="130"/>
                  </a:cubicBezTo>
                  <a:cubicBezTo>
                    <a:pt x="301" y="48"/>
                    <a:pt x="229" y="0"/>
                    <a:pt x="163"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47" name="Google Shape;1040;p38"/>
            <p:cNvSpPr/>
            <p:nvPr/>
          </p:nvSpPr>
          <p:spPr>
            <a:xfrm flipH="1">
              <a:off x="8696342" y="4941499"/>
              <a:ext cx="22225" cy="35094"/>
            </a:xfrm>
            <a:custGeom>
              <a:avLst/>
              <a:gdLst/>
              <a:ahLst/>
              <a:cxnLst/>
              <a:rect l="l" t="t" r="r" b="b"/>
              <a:pathLst>
                <a:path w="544" h="859" extrusionOk="0">
                  <a:moveTo>
                    <a:pt x="136" y="0"/>
                  </a:moveTo>
                  <a:cubicBezTo>
                    <a:pt x="118" y="0"/>
                    <a:pt x="99" y="6"/>
                    <a:pt x="75" y="19"/>
                  </a:cubicBezTo>
                  <a:cubicBezTo>
                    <a:pt x="50" y="43"/>
                    <a:pt x="25" y="68"/>
                    <a:pt x="1" y="117"/>
                  </a:cubicBezTo>
                  <a:cubicBezTo>
                    <a:pt x="1" y="142"/>
                    <a:pt x="1" y="191"/>
                    <a:pt x="1" y="241"/>
                  </a:cubicBezTo>
                  <a:cubicBezTo>
                    <a:pt x="99" y="414"/>
                    <a:pt x="174" y="611"/>
                    <a:pt x="248" y="784"/>
                  </a:cubicBezTo>
                  <a:cubicBezTo>
                    <a:pt x="272" y="809"/>
                    <a:pt x="297" y="833"/>
                    <a:pt x="346" y="858"/>
                  </a:cubicBezTo>
                  <a:cubicBezTo>
                    <a:pt x="371" y="858"/>
                    <a:pt x="420" y="858"/>
                    <a:pt x="445" y="833"/>
                  </a:cubicBezTo>
                  <a:cubicBezTo>
                    <a:pt x="494" y="809"/>
                    <a:pt x="519" y="784"/>
                    <a:pt x="519" y="759"/>
                  </a:cubicBezTo>
                  <a:cubicBezTo>
                    <a:pt x="544" y="710"/>
                    <a:pt x="544" y="661"/>
                    <a:pt x="519" y="636"/>
                  </a:cubicBezTo>
                  <a:cubicBezTo>
                    <a:pt x="445" y="438"/>
                    <a:pt x="371" y="266"/>
                    <a:pt x="297" y="68"/>
                  </a:cubicBezTo>
                  <a:cubicBezTo>
                    <a:pt x="272" y="43"/>
                    <a:pt x="248" y="19"/>
                    <a:pt x="198" y="19"/>
                  </a:cubicBezTo>
                  <a:cubicBezTo>
                    <a:pt x="174" y="6"/>
                    <a:pt x="155" y="0"/>
                    <a:pt x="136"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48" name="Google Shape;1041;p38"/>
            <p:cNvSpPr/>
            <p:nvPr/>
          </p:nvSpPr>
          <p:spPr>
            <a:xfrm flipH="1">
              <a:off x="9047573" y="4951059"/>
              <a:ext cx="19978" cy="50456"/>
            </a:xfrm>
            <a:custGeom>
              <a:avLst/>
              <a:gdLst/>
              <a:ahLst/>
              <a:cxnLst/>
              <a:rect l="l" t="t" r="r" b="b"/>
              <a:pathLst>
                <a:path w="489" h="1235" extrusionOk="0">
                  <a:moveTo>
                    <a:pt x="165" y="0"/>
                  </a:moveTo>
                  <a:cubicBezTo>
                    <a:pt x="151" y="0"/>
                    <a:pt x="137" y="2"/>
                    <a:pt x="124" y="7"/>
                  </a:cubicBezTo>
                  <a:cubicBezTo>
                    <a:pt x="50" y="32"/>
                    <a:pt x="0" y="106"/>
                    <a:pt x="25" y="204"/>
                  </a:cubicBezTo>
                  <a:cubicBezTo>
                    <a:pt x="74" y="501"/>
                    <a:pt x="124" y="822"/>
                    <a:pt x="173" y="1118"/>
                  </a:cubicBezTo>
                  <a:cubicBezTo>
                    <a:pt x="193" y="1199"/>
                    <a:pt x="255" y="1234"/>
                    <a:pt x="316" y="1234"/>
                  </a:cubicBezTo>
                  <a:cubicBezTo>
                    <a:pt x="403" y="1234"/>
                    <a:pt x="488" y="1160"/>
                    <a:pt x="445" y="1044"/>
                  </a:cubicBezTo>
                  <a:cubicBezTo>
                    <a:pt x="420" y="723"/>
                    <a:pt x="371" y="427"/>
                    <a:pt x="321" y="106"/>
                  </a:cubicBezTo>
                  <a:cubicBezTo>
                    <a:pt x="301" y="45"/>
                    <a:pt x="230" y="0"/>
                    <a:pt x="165"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49" name="Google Shape;1042;p38"/>
            <p:cNvSpPr/>
            <p:nvPr/>
          </p:nvSpPr>
          <p:spPr>
            <a:xfrm flipH="1">
              <a:off x="9025143" y="4956084"/>
              <a:ext cx="22225" cy="41917"/>
            </a:xfrm>
            <a:custGeom>
              <a:avLst/>
              <a:gdLst/>
              <a:ahLst/>
              <a:cxnLst/>
              <a:rect l="l" t="t" r="r" b="b"/>
              <a:pathLst>
                <a:path w="544" h="1026" extrusionOk="0">
                  <a:moveTo>
                    <a:pt x="187" y="1"/>
                  </a:moveTo>
                  <a:cubicBezTo>
                    <a:pt x="174" y="1"/>
                    <a:pt x="161" y="3"/>
                    <a:pt x="148" y="7"/>
                  </a:cubicBezTo>
                  <a:cubicBezTo>
                    <a:pt x="49" y="32"/>
                    <a:pt x="0" y="106"/>
                    <a:pt x="25" y="180"/>
                  </a:cubicBezTo>
                  <a:lnTo>
                    <a:pt x="222" y="921"/>
                  </a:lnTo>
                  <a:cubicBezTo>
                    <a:pt x="243" y="982"/>
                    <a:pt x="296" y="1026"/>
                    <a:pt x="356" y="1026"/>
                  </a:cubicBezTo>
                  <a:cubicBezTo>
                    <a:pt x="369" y="1026"/>
                    <a:pt x="382" y="1024"/>
                    <a:pt x="395" y="1020"/>
                  </a:cubicBezTo>
                  <a:cubicBezTo>
                    <a:pt x="494" y="995"/>
                    <a:pt x="543" y="921"/>
                    <a:pt x="519" y="847"/>
                  </a:cubicBezTo>
                  <a:lnTo>
                    <a:pt x="321" y="106"/>
                  </a:lnTo>
                  <a:cubicBezTo>
                    <a:pt x="301" y="45"/>
                    <a:pt x="247" y="1"/>
                    <a:pt x="187" y="1"/>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50" name="Google Shape;1043;p38"/>
            <p:cNvSpPr/>
            <p:nvPr/>
          </p:nvSpPr>
          <p:spPr>
            <a:xfrm flipH="1">
              <a:off x="8250328" y="4889531"/>
              <a:ext cx="22389" cy="47392"/>
            </a:xfrm>
            <a:custGeom>
              <a:avLst/>
              <a:gdLst/>
              <a:ahLst/>
              <a:cxnLst/>
              <a:rect l="l" t="t" r="r" b="b"/>
              <a:pathLst>
                <a:path w="548" h="1160" extrusionOk="0">
                  <a:moveTo>
                    <a:pt x="174" y="0"/>
                  </a:moveTo>
                  <a:cubicBezTo>
                    <a:pt x="158" y="0"/>
                    <a:pt x="141" y="2"/>
                    <a:pt x="124" y="7"/>
                  </a:cubicBezTo>
                  <a:cubicBezTo>
                    <a:pt x="50" y="32"/>
                    <a:pt x="0" y="106"/>
                    <a:pt x="25" y="180"/>
                  </a:cubicBezTo>
                  <a:lnTo>
                    <a:pt x="0" y="180"/>
                  </a:lnTo>
                  <a:cubicBezTo>
                    <a:pt x="74" y="476"/>
                    <a:pt x="148" y="748"/>
                    <a:pt x="198" y="1044"/>
                  </a:cubicBezTo>
                  <a:cubicBezTo>
                    <a:pt x="228" y="1125"/>
                    <a:pt x="296" y="1160"/>
                    <a:pt x="361" y="1160"/>
                  </a:cubicBezTo>
                  <a:cubicBezTo>
                    <a:pt x="456" y="1160"/>
                    <a:pt x="548" y="1086"/>
                    <a:pt x="519" y="970"/>
                  </a:cubicBezTo>
                  <a:cubicBezTo>
                    <a:pt x="445" y="673"/>
                    <a:pt x="395" y="402"/>
                    <a:pt x="321" y="106"/>
                  </a:cubicBezTo>
                  <a:cubicBezTo>
                    <a:pt x="301" y="45"/>
                    <a:pt x="247" y="0"/>
                    <a:pt x="174"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51" name="Google Shape;1044;p38"/>
            <p:cNvSpPr/>
            <p:nvPr/>
          </p:nvSpPr>
          <p:spPr>
            <a:xfrm flipH="1">
              <a:off x="8227286" y="4886508"/>
              <a:ext cx="21245" cy="42939"/>
            </a:xfrm>
            <a:custGeom>
              <a:avLst/>
              <a:gdLst/>
              <a:ahLst/>
              <a:cxnLst/>
              <a:rect l="l" t="t" r="r" b="b"/>
              <a:pathLst>
                <a:path w="520" h="1051" extrusionOk="0">
                  <a:moveTo>
                    <a:pt x="162" y="0"/>
                  </a:moveTo>
                  <a:cubicBezTo>
                    <a:pt x="150" y="0"/>
                    <a:pt x="137" y="3"/>
                    <a:pt x="124" y="7"/>
                  </a:cubicBezTo>
                  <a:cubicBezTo>
                    <a:pt x="50" y="31"/>
                    <a:pt x="1" y="130"/>
                    <a:pt x="1" y="204"/>
                  </a:cubicBezTo>
                  <a:lnTo>
                    <a:pt x="198" y="945"/>
                  </a:lnTo>
                  <a:cubicBezTo>
                    <a:pt x="219" y="1006"/>
                    <a:pt x="272" y="1050"/>
                    <a:pt x="346" y="1050"/>
                  </a:cubicBezTo>
                  <a:cubicBezTo>
                    <a:pt x="362" y="1050"/>
                    <a:pt x="378" y="1048"/>
                    <a:pt x="396" y="1044"/>
                  </a:cubicBezTo>
                  <a:cubicBezTo>
                    <a:pt x="470" y="1019"/>
                    <a:pt x="519" y="945"/>
                    <a:pt x="495" y="846"/>
                  </a:cubicBezTo>
                  <a:lnTo>
                    <a:pt x="297" y="130"/>
                  </a:lnTo>
                  <a:cubicBezTo>
                    <a:pt x="277" y="48"/>
                    <a:pt x="222" y="0"/>
                    <a:pt x="162"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52" name="Google Shape;1045;p38"/>
            <p:cNvSpPr/>
            <p:nvPr/>
          </p:nvSpPr>
          <p:spPr>
            <a:xfrm flipH="1">
              <a:off x="8012470" y="4877683"/>
              <a:ext cx="15157" cy="40406"/>
            </a:xfrm>
            <a:custGeom>
              <a:avLst/>
              <a:gdLst/>
              <a:ahLst/>
              <a:cxnLst/>
              <a:rect l="l" t="t" r="r" b="b"/>
              <a:pathLst>
                <a:path w="371" h="989" extrusionOk="0">
                  <a:moveTo>
                    <a:pt x="149" y="1"/>
                  </a:moveTo>
                  <a:cubicBezTo>
                    <a:pt x="50" y="1"/>
                    <a:pt x="1" y="75"/>
                    <a:pt x="1" y="173"/>
                  </a:cubicBezTo>
                  <a:lnTo>
                    <a:pt x="75" y="840"/>
                  </a:lnTo>
                  <a:cubicBezTo>
                    <a:pt x="75" y="865"/>
                    <a:pt x="75" y="914"/>
                    <a:pt x="124" y="939"/>
                  </a:cubicBezTo>
                  <a:cubicBezTo>
                    <a:pt x="149" y="963"/>
                    <a:pt x="173" y="988"/>
                    <a:pt x="223" y="988"/>
                  </a:cubicBezTo>
                  <a:cubicBezTo>
                    <a:pt x="297" y="988"/>
                    <a:pt x="371" y="914"/>
                    <a:pt x="371" y="840"/>
                  </a:cubicBezTo>
                  <a:lnTo>
                    <a:pt x="297" y="149"/>
                  </a:lnTo>
                  <a:cubicBezTo>
                    <a:pt x="297" y="75"/>
                    <a:pt x="223" y="1"/>
                    <a:pt x="149" y="1"/>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53" name="Google Shape;1046;p38"/>
            <p:cNvSpPr/>
            <p:nvPr/>
          </p:nvSpPr>
          <p:spPr>
            <a:xfrm flipH="1">
              <a:off x="7977131" y="4875682"/>
              <a:ext cx="18221" cy="45431"/>
            </a:xfrm>
            <a:custGeom>
              <a:avLst/>
              <a:gdLst/>
              <a:ahLst/>
              <a:cxnLst/>
              <a:rect l="l" t="t" r="r" b="b"/>
              <a:pathLst>
                <a:path w="446" h="1112" extrusionOk="0">
                  <a:moveTo>
                    <a:pt x="173" y="0"/>
                  </a:moveTo>
                  <a:cubicBezTo>
                    <a:pt x="99" y="0"/>
                    <a:pt x="1" y="74"/>
                    <a:pt x="25" y="148"/>
                  </a:cubicBezTo>
                  <a:cubicBezTo>
                    <a:pt x="50" y="420"/>
                    <a:pt x="99" y="691"/>
                    <a:pt x="124" y="963"/>
                  </a:cubicBezTo>
                  <a:cubicBezTo>
                    <a:pt x="124" y="1012"/>
                    <a:pt x="149" y="1037"/>
                    <a:pt x="173" y="1062"/>
                  </a:cubicBezTo>
                  <a:cubicBezTo>
                    <a:pt x="198" y="1087"/>
                    <a:pt x="223" y="1111"/>
                    <a:pt x="272" y="1111"/>
                  </a:cubicBezTo>
                  <a:cubicBezTo>
                    <a:pt x="346" y="1111"/>
                    <a:pt x="445" y="1037"/>
                    <a:pt x="420" y="963"/>
                  </a:cubicBezTo>
                  <a:cubicBezTo>
                    <a:pt x="396" y="691"/>
                    <a:pt x="346" y="420"/>
                    <a:pt x="322" y="148"/>
                  </a:cubicBezTo>
                  <a:cubicBezTo>
                    <a:pt x="322" y="124"/>
                    <a:pt x="297" y="74"/>
                    <a:pt x="272" y="50"/>
                  </a:cubicBezTo>
                  <a:cubicBezTo>
                    <a:pt x="248" y="25"/>
                    <a:pt x="198" y="0"/>
                    <a:pt x="173"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54" name="Google Shape;1047;p38"/>
            <p:cNvSpPr/>
            <p:nvPr/>
          </p:nvSpPr>
          <p:spPr>
            <a:xfrm flipH="1">
              <a:off x="7074358" y="1347362"/>
              <a:ext cx="145444" cy="34645"/>
            </a:xfrm>
            <a:custGeom>
              <a:avLst/>
              <a:gdLst/>
              <a:ahLst/>
              <a:cxnLst/>
              <a:rect l="l" t="t" r="r" b="b"/>
              <a:pathLst>
                <a:path w="3560" h="848" extrusionOk="0">
                  <a:moveTo>
                    <a:pt x="162" y="0"/>
                  </a:moveTo>
                  <a:cubicBezTo>
                    <a:pt x="67" y="0"/>
                    <a:pt x="0" y="166"/>
                    <a:pt x="102" y="247"/>
                  </a:cubicBezTo>
                  <a:cubicBezTo>
                    <a:pt x="671" y="646"/>
                    <a:pt x="1331" y="847"/>
                    <a:pt x="1996" y="847"/>
                  </a:cubicBezTo>
                  <a:cubicBezTo>
                    <a:pt x="2484" y="847"/>
                    <a:pt x="2975" y="738"/>
                    <a:pt x="3435" y="519"/>
                  </a:cubicBezTo>
                  <a:cubicBezTo>
                    <a:pt x="3559" y="457"/>
                    <a:pt x="3476" y="274"/>
                    <a:pt x="3358" y="274"/>
                  </a:cubicBezTo>
                  <a:cubicBezTo>
                    <a:pt x="3335" y="274"/>
                    <a:pt x="3311" y="281"/>
                    <a:pt x="3287" y="297"/>
                  </a:cubicBezTo>
                  <a:cubicBezTo>
                    <a:pt x="2875" y="492"/>
                    <a:pt x="2430" y="589"/>
                    <a:pt x="1985" y="589"/>
                  </a:cubicBezTo>
                  <a:cubicBezTo>
                    <a:pt x="1363" y="589"/>
                    <a:pt x="744" y="399"/>
                    <a:pt x="226" y="25"/>
                  </a:cubicBezTo>
                  <a:cubicBezTo>
                    <a:pt x="204" y="8"/>
                    <a:pt x="182" y="0"/>
                    <a:pt x="162"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55" name="Google Shape;1048;p38"/>
            <p:cNvSpPr/>
            <p:nvPr/>
          </p:nvSpPr>
          <p:spPr>
            <a:xfrm flipH="1">
              <a:off x="7105653" y="1259034"/>
              <a:ext cx="42162" cy="54174"/>
            </a:xfrm>
            <a:custGeom>
              <a:avLst/>
              <a:gdLst/>
              <a:ahLst/>
              <a:cxnLst/>
              <a:rect l="l" t="t" r="r" b="b"/>
              <a:pathLst>
                <a:path w="1032" h="1326" extrusionOk="0">
                  <a:moveTo>
                    <a:pt x="846" y="767"/>
                  </a:moveTo>
                  <a:lnTo>
                    <a:pt x="846" y="769"/>
                  </a:lnTo>
                  <a:lnTo>
                    <a:pt x="846" y="769"/>
                  </a:lnTo>
                  <a:cubicBezTo>
                    <a:pt x="846" y="769"/>
                    <a:pt x="846" y="769"/>
                    <a:pt x="845" y="769"/>
                  </a:cubicBezTo>
                  <a:lnTo>
                    <a:pt x="845" y="769"/>
                  </a:lnTo>
                  <a:cubicBezTo>
                    <a:pt x="846" y="768"/>
                    <a:pt x="846" y="768"/>
                    <a:pt x="846" y="767"/>
                  </a:cubicBezTo>
                  <a:close/>
                  <a:moveTo>
                    <a:pt x="841" y="777"/>
                  </a:moveTo>
                  <a:lnTo>
                    <a:pt x="842" y="780"/>
                  </a:lnTo>
                  <a:lnTo>
                    <a:pt x="834" y="804"/>
                  </a:lnTo>
                  <a:cubicBezTo>
                    <a:pt x="834" y="795"/>
                    <a:pt x="837" y="786"/>
                    <a:pt x="841" y="777"/>
                  </a:cubicBezTo>
                  <a:close/>
                  <a:moveTo>
                    <a:pt x="857" y="787"/>
                  </a:moveTo>
                  <a:lnTo>
                    <a:pt x="883" y="804"/>
                  </a:lnTo>
                  <a:cubicBezTo>
                    <a:pt x="870" y="804"/>
                    <a:pt x="864" y="797"/>
                    <a:pt x="857" y="787"/>
                  </a:cubicBezTo>
                  <a:close/>
                  <a:moveTo>
                    <a:pt x="855" y="776"/>
                  </a:moveTo>
                  <a:lnTo>
                    <a:pt x="883" y="804"/>
                  </a:lnTo>
                  <a:cubicBezTo>
                    <a:pt x="874" y="795"/>
                    <a:pt x="864" y="789"/>
                    <a:pt x="856" y="784"/>
                  </a:cubicBezTo>
                  <a:lnTo>
                    <a:pt x="856" y="784"/>
                  </a:lnTo>
                  <a:cubicBezTo>
                    <a:pt x="856" y="781"/>
                    <a:pt x="855" y="779"/>
                    <a:pt x="855" y="776"/>
                  </a:cubicBezTo>
                  <a:close/>
                  <a:moveTo>
                    <a:pt x="671" y="0"/>
                  </a:moveTo>
                  <a:cubicBezTo>
                    <a:pt x="570" y="0"/>
                    <a:pt x="470" y="51"/>
                    <a:pt x="414" y="163"/>
                  </a:cubicBezTo>
                  <a:lnTo>
                    <a:pt x="118" y="607"/>
                  </a:lnTo>
                  <a:cubicBezTo>
                    <a:pt x="1" y="750"/>
                    <a:pt x="117" y="921"/>
                    <a:pt x="272" y="1003"/>
                  </a:cubicBezTo>
                  <a:lnTo>
                    <a:pt x="272" y="1003"/>
                  </a:lnTo>
                  <a:cubicBezTo>
                    <a:pt x="326" y="1118"/>
                    <a:pt x="411" y="1212"/>
                    <a:pt x="513" y="1274"/>
                  </a:cubicBezTo>
                  <a:cubicBezTo>
                    <a:pt x="559" y="1304"/>
                    <a:pt x="614" y="1325"/>
                    <a:pt x="673" y="1325"/>
                  </a:cubicBezTo>
                  <a:cubicBezTo>
                    <a:pt x="709" y="1325"/>
                    <a:pt x="747" y="1317"/>
                    <a:pt x="784" y="1298"/>
                  </a:cubicBezTo>
                  <a:cubicBezTo>
                    <a:pt x="859" y="1274"/>
                    <a:pt x="933" y="1199"/>
                    <a:pt x="957" y="1101"/>
                  </a:cubicBezTo>
                  <a:cubicBezTo>
                    <a:pt x="1031" y="804"/>
                    <a:pt x="1031" y="508"/>
                    <a:pt x="957" y="212"/>
                  </a:cubicBezTo>
                  <a:cubicBezTo>
                    <a:pt x="917" y="76"/>
                    <a:pt x="794" y="0"/>
                    <a:pt x="671"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56" name="Google Shape;1049;p38"/>
            <p:cNvSpPr/>
            <p:nvPr/>
          </p:nvSpPr>
          <p:spPr>
            <a:xfrm flipH="1">
              <a:off x="7455658" y="1183697"/>
              <a:ext cx="83753" cy="80975"/>
            </a:xfrm>
            <a:custGeom>
              <a:avLst/>
              <a:gdLst/>
              <a:ahLst/>
              <a:cxnLst/>
              <a:rect l="l" t="t" r="r" b="b"/>
              <a:pathLst>
                <a:path w="2050" h="1982" extrusionOk="0">
                  <a:moveTo>
                    <a:pt x="146" y="0"/>
                  </a:moveTo>
                  <a:cubicBezTo>
                    <a:pt x="107" y="0"/>
                    <a:pt x="74" y="41"/>
                    <a:pt x="74" y="81"/>
                  </a:cubicBezTo>
                  <a:cubicBezTo>
                    <a:pt x="0" y="451"/>
                    <a:pt x="25" y="797"/>
                    <a:pt x="99" y="1167"/>
                  </a:cubicBezTo>
                  <a:cubicBezTo>
                    <a:pt x="124" y="1365"/>
                    <a:pt x="222" y="1537"/>
                    <a:pt x="346" y="1686"/>
                  </a:cubicBezTo>
                  <a:cubicBezTo>
                    <a:pt x="469" y="1858"/>
                    <a:pt x="691" y="1982"/>
                    <a:pt x="889" y="1982"/>
                  </a:cubicBezTo>
                  <a:cubicBezTo>
                    <a:pt x="1111" y="1982"/>
                    <a:pt x="1333" y="1908"/>
                    <a:pt x="1481" y="1760"/>
                  </a:cubicBezTo>
                  <a:cubicBezTo>
                    <a:pt x="1630" y="1636"/>
                    <a:pt x="1753" y="1463"/>
                    <a:pt x="1827" y="1291"/>
                  </a:cubicBezTo>
                  <a:cubicBezTo>
                    <a:pt x="1951" y="970"/>
                    <a:pt x="2049" y="599"/>
                    <a:pt x="2049" y="254"/>
                  </a:cubicBezTo>
                  <a:cubicBezTo>
                    <a:pt x="2049" y="204"/>
                    <a:pt x="2025" y="155"/>
                    <a:pt x="1975" y="155"/>
                  </a:cubicBezTo>
                  <a:cubicBezTo>
                    <a:pt x="1926" y="155"/>
                    <a:pt x="1876" y="180"/>
                    <a:pt x="1876" y="229"/>
                  </a:cubicBezTo>
                  <a:cubicBezTo>
                    <a:pt x="1802" y="550"/>
                    <a:pt x="1704" y="871"/>
                    <a:pt x="1555" y="1167"/>
                  </a:cubicBezTo>
                  <a:cubicBezTo>
                    <a:pt x="1506" y="1291"/>
                    <a:pt x="1407" y="1414"/>
                    <a:pt x="1284" y="1537"/>
                  </a:cubicBezTo>
                  <a:cubicBezTo>
                    <a:pt x="1185" y="1612"/>
                    <a:pt x="1062" y="1661"/>
                    <a:pt x="914" y="1661"/>
                  </a:cubicBezTo>
                  <a:cubicBezTo>
                    <a:pt x="790" y="1636"/>
                    <a:pt x="667" y="1587"/>
                    <a:pt x="593" y="1488"/>
                  </a:cubicBezTo>
                  <a:cubicBezTo>
                    <a:pt x="494" y="1365"/>
                    <a:pt x="420" y="1217"/>
                    <a:pt x="395" y="1093"/>
                  </a:cubicBezTo>
                  <a:cubicBezTo>
                    <a:pt x="296" y="747"/>
                    <a:pt x="272" y="426"/>
                    <a:pt x="272" y="106"/>
                  </a:cubicBezTo>
                  <a:cubicBezTo>
                    <a:pt x="272" y="56"/>
                    <a:pt x="247" y="7"/>
                    <a:pt x="173" y="7"/>
                  </a:cubicBezTo>
                  <a:cubicBezTo>
                    <a:pt x="164" y="2"/>
                    <a:pt x="155" y="0"/>
                    <a:pt x="146" y="0"/>
                  </a:cubicBezTo>
                  <a:close/>
                </a:path>
              </a:pathLst>
            </a:custGeom>
            <a:solidFill>
              <a:srgbClr val="222B45"/>
            </a:solidFill>
            <a:ln>
              <a:noFill/>
            </a:ln>
          </p:spPr>
          <p:txBody>
            <a:bodyPr spcFirstLastPara="1" wrap="square" lIns="91425" tIns="91425" rIns="91425" bIns="91425" anchor="ctr" anchorCtr="0">
              <a:noAutofit/>
            </a:bodyPr>
            <a:lstStyle/>
            <a:p>
              <a:endParaRPr/>
            </a:p>
          </p:txBody>
        </p:sp>
        <p:sp>
          <p:nvSpPr>
            <p:cNvPr id="57" name="Google Shape;1050;p38"/>
            <p:cNvSpPr/>
            <p:nvPr/>
          </p:nvSpPr>
          <p:spPr>
            <a:xfrm flipH="1">
              <a:off x="9404400" y="3775865"/>
              <a:ext cx="126855" cy="107694"/>
            </a:xfrm>
            <a:custGeom>
              <a:avLst/>
              <a:gdLst/>
              <a:ahLst/>
              <a:cxnLst/>
              <a:rect l="l" t="t" r="r" b="b"/>
              <a:pathLst>
                <a:path w="3105" h="2636" extrusionOk="0">
                  <a:moveTo>
                    <a:pt x="1106" y="0"/>
                  </a:moveTo>
                  <a:cubicBezTo>
                    <a:pt x="752" y="0"/>
                    <a:pt x="446" y="121"/>
                    <a:pt x="364" y="503"/>
                  </a:cubicBezTo>
                  <a:cubicBezTo>
                    <a:pt x="182" y="1371"/>
                    <a:pt x="0" y="2636"/>
                    <a:pt x="521" y="2636"/>
                  </a:cubicBezTo>
                  <a:cubicBezTo>
                    <a:pt x="637" y="2636"/>
                    <a:pt x="787" y="2573"/>
                    <a:pt x="981" y="2429"/>
                  </a:cubicBezTo>
                  <a:cubicBezTo>
                    <a:pt x="2018" y="1639"/>
                    <a:pt x="3104" y="1071"/>
                    <a:pt x="2462" y="355"/>
                  </a:cubicBezTo>
                  <a:cubicBezTo>
                    <a:pt x="2462" y="355"/>
                    <a:pt x="1714" y="0"/>
                    <a:pt x="1106" y="0"/>
                  </a:cubicBezTo>
                  <a:close/>
                </a:path>
              </a:pathLst>
            </a:custGeom>
            <a:solidFill>
              <a:srgbClr val="222B45"/>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539524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0" y="342900"/>
            <a:ext cx="9305029" cy="5531490"/>
          </a:xfrm>
          <a:prstGeom prst="rect">
            <a:avLst/>
          </a:prstGeom>
        </p:spPr>
      </p:pic>
      <p:sp>
        <p:nvSpPr>
          <p:cNvPr id="3" name="Rectangle 2"/>
          <p:cNvSpPr/>
          <p:nvPr/>
        </p:nvSpPr>
        <p:spPr>
          <a:xfrm>
            <a:off x="1287014" y="5874390"/>
            <a:ext cx="15621000" cy="3785652"/>
          </a:xfrm>
          <a:prstGeom prst="rect">
            <a:avLst/>
          </a:prstGeom>
        </p:spPr>
        <p:txBody>
          <a:bodyPr wrap="square">
            <a:spAutoFit/>
          </a:bodyPr>
          <a:lstStyle/>
          <a:p>
            <a:pPr algn="just">
              <a:lnSpc>
                <a:spcPct val="150000"/>
              </a:lnSpc>
            </a:pPr>
            <a:r>
              <a:rPr lang="en-US" sz="4000" dirty="0"/>
              <a:t>          </a:t>
            </a:r>
            <a:r>
              <a:rPr lang="vi-VN" sz="4000" dirty="0"/>
              <a:t>Cây lúa sử dụng năng lượng ánh sáng mặt trời, nước, chất khoáng và khí các-bô-níc làm “thức ăn”</a:t>
            </a:r>
            <a:endParaRPr lang="en-US" sz="4000" dirty="0"/>
          </a:p>
          <a:p>
            <a:pPr algn="just">
              <a:lnSpc>
                <a:spcPct val="150000"/>
              </a:lnSpc>
            </a:pPr>
            <a:r>
              <a:rPr lang="en-US" sz="4000" dirty="0"/>
              <a:t>          </a:t>
            </a:r>
            <a:r>
              <a:rPr lang="vi-VN" sz="4000" dirty="0"/>
              <a:t>Con gà trong hình sử dụng hạt lúa làm thức ăn. Con cáo ăn con gà, không ăn lúa</a:t>
            </a:r>
            <a:endParaRPr lang="en-US" sz="4000" dirty="0"/>
          </a:p>
        </p:txBody>
      </p:sp>
      <p:pic>
        <p:nvPicPr>
          <p:cNvPr id="4" name="Picture 3">
            <a:extLst>
              <a:ext uri="{FF2B5EF4-FFF2-40B4-BE49-F238E27FC236}">
                <a16:creationId xmlns:a16="http://schemas.microsoft.com/office/drawing/2014/main" id="{76CBEA61-34AC-3B73-84EA-D808322A42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71" b="21298"/>
          <a:stretch/>
        </p:blipFill>
        <p:spPr>
          <a:xfrm>
            <a:off x="1287014" y="6022883"/>
            <a:ext cx="1479387" cy="778690"/>
          </a:xfrm>
          <a:prstGeom prst="rect">
            <a:avLst/>
          </a:prstGeom>
        </p:spPr>
      </p:pic>
      <p:pic>
        <p:nvPicPr>
          <p:cNvPr id="5" name="Picture 4">
            <a:extLst>
              <a:ext uri="{FF2B5EF4-FFF2-40B4-BE49-F238E27FC236}">
                <a16:creationId xmlns:a16="http://schemas.microsoft.com/office/drawing/2014/main" id="{76CBEA61-34AC-3B73-84EA-D808322A42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71" b="21298"/>
          <a:stretch/>
        </p:blipFill>
        <p:spPr>
          <a:xfrm>
            <a:off x="1287013" y="7882875"/>
            <a:ext cx="1479387" cy="778690"/>
          </a:xfrm>
          <a:prstGeom prst="rect">
            <a:avLst/>
          </a:prstGeom>
        </p:spPr>
      </p:pic>
      <p:grpSp>
        <p:nvGrpSpPr>
          <p:cNvPr id="6" name="Google Shape;3043;p67"/>
          <p:cNvGrpSpPr/>
          <p:nvPr/>
        </p:nvGrpSpPr>
        <p:grpSpPr>
          <a:xfrm>
            <a:off x="16592177" y="651538"/>
            <a:ext cx="1226194" cy="1314302"/>
            <a:chOff x="2540743" y="2750965"/>
            <a:chExt cx="378525" cy="405724"/>
          </a:xfrm>
        </p:grpSpPr>
        <p:sp>
          <p:nvSpPr>
            <p:cNvPr id="7" name="Google Shape;3044;p67"/>
            <p:cNvSpPr/>
            <p:nvPr/>
          </p:nvSpPr>
          <p:spPr>
            <a:xfrm>
              <a:off x="2540743" y="2750965"/>
              <a:ext cx="378525" cy="405724"/>
            </a:xfrm>
            <a:custGeom>
              <a:avLst/>
              <a:gdLst/>
              <a:ahLst/>
              <a:cxnLst/>
              <a:rect l="l" t="t" r="r" b="b"/>
              <a:pathLst>
                <a:path w="54819" h="58758" extrusionOk="0">
                  <a:moveTo>
                    <a:pt x="40526" y="0"/>
                  </a:moveTo>
                  <a:cubicBezTo>
                    <a:pt x="38558" y="0"/>
                    <a:pt x="36302" y="1309"/>
                    <a:pt x="34782" y="2787"/>
                  </a:cubicBezTo>
                  <a:cubicBezTo>
                    <a:pt x="30505" y="6930"/>
                    <a:pt x="27362" y="12049"/>
                    <a:pt x="25620" y="17655"/>
                  </a:cubicBezTo>
                  <a:lnTo>
                    <a:pt x="25620" y="17655"/>
                  </a:lnTo>
                  <a:cubicBezTo>
                    <a:pt x="23526" y="14456"/>
                    <a:pt x="21032" y="11514"/>
                    <a:pt x="18210" y="8899"/>
                  </a:cubicBezTo>
                  <a:cubicBezTo>
                    <a:pt x="16395" y="7177"/>
                    <a:pt x="13893" y="5593"/>
                    <a:pt x="11541" y="5593"/>
                  </a:cubicBezTo>
                  <a:cubicBezTo>
                    <a:pt x="10708" y="5593"/>
                    <a:pt x="9894" y="5791"/>
                    <a:pt x="9136" y="6252"/>
                  </a:cubicBezTo>
                  <a:cubicBezTo>
                    <a:pt x="5923" y="8206"/>
                    <a:pt x="6616" y="13058"/>
                    <a:pt x="8191" y="16460"/>
                  </a:cubicBezTo>
                  <a:cubicBezTo>
                    <a:pt x="10397" y="21249"/>
                    <a:pt x="13547" y="25596"/>
                    <a:pt x="17391" y="29125"/>
                  </a:cubicBezTo>
                  <a:cubicBezTo>
                    <a:pt x="14681" y="27865"/>
                    <a:pt x="11909" y="26605"/>
                    <a:pt x="8884" y="26542"/>
                  </a:cubicBezTo>
                  <a:cubicBezTo>
                    <a:pt x="8758" y="26536"/>
                    <a:pt x="8632" y="26534"/>
                    <a:pt x="8505" y="26534"/>
                  </a:cubicBezTo>
                  <a:cubicBezTo>
                    <a:pt x="5595" y="26534"/>
                    <a:pt x="2596" y="27918"/>
                    <a:pt x="1449" y="30574"/>
                  </a:cubicBezTo>
                  <a:cubicBezTo>
                    <a:pt x="0" y="34040"/>
                    <a:pt x="2457" y="38135"/>
                    <a:pt x="5860" y="39774"/>
                  </a:cubicBezTo>
                  <a:cubicBezTo>
                    <a:pt x="7750" y="40649"/>
                    <a:pt x="9816" y="40941"/>
                    <a:pt x="11905" y="40941"/>
                  </a:cubicBezTo>
                  <a:cubicBezTo>
                    <a:pt x="13576" y="40941"/>
                    <a:pt x="15262" y="40754"/>
                    <a:pt x="16887" y="40530"/>
                  </a:cubicBezTo>
                  <a:lnTo>
                    <a:pt x="16887" y="40530"/>
                  </a:lnTo>
                  <a:cubicBezTo>
                    <a:pt x="15311" y="44184"/>
                    <a:pt x="13673" y="48091"/>
                    <a:pt x="14240" y="52061"/>
                  </a:cubicBezTo>
                  <a:cubicBezTo>
                    <a:pt x="14792" y="55482"/>
                    <a:pt x="17808" y="58758"/>
                    <a:pt x="21130" y="58758"/>
                  </a:cubicBezTo>
                  <a:cubicBezTo>
                    <a:pt x="21602" y="58758"/>
                    <a:pt x="22080" y="58692"/>
                    <a:pt x="22558" y="58551"/>
                  </a:cubicBezTo>
                  <a:cubicBezTo>
                    <a:pt x="24007" y="58046"/>
                    <a:pt x="25330" y="57101"/>
                    <a:pt x="26338" y="55904"/>
                  </a:cubicBezTo>
                  <a:cubicBezTo>
                    <a:pt x="29275" y="52705"/>
                    <a:pt x="31295" y="48807"/>
                    <a:pt x="32217" y="44611"/>
                  </a:cubicBezTo>
                  <a:lnTo>
                    <a:pt x="32217" y="44611"/>
                  </a:lnTo>
                  <a:cubicBezTo>
                    <a:pt x="32709" y="46812"/>
                    <a:pt x="35117" y="48904"/>
                    <a:pt x="37428" y="49855"/>
                  </a:cubicBezTo>
                  <a:cubicBezTo>
                    <a:pt x="39169" y="50558"/>
                    <a:pt x="41132" y="51038"/>
                    <a:pt x="43008" y="51038"/>
                  </a:cubicBezTo>
                  <a:cubicBezTo>
                    <a:pt x="45003" y="51038"/>
                    <a:pt x="46900" y="50495"/>
                    <a:pt x="48329" y="49099"/>
                  </a:cubicBezTo>
                  <a:cubicBezTo>
                    <a:pt x="50660" y="46831"/>
                    <a:pt x="50786" y="42924"/>
                    <a:pt x="49274" y="40089"/>
                  </a:cubicBezTo>
                  <a:cubicBezTo>
                    <a:pt x="47699" y="37253"/>
                    <a:pt x="44800" y="35363"/>
                    <a:pt x="41776" y="34292"/>
                  </a:cubicBezTo>
                  <a:lnTo>
                    <a:pt x="41776" y="34292"/>
                  </a:lnTo>
                  <a:cubicBezTo>
                    <a:pt x="42113" y="34320"/>
                    <a:pt x="42448" y="34334"/>
                    <a:pt x="42781" y="34334"/>
                  </a:cubicBezTo>
                  <a:cubicBezTo>
                    <a:pt x="48422" y="34334"/>
                    <a:pt x="53380" y="30367"/>
                    <a:pt x="54630" y="24714"/>
                  </a:cubicBezTo>
                  <a:cubicBezTo>
                    <a:pt x="54819" y="23454"/>
                    <a:pt x="54756" y="22005"/>
                    <a:pt x="53747" y="21249"/>
                  </a:cubicBezTo>
                  <a:cubicBezTo>
                    <a:pt x="53111" y="20878"/>
                    <a:pt x="52430" y="20729"/>
                    <a:pt x="51742" y="20729"/>
                  </a:cubicBezTo>
                  <a:cubicBezTo>
                    <a:pt x="51612" y="20729"/>
                    <a:pt x="51483" y="20735"/>
                    <a:pt x="51353" y="20745"/>
                  </a:cubicBezTo>
                  <a:cubicBezTo>
                    <a:pt x="46816" y="20997"/>
                    <a:pt x="42406" y="22509"/>
                    <a:pt x="38688" y="25155"/>
                  </a:cubicBezTo>
                  <a:cubicBezTo>
                    <a:pt x="43225" y="19232"/>
                    <a:pt x="45241" y="11734"/>
                    <a:pt x="44296" y="4299"/>
                  </a:cubicBezTo>
                  <a:cubicBezTo>
                    <a:pt x="44233" y="3165"/>
                    <a:pt x="43792" y="2031"/>
                    <a:pt x="43099" y="1086"/>
                  </a:cubicBezTo>
                  <a:cubicBezTo>
                    <a:pt x="42392" y="317"/>
                    <a:pt x="41494" y="0"/>
                    <a:pt x="405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3045;p67"/>
            <p:cNvSpPr/>
            <p:nvPr/>
          </p:nvSpPr>
          <p:spPr>
            <a:xfrm>
              <a:off x="2669956" y="2915760"/>
              <a:ext cx="119222" cy="110073"/>
            </a:xfrm>
            <a:custGeom>
              <a:avLst/>
              <a:gdLst/>
              <a:ahLst/>
              <a:cxnLst/>
              <a:rect l="l" t="t" r="r" b="b"/>
              <a:pathLst>
                <a:path w="17266" h="15941" extrusionOk="0">
                  <a:moveTo>
                    <a:pt x="8714" y="0"/>
                  </a:moveTo>
                  <a:cubicBezTo>
                    <a:pt x="6666" y="0"/>
                    <a:pt x="4607" y="779"/>
                    <a:pt x="3025" y="2361"/>
                  </a:cubicBezTo>
                  <a:cubicBezTo>
                    <a:pt x="1" y="5574"/>
                    <a:pt x="64" y="10552"/>
                    <a:pt x="3151" y="13702"/>
                  </a:cubicBezTo>
                  <a:cubicBezTo>
                    <a:pt x="4580" y="15210"/>
                    <a:pt x="6652" y="15940"/>
                    <a:pt x="8734" y="15940"/>
                  </a:cubicBezTo>
                  <a:cubicBezTo>
                    <a:pt x="11612" y="15940"/>
                    <a:pt x="14510" y="14544"/>
                    <a:pt x="15753" y="11875"/>
                  </a:cubicBezTo>
                  <a:cubicBezTo>
                    <a:pt x="17266" y="8788"/>
                    <a:pt x="17140" y="5763"/>
                    <a:pt x="14997" y="3054"/>
                  </a:cubicBezTo>
                  <a:cubicBezTo>
                    <a:pt x="13413" y="1031"/>
                    <a:pt x="11071" y="0"/>
                    <a:pt x="87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 name="Google Shape;3046;p67"/>
            <p:cNvSpPr/>
            <p:nvPr/>
          </p:nvSpPr>
          <p:spPr>
            <a:xfrm>
              <a:off x="2575544" y="2972919"/>
              <a:ext cx="83544" cy="25914"/>
            </a:xfrm>
            <a:custGeom>
              <a:avLst/>
              <a:gdLst/>
              <a:ahLst/>
              <a:cxnLst/>
              <a:rect l="l" t="t" r="r" b="b"/>
              <a:pathLst>
                <a:path w="12099" h="3753" extrusionOk="0">
                  <a:moveTo>
                    <a:pt x="563" y="1"/>
                  </a:moveTo>
                  <a:cubicBezTo>
                    <a:pt x="374" y="1"/>
                    <a:pt x="247" y="40"/>
                    <a:pt x="190" y="131"/>
                  </a:cubicBezTo>
                  <a:cubicBezTo>
                    <a:pt x="1" y="384"/>
                    <a:pt x="442" y="1014"/>
                    <a:pt x="1450" y="1707"/>
                  </a:cubicBezTo>
                  <a:cubicBezTo>
                    <a:pt x="2710" y="2526"/>
                    <a:pt x="4159" y="3156"/>
                    <a:pt x="5672" y="3471"/>
                  </a:cubicBezTo>
                  <a:cubicBezTo>
                    <a:pt x="6553" y="3655"/>
                    <a:pt x="7455" y="3753"/>
                    <a:pt x="8354" y="3753"/>
                  </a:cubicBezTo>
                  <a:cubicBezTo>
                    <a:pt x="8998" y="3753"/>
                    <a:pt x="9640" y="3702"/>
                    <a:pt x="10271" y="3597"/>
                  </a:cubicBezTo>
                  <a:cubicBezTo>
                    <a:pt x="11469" y="3345"/>
                    <a:pt x="12099" y="2967"/>
                    <a:pt x="12099" y="2715"/>
                  </a:cubicBezTo>
                  <a:cubicBezTo>
                    <a:pt x="11973" y="2085"/>
                    <a:pt x="9326" y="1959"/>
                    <a:pt x="6113" y="1329"/>
                  </a:cubicBezTo>
                  <a:cubicBezTo>
                    <a:pt x="3532" y="813"/>
                    <a:pt x="1417" y="1"/>
                    <a:pt x="5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047;p67"/>
            <p:cNvSpPr/>
            <p:nvPr/>
          </p:nvSpPr>
          <p:spPr>
            <a:xfrm>
              <a:off x="2686929" y="3049006"/>
              <a:ext cx="26543" cy="63706"/>
            </a:xfrm>
            <a:custGeom>
              <a:avLst/>
              <a:gdLst/>
              <a:ahLst/>
              <a:cxnLst/>
              <a:rect l="l" t="t" r="r" b="b"/>
              <a:pathLst>
                <a:path w="3844" h="9226" extrusionOk="0">
                  <a:moveTo>
                    <a:pt x="3187" y="0"/>
                  </a:moveTo>
                  <a:cubicBezTo>
                    <a:pt x="2549" y="0"/>
                    <a:pt x="1541" y="1834"/>
                    <a:pt x="819" y="4298"/>
                  </a:cubicBezTo>
                  <a:cubicBezTo>
                    <a:pt x="126" y="6881"/>
                    <a:pt x="0" y="9087"/>
                    <a:pt x="567" y="9213"/>
                  </a:cubicBezTo>
                  <a:cubicBezTo>
                    <a:pt x="594" y="9221"/>
                    <a:pt x="621" y="9226"/>
                    <a:pt x="649" y="9226"/>
                  </a:cubicBezTo>
                  <a:cubicBezTo>
                    <a:pt x="1233" y="9226"/>
                    <a:pt x="2241" y="7392"/>
                    <a:pt x="2962" y="4928"/>
                  </a:cubicBezTo>
                  <a:cubicBezTo>
                    <a:pt x="3718" y="2345"/>
                    <a:pt x="3844" y="139"/>
                    <a:pt x="3277" y="13"/>
                  </a:cubicBezTo>
                  <a:cubicBezTo>
                    <a:pt x="3248" y="4"/>
                    <a:pt x="3218" y="0"/>
                    <a:pt x="3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048;p67"/>
            <p:cNvSpPr/>
            <p:nvPr/>
          </p:nvSpPr>
          <p:spPr>
            <a:xfrm>
              <a:off x="2796566" y="3016531"/>
              <a:ext cx="52658" cy="37101"/>
            </a:xfrm>
            <a:custGeom>
              <a:avLst/>
              <a:gdLst/>
              <a:ahLst/>
              <a:cxnLst/>
              <a:rect l="l" t="t" r="r" b="b"/>
              <a:pathLst>
                <a:path w="7626" h="5373" extrusionOk="0">
                  <a:moveTo>
                    <a:pt x="698" y="0"/>
                  </a:moveTo>
                  <a:cubicBezTo>
                    <a:pt x="620" y="0"/>
                    <a:pt x="556" y="17"/>
                    <a:pt x="505" y="53"/>
                  </a:cubicBezTo>
                  <a:cubicBezTo>
                    <a:pt x="1" y="432"/>
                    <a:pt x="883" y="2385"/>
                    <a:pt x="2962" y="3897"/>
                  </a:cubicBezTo>
                  <a:cubicBezTo>
                    <a:pt x="4379" y="4927"/>
                    <a:pt x="5854" y="5373"/>
                    <a:pt x="6710" y="5373"/>
                  </a:cubicBezTo>
                  <a:cubicBezTo>
                    <a:pt x="7111" y="5373"/>
                    <a:pt x="7376" y="5275"/>
                    <a:pt x="7436" y="5094"/>
                  </a:cubicBezTo>
                  <a:cubicBezTo>
                    <a:pt x="7625" y="4464"/>
                    <a:pt x="6050" y="3393"/>
                    <a:pt x="4286" y="2133"/>
                  </a:cubicBezTo>
                  <a:cubicBezTo>
                    <a:pt x="2668" y="1017"/>
                    <a:pt x="1297" y="0"/>
                    <a:pt x="6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049;p67"/>
            <p:cNvSpPr/>
            <p:nvPr/>
          </p:nvSpPr>
          <p:spPr>
            <a:xfrm>
              <a:off x="2831374" y="2932926"/>
              <a:ext cx="58306" cy="26170"/>
            </a:xfrm>
            <a:custGeom>
              <a:avLst/>
              <a:gdLst/>
              <a:ahLst/>
              <a:cxnLst/>
              <a:rect l="l" t="t" r="r" b="b"/>
              <a:pathLst>
                <a:path w="8444" h="3790" extrusionOk="0">
                  <a:moveTo>
                    <a:pt x="7601" y="0"/>
                  </a:moveTo>
                  <a:cubicBezTo>
                    <a:pt x="6846" y="0"/>
                    <a:pt x="5432" y="481"/>
                    <a:pt x="3844" y="1135"/>
                  </a:cubicBezTo>
                  <a:cubicBezTo>
                    <a:pt x="1702" y="1954"/>
                    <a:pt x="1" y="2773"/>
                    <a:pt x="64" y="3340"/>
                  </a:cubicBezTo>
                  <a:cubicBezTo>
                    <a:pt x="125" y="3617"/>
                    <a:pt x="654" y="3789"/>
                    <a:pt x="1459" y="3789"/>
                  </a:cubicBezTo>
                  <a:cubicBezTo>
                    <a:pt x="2299" y="3789"/>
                    <a:pt x="3440" y="3602"/>
                    <a:pt x="4663" y="3151"/>
                  </a:cubicBezTo>
                  <a:cubicBezTo>
                    <a:pt x="6995" y="2206"/>
                    <a:pt x="8444" y="694"/>
                    <a:pt x="8129" y="190"/>
                  </a:cubicBezTo>
                  <a:cubicBezTo>
                    <a:pt x="8047" y="59"/>
                    <a:pt x="7864" y="0"/>
                    <a:pt x="76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3050;p67"/>
            <p:cNvSpPr/>
            <p:nvPr/>
          </p:nvSpPr>
          <p:spPr>
            <a:xfrm>
              <a:off x="2766115" y="2830428"/>
              <a:ext cx="34808" cy="64258"/>
            </a:xfrm>
            <a:custGeom>
              <a:avLst/>
              <a:gdLst/>
              <a:ahLst/>
              <a:cxnLst/>
              <a:rect l="l" t="t" r="r" b="b"/>
              <a:pathLst>
                <a:path w="5041" h="9306" extrusionOk="0">
                  <a:moveTo>
                    <a:pt x="4400" y="1"/>
                  </a:moveTo>
                  <a:cubicBezTo>
                    <a:pt x="3782" y="1"/>
                    <a:pt x="2307" y="1692"/>
                    <a:pt x="1260" y="4133"/>
                  </a:cubicBezTo>
                  <a:cubicBezTo>
                    <a:pt x="126" y="6716"/>
                    <a:pt x="0" y="9111"/>
                    <a:pt x="567" y="9300"/>
                  </a:cubicBezTo>
                  <a:cubicBezTo>
                    <a:pt x="586" y="9303"/>
                    <a:pt x="605" y="9305"/>
                    <a:pt x="625" y="9305"/>
                  </a:cubicBezTo>
                  <a:cubicBezTo>
                    <a:pt x="1257" y="9305"/>
                    <a:pt x="2237" y="7336"/>
                    <a:pt x="3277" y="4952"/>
                  </a:cubicBezTo>
                  <a:cubicBezTo>
                    <a:pt x="4285" y="2495"/>
                    <a:pt x="5041" y="352"/>
                    <a:pt x="4537" y="37"/>
                  </a:cubicBezTo>
                  <a:cubicBezTo>
                    <a:pt x="4498" y="13"/>
                    <a:pt x="4452" y="1"/>
                    <a:pt x="4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3051;p67"/>
            <p:cNvSpPr/>
            <p:nvPr/>
          </p:nvSpPr>
          <p:spPr>
            <a:xfrm>
              <a:off x="2626013" y="2830449"/>
              <a:ext cx="48742" cy="64997"/>
            </a:xfrm>
            <a:custGeom>
              <a:avLst/>
              <a:gdLst/>
              <a:ahLst/>
              <a:cxnLst/>
              <a:rect l="l" t="t" r="r" b="b"/>
              <a:pathLst>
                <a:path w="7059" h="9413" extrusionOk="0">
                  <a:moveTo>
                    <a:pt x="692" y="1"/>
                  </a:moveTo>
                  <a:cubicBezTo>
                    <a:pt x="645" y="1"/>
                    <a:pt x="604" y="12"/>
                    <a:pt x="568" y="34"/>
                  </a:cubicBezTo>
                  <a:cubicBezTo>
                    <a:pt x="1" y="286"/>
                    <a:pt x="757" y="2744"/>
                    <a:pt x="2458" y="5390"/>
                  </a:cubicBezTo>
                  <a:cubicBezTo>
                    <a:pt x="4001" y="7790"/>
                    <a:pt x="5751" y="9412"/>
                    <a:pt x="6439" y="9412"/>
                  </a:cubicBezTo>
                  <a:cubicBezTo>
                    <a:pt x="6510" y="9412"/>
                    <a:pt x="6570" y="9395"/>
                    <a:pt x="6617" y="9360"/>
                  </a:cubicBezTo>
                  <a:cubicBezTo>
                    <a:pt x="7058" y="8982"/>
                    <a:pt x="5924" y="6776"/>
                    <a:pt x="4286" y="4256"/>
                  </a:cubicBezTo>
                  <a:cubicBezTo>
                    <a:pt x="2764" y="1857"/>
                    <a:pt x="1297" y="1"/>
                    <a:pt x="69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 name="Google Shape;3052;p67"/>
          <p:cNvGrpSpPr/>
          <p:nvPr/>
        </p:nvGrpSpPr>
        <p:grpSpPr>
          <a:xfrm>
            <a:off x="15419593" y="158503"/>
            <a:ext cx="1290324" cy="1383442"/>
            <a:chOff x="2502020" y="3370502"/>
            <a:chExt cx="398322" cy="427067"/>
          </a:xfrm>
        </p:grpSpPr>
        <p:sp>
          <p:nvSpPr>
            <p:cNvPr id="16" name="Google Shape;3053;p67"/>
            <p:cNvSpPr/>
            <p:nvPr/>
          </p:nvSpPr>
          <p:spPr>
            <a:xfrm>
              <a:off x="2502020" y="3370502"/>
              <a:ext cx="398322" cy="427067"/>
            </a:xfrm>
            <a:custGeom>
              <a:avLst/>
              <a:gdLst/>
              <a:ahLst/>
              <a:cxnLst/>
              <a:rect l="l" t="t" r="r" b="b"/>
              <a:pathLst>
                <a:path w="57686" h="61849" extrusionOk="0">
                  <a:moveTo>
                    <a:pt x="19534" y="0"/>
                  </a:moveTo>
                  <a:cubicBezTo>
                    <a:pt x="18844" y="0"/>
                    <a:pt x="18175" y="199"/>
                    <a:pt x="17643" y="648"/>
                  </a:cubicBezTo>
                  <a:cubicBezTo>
                    <a:pt x="16383" y="1593"/>
                    <a:pt x="16257" y="3483"/>
                    <a:pt x="16320" y="5058"/>
                  </a:cubicBezTo>
                  <a:cubicBezTo>
                    <a:pt x="16572" y="10288"/>
                    <a:pt x="17832" y="15455"/>
                    <a:pt x="20037" y="20244"/>
                  </a:cubicBezTo>
                  <a:cubicBezTo>
                    <a:pt x="17332" y="18272"/>
                    <a:pt x="14027" y="17068"/>
                    <a:pt x="10752" y="17068"/>
                  </a:cubicBezTo>
                  <a:cubicBezTo>
                    <a:pt x="9526" y="17068"/>
                    <a:pt x="8304" y="17237"/>
                    <a:pt x="7120" y="17597"/>
                  </a:cubicBezTo>
                  <a:cubicBezTo>
                    <a:pt x="5797" y="18038"/>
                    <a:pt x="4474" y="18794"/>
                    <a:pt x="4159" y="20055"/>
                  </a:cubicBezTo>
                  <a:cubicBezTo>
                    <a:pt x="3529" y="22134"/>
                    <a:pt x="5734" y="23898"/>
                    <a:pt x="7561" y="24969"/>
                  </a:cubicBezTo>
                  <a:cubicBezTo>
                    <a:pt x="11405" y="27175"/>
                    <a:pt x="15312" y="29254"/>
                    <a:pt x="19281" y="31207"/>
                  </a:cubicBezTo>
                  <a:cubicBezTo>
                    <a:pt x="14429" y="32593"/>
                    <a:pt x="9704" y="34421"/>
                    <a:pt x="5167" y="36815"/>
                  </a:cubicBezTo>
                  <a:cubicBezTo>
                    <a:pt x="2710" y="38075"/>
                    <a:pt x="0" y="41100"/>
                    <a:pt x="1827" y="43179"/>
                  </a:cubicBezTo>
                  <a:cubicBezTo>
                    <a:pt x="2537" y="44052"/>
                    <a:pt x="3766" y="44264"/>
                    <a:pt x="4943" y="44264"/>
                  </a:cubicBezTo>
                  <a:cubicBezTo>
                    <a:pt x="5124" y="44264"/>
                    <a:pt x="5305" y="44259"/>
                    <a:pt x="5482" y="44250"/>
                  </a:cubicBezTo>
                  <a:cubicBezTo>
                    <a:pt x="11405" y="44124"/>
                    <a:pt x="17139" y="42297"/>
                    <a:pt x="22117" y="39020"/>
                  </a:cubicBezTo>
                  <a:cubicBezTo>
                    <a:pt x="22117" y="39052"/>
                    <a:pt x="22117" y="39068"/>
                    <a:pt x="22124" y="39068"/>
                  </a:cubicBezTo>
                  <a:cubicBezTo>
                    <a:pt x="22132" y="39068"/>
                    <a:pt x="22148" y="39052"/>
                    <a:pt x="22180" y="39020"/>
                  </a:cubicBezTo>
                  <a:lnTo>
                    <a:pt x="22180" y="39020"/>
                  </a:lnTo>
                  <a:cubicBezTo>
                    <a:pt x="19848" y="43935"/>
                    <a:pt x="18336" y="49228"/>
                    <a:pt x="17643" y="54647"/>
                  </a:cubicBezTo>
                  <a:cubicBezTo>
                    <a:pt x="17328" y="56222"/>
                    <a:pt x="17391" y="57797"/>
                    <a:pt x="17895" y="59310"/>
                  </a:cubicBezTo>
                  <a:cubicBezTo>
                    <a:pt x="18424" y="60661"/>
                    <a:pt x="19721" y="61849"/>
                    <a:pt x="21171" y="61849"/>
                  </a:cubicBezTo>
                  <a:cubicBezTo>
                    <a:pt x="21275" y="61849"/>
                    <a:pt x="21381" y="61843"/>
                    <a:pt x="21487" y="61830"/>
                  </a:cubicBezTo>
                  <a:cubicBezTo>
                    <a:pt x="22999" y="61641"/>
                    <a:pt x="24133" y="60066"/>
                    <a:pt x="24889" y="58680"/>
                  </a:cubicBezTo>
                  <a:cubicBezTo>
                    <a:pt x="27409" y="54080"/>
                    <a:pt x="29048" y="49039"/>
                    <a:pt x="29741" y="43809"/>
                  </a:cubicBezTo>
                  <a:cubicBezTo>
                    <a:pt x="31505" y="48031"/>
                    <a:pt x="34908" y="51685"/>
                    <a:pt x="39381" y="52820"/>
                  </a:cubicBezTo>
                  <a:cubicBezTo>
                    <a:pt x="39877" y="52943"/>
                    <a:pt x="40421" y="53028"/>
                    <a:pt x="40956" y="53028"/>
                  </a:cubicBezTo>
                  <a:cubicBezTo>
                    <a:pt x="41783" y="53028"/>
                    <a:pt x="42588" y="52826"/>
                    <a:pt x="43162" y="52253"/>
                  </a:cubicBezTo>
                  <a:cubicBezTo>
                    <a:pt x="44737" y="50803"/>
                    <a:pt x="43855" y="48220"/>
                    <a:pt x="42784" y="46330"/>
                  </a:cubicBezTo>
                  <a:cubicBezTo>
                    <a:pt x="40642" y="42423"/>
                    <a:pt x="38436" y="38642"/>
                    <a:pt x="36105" y="34862"/>
                  </a:cubicBezTo>
                  <a:lnTo>
                    <a:pt x="36105" y="34862"/>
                  </a:lnTo>
                  <a:cubicBezTo>
                    <a:pt x="40957" y="36248"/>
                    <a:pt x="45997" y="37130"/>
                    <a:pt x="51038" y="37508"/>
                  </a:cubicBezTo>
                  <a:cubicBezTo>
                    <a:pt x="51235" y="37522"/>
                    <a:pt x="51437" y="37528"/>
                    <a:pt x="51643" y="37528"/>
                  </a:cubicBezTo>
                  <a:cubicBezTo>
                    <a:pt x="54343" y="37528"/>
                    <a:pt x="57686" y="36371"/>
                    <a:pt x="57276" y="33854"/>
                  </a:cubicBezTo>
                  <a:cubicBezTo>
                    <a:pt x="57087" y="32530"/>
                    <a:pt x="55890" y="31648"/>
                    <a:pt x="54756" y="30955"/>
                  </a:cubicBezTo>
                  <a:cubicBezTo>
                    <a:pt x="49888" y="28165"/>
                    <a:pt x="44404" y="26717"/>
                    <a:pt x="38833" y="26717"/>
                  </a:cubicBezTo>
                  <a:cubicBezTo>
                    <a:pt x="38491" y="26717"/>
                    <a:pt x="38149" y="26723"/>
                    <a:pt x="37806" y="26734"/>
                  </a:cubicBezTo>
                  <a:cubicBezTo>
                    <a:pt x="39129" y="25725"/>
                    <a:pt x="40326" y="24465"/>
                    <a:pt x="41335" y="23142"/>
                  </a:cubicBezTo>
                  <a:cubicBezTo>
                    <a:pt x="44611" y="18605"/>
                    <a:pt x="45808" y="12808"/>
                    <a:pt x="44548" y="7390"/>
                  </a:cubicBezTo>
                  <a:cubicBezTo>
                    <a:pt x="44359" y="6318"/>
                    <a:pt x="43855" y="5373"/>
                    <a:pt x="43036" y="4743"/>
                  </a:cubicBezTo>
                  <a:cubicBezTo>
                    <a:pt x="42575" y="4420"/>
                    <a:pt x="42079" y="4281"/>
                    <a:pt x="41572" y="4281"/>
                  </a:cubicBezTo>
                  <a:cubicBezTo>
                    <a:pt x="40002" y="4281"/>
                    <a:pt x="38319" y="5615"/>
                    <a:pt x="37176" y="6948"/>
                  </a:cubicBezTo>
                  <a:cubicBezTo>
                    <a:pt x="33584" y="11359"/>
                    <a:pt x="30812" y="16463"/>
                    <a:pt x="29174" y="21945"/>
                  </a:cubicBezTo>
                  <a:cubicBezTo>
                    <a:pt x="28670" y="15959"/>
                    <a:pt x="27157" y="10162"/>
                    <a:pt x="24637" y="4680"/>
                  </a:cubicBezTo>
                  <a:cubicBezTo>
                    <a:pt x="24133" y="3231"/>
                    <a:pt x="23188" y="1908"/>
                    <a:pt x="21991" y="837"/>
                  </a:cubicBezTo>
                  <a:cubicBezTo>
                    <a:pt x="21290" y="311"/>
                    <a:pt x="20396" y="0"/>
                    <a:pt x="1953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3054;p67"/>
            <p:cNvSpPr/>
            <p:nvPr/>
          </p:nvSpPr>
          <p:spPr>
            <a:xfrm>
              <a:off x="2662996" y="3543701"/>
              <a:ext cx="66143" cy="64810"/>
            </a:xfrm>
            <a:custGeom>
              <a:avLst/>
              <a:gdLst/>
              <a:ahLst/>
              <a:cxnLst/>
              <a:rect l="l" t="t" r="r" b="b"/>
              <a:pathLst>
                <a:path w="9579" h="9386" extrusionOk="0">
                  <a:moveTo>
                    <a:pt x="4795" y="0"/>
                  </a:moveTo>
                  <a:cubicBezTo>
                    <a:pt x="3637" y="0"/>
                    <a:pt x="2475" y="476"/>
                    <a:pt x="1639" y="1462"/>
                  </a:cubicBezTo>
                  <a:cubicBezTo>
                    <a:pt x="1" y="3415"/>
                    <a:pt x="64" y="6250"/>
                    <a:pt x="1828" y="8078"/>
                  </a:cubicBezTo>
                  <a:cubicBezTo>
                    <a:pt x="2687" y="8963"/>
                    <a:pt x="3794" y="9385"/>
                    <a:pt x="4886" y="9385"/>
                  </a:cubicBezTo>
                  <a:cubicBezTo>
                    <a:pt x="6436" y="9385"/>
                    <a:pt x="7957" y="8533"/>
                    <a:pt x="8696" y="6943"/>
                  </a:cubicBezTo>
                  <a:cubicBezTo>
                    <a:pt x="9578" y="5242"/>
                    <a:pt x="9326" y="3226"/>
                    <a:pt x="8192" y="1714"/>
                  </a:cubicBezTo>
                  <a:cubicBezTo>
                    <a:pt x="7363" y="587"/>
                    <a:pt x="6081" y="0"/>
                    <a:pt x="479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 name="Google Shape;3055;p67"/>
            <p:cNvSpPr/>
            <p:nvPr/>
          </p:nvSpPr>
          <p:spPr>
            <a:xfrm>
              <a:off x="2651251" y="3668212"/>
              <a:ext cx="31770" cy="92748"/>
            </a:xfrm>
            <a:custGeom>
              <a:avLst/>
              <a:gdLst/>
              <a:ahLst/>
              <a:cxnLst/>
              <a:rect l="l" t="t" r="r" b="b"/>
              <a:pathLst>
                <a:path w="4601" h="13432" extrusionOk="0">
                  <a:moveTo>
                    <a:pt x="3890" y="0"/>
                  </a:moveTo>
                  <a:cubicBezTo>
                    <a:pt x="3326" y="0"/>
                    <a:pt x="2637" y="3000"/>
                    <a:pt x="1702" y="6617"/>
                  </a:cubicBezTo>
                  <a:cubicBezTo>
                    <a:pt x="820" y="10209"/>
                    <a:pt x="1" y="13233"/>
                    <a:pt x="505" y="13422"/>
                  </a:cubicBezTo>
                  <a:cubicBezTo>
                    <a:pt x="521" y="13428"/>
                    <a:pt x="539" y="13431"/>
                    <a:pt x="558" y="13431"/>
                  </a:cubicBezTo>
                  <a:cubicBezTo>
                    <a:pt x="1116" y="13431"/>
                    <a:pt x="2678" y="10777"/>
                    <a:pt x="3592" y="7121"/>
                  </a:cubicBezTo>
                  <a:cubicBezTo>
                    <a:pt x="4600" y="3278"/>
                    <a:pt x="4474" y="64"/>
                    <a:pt x="3907" y="1"/>
                  </a:cubicBezTo>
                  <a:cubicBezTo>
                    <a:pt x="3901" y="0"/>
                    <a:pt x="3896" y="0"/>
                    <a:pt x="38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3056;p67"/>
            <p:cNvSpPr/>
            <p:nvPr/>
          </p:nvSpPr>
          <p:spPr>
            <a:xfrm>
              <a:off x="2713465" y="3631456"/>
              <a:ext cx="63968" cy="75700"/>
            </a:xfrm>
            <a:custGeom>
              <a:avLst/>
              <a:gdLst/>
              <a:ahLst/>
              <a:cxnLst/>
              <a:rect l="l" t="t" r="r" b="b"/>
              <a:pathLst>
                <a:path w="9264" h="10963" extrusionOk="0">
                  <a:moveTo>
                    <a:pt x="551" y="1"/>
                  </a:moveTo>
                  <a:cubicBezTo>
                    <a:pt x="507" y="1"/>
                    <a:pt x="471" y="11"/>
                    <a:pt x="442" y="31"/>
                  </a:cubicBezTo>
                  <a:cubicBezTo>
                    <a:pt x="1" y="346"/>
                    <a:pt x="1576" y="3056"/>
                    <a:pt x="3908" y="6080"/>
                  </a:cubicBezTo>
                  <a:cubicBezTo>
                    <a:pt x="6027" y="8907"/>
                    <a:pt x="8147" y="10963"/>
                    <a:pt x="8776" y="10963"/>
                  </a:cubicBezTo>
                  <a:cubicBezTo>
                    <a:pt x="8820" y="10963"/>
                    <a:pt x="8856" y="10953"/>
                    <a:pt x="8885" y="10932"/>
                  </a:cubicBezTo>
                  <a:cubicBezTo>
                    <a:pt x="9263" y="10554"/>
                    <a:pt x="7751" y="7844"/>
                    <a:pt x="5420" y="4883"/>
                  </a:cubicBezTo>
                  <a:cubicBezTo>
                    <a:pt x="3241" y="2057"/>
                    <a:pt x="1172" y="1"/>
                    <a:pt x="5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3057;p67"/>
            <p:cNvSpPr/>
            <p:nvPr/>
          </p:nvSpPr>
          <p:spPr>
            <a:xfrm>
              <a:off x="2773510" y="3583004"/>
              <a:ext cx="93984" cy="17021"/>
            </a:xfrm>
            <a:custGeom>
              <a:avLst/>
              <a:gdLst/>
              <a:ahLst/>
              <a:cxnLst/>
              <a:rect l="l" t="t" r="r" b="b"/>
              <a:pathLst>
                <a:path w="13611" h="2465" extrusionOk="0">
                  <a:moveTo>
                    <a:pt x="1725" y="0"/>
                  </a:moveTo>
                  <a:cubicBezTo>
                    <a:pt x="774" y="0"/>
                    <a:pt x="181" y="89"/>
                    <a:pt x="126" y="306"/>
                  </a:cubicBezTo>
                  <a:cubicBezTo>
                    <a:pt x="0" y="873"/>
                    <a:pt x="2962" y="1881"/>
                    <a:pt x="6742" y="2323"/>
                  </a:cubicBezTo>
                  <a:cubicBezTo>
                    <a:pt x="7735" y="2422"/>
                    <a:pt x="8680" y="2465"/>
                    <a:pt x="9534" y="2465"/>
                  </a:cubicBezTo>
                  <a:cubicBezTo>
                    <a:pt x="11932" y="2465"/>
                    <a:pt x="13610" y="2127"/>
                    <a:pt x="13610" y="1755"/>
                  </a:cubicBezTo>
                  <a:cubicBezTo>
                    <a:pt x="13610" y="1188"/>
                    <a:pt x="10649" y="747"/>
                    <a:pt x="6931" y="369"/>
                  </a:cubicBezTo>
                  <a:cubicBezTo>
                    <a:pt x="4853" y="154"/>
                    <a:pt x="2978" y="0"/>
                    <a:pt x="17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3058;p67"/>
            <p:cNvSpPr/>
            <p:nvPr/>
          </p:nvSpPr>
          <p:spPr>
            <a:xfrm>
              <a:off x="2741747" y="3452782"/>
              <a:ext cx="44385" cy="75996"/>
            </a:xfrm>
            <a:custGeom>
              <a:avLst/>
              <a:gdLst/>
              <a:ahLst/>
              <a:cxnLst/>
              <a:rect l="l" t="t" r="r" b="b"/>
              <a:pathLst>
                <a:path w="6428" h="11006" extrusionOk="0">
                  <a:moveTo>
                    <a:pt x="5866" y="0"/>
                  </a:moveTo>
                  <a:cubicBezTo>
                    <a:pt x="5323" y="0"/>
                    <a:pt x="4044" y="2386"/>
                    <a:pt x="2647" y="5240"/>
                  </a:cubicBezTo>
                  <a:cubicBezTo>
                    <a:pt x="1198" y="8202"/>
                    <a:pt x="1" y="10659"/>
                    <a:pt x="442" y="10974"/>
                  </a:cubicBezTo>
                  <a:cubicBezTo>
                    <a:pt x="467" y="10995"/>
                    <a:pt x="500" y="11005"/>
                    <a:pt x="539" y="11005"/>
                  </a:cubicBezTo>
                  <a:cubicBezTo>
                    <a:pt x="1088" y="11005"/>
                    <a:pt x="2942" y="9003"/>
                    <a:pt x="4411" y="6122"/>
                  </a:cubicBezTo>
                  <a:cubicBezTo>
                    <a:pt x="5987" y="2972"/>
                    <a:pt x="6428" y="136"/>
                    <a:pt x="5924" y="10"/>
                  </a:cubicBezTo>
                  <a:cubicBezTo>
                    <a:pt x="5905" y="3"/>
                    <a:pt x="5886" y="0"/>
                    <a:pt x="58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3059;p67"/>
            <p:cNvSpPr/>
            <p:nvPr/>
          </p:nvSpPr>
          <p:spPr>
            <a:xfrm>
              <a:off x="2654296" y="3450152"/>
              <a:ext cx="19589" cy="64051"/>
            </a:xfrm>
            <a:custGeom>
              <a:avLst/>
              <a:gdLst/>
              <a:ahLst/>
              <a:cxnLst/>
              <a:rect l="l" t="t" r="r" b="b"/>
              <a:pathLst>
                <a:path w="2837" h="9276" extrusionOk="0">
                  <a:moveTo>
                    <a:pt x="639" y="1"/>
                  </a:moveTo>
                  <a:cubicBezTo>
                    <a:pt x="614" y="1"/>
                    <a:pt x="590" y="5"/>
                    <a:pt x="568" y="13"/>
                  </a:cubicBezTo>
                  <a:cubicBezTo>
                    <a:pt x="1" y="139"/>
                    <a:pt x="190" y="2219"/>
                    <a:pt x="505" y="4739"/>
                  </a:cubicBezTo>
                  <a:cubicBezTo>
                    <a:pt x="883" y="7196"/>
                    <a:pt x="1261" y="9276"/>
                    <a:pt x="1828" y="9276"/>
                  </a:cubicBezTo>
                  <a:cubicBezTo>
                    <a:pt x="2332" y="9276"/>
                    <a:pt x="2836" y="7133"/>
                    <a:pt x="2458" y="4487"/>
                  </a:cubicBezTo>
                  <a:cubicBezTo>
                    <a:pt x="2157" y="1899"/>
                    <a:pt x="1166" y="1"/>
                    <a:pt x="6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3060;p67"/>
            <p:cNvSpPr/>
            <p:nvPr/>
          </p:nvSpPr>
          <p:spPr>
            <a:xfrm>
              <a:off x="2581634" y="3519443"/>
              <a:ext cx="59183" cy="30720"/>
            </a:xfrm>
            <a:custGeom>
              <a:avLst/>
              <a:gdLst/>
              <a:ahLst/>
              <a:cxnLst/>
              <a:rect l="l" t="t" r="r" b="b"/>
              <a:pathLst>
                <a:path w="8571" h="4449" extrusionOk="0">
                  <a:moveTo>
                    <a:pt x="748" y="1"/>
                  </a:moveTo>
                  <a:cubicBezTo>
                    <a:pt x="489" y="1"/>
                    <a:pt x="316" y="60"/>
                    <a:pt x="253" y="186"/>
                  </a:cubicBezTo>
                  <a:cubicBezTo>
                    <a:pt x="1" y="690"/>
                    <a:pt x="1639" y="1950"/>
                    <a:pt x="3845" y="3084"/>
                  </a:cubicBezTo>
                  <a:cubicBezTo>
                    <a:pt x="5535" y="3977"/>
                    <a:pt x="7086" y="4449"/>
                    <a:pt x="7844" y="4449"/>
                  </a:cubicBezTo>
                  <a:cubicBezTo>
                    <a:pt x="8104" y="4449"/>
                    <a:pt x="8270" y="4394"/>
                    <a:pt x="8318" y="4281"/>
                  </a:cubicBezTo>
                  <a:cubicBezTo>
                    <a:pt x="8570" y="3777"/>
                    <a:pt x="6995" y="2454"/>
                    <a:pt x="4727" y="1383"/>
                  </a:cubicBezTo>
                  <a:cubicBezTo>
                    <a:pt x="3073" y="532"/>
                    <a:pt x="1525" y="1"/>
                    <a:pt x="7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3061;p67"/>
            <p:cNvSpPr/>
            <p:nvPr/>
          </p:nvSpPr>
          <p:spPr>
            <a:xfrm>
              <a:off x="2577719" y="3612543"/>
              <a:ext cx="63533" cy="29450"/>
            </a:xfrm>
            <a:custGeom>
              <a:avLst/>
              <a:gdLst/>
              <a:ahLst/>
              <a:cxnLst/>
              <a:rect l="l" t="t" r="r" b="b"/>
              <a:pathLst>
                <a:path w="9201" h="4265" extrusionOk="0">
                  <a:moveTo>
                    <a:pt x="8398" y="1"/>
                  </a:moveTo>
                  <a:cubicBezTo>
                    <a:pt x="7569" y="1"/>
                    <a:pt x="5966" y="520"/>
                    <a:pt x="4223" y="1321"/>
                  </a:cubicBezTo>
                  <a:cubicBezTo>
                    <a:pt x="1828" y="2392"/>
                    <a:pt x="1" y="3526"/>
                    <a:pt x="190" y="4030"/>
                  </a:cubicBezTo>
                  <a:cubicBezTo>
                    <a:pt x="229" y="4187"/>
                    <a:pt x="470" y="4265"/>
                    <a:pt x="857" y="4265"/>
                  </a:cubicBezTo>
                  <a:cubicBezTo>
                    <a:pt x="1714" y="4265"/>
                    <a:pt x="3287" y="3886"/>
                    <a:pt x="4979" y="3148"/>
                  </a:cubicBezTo>
                  <a:cubicBezTo>
                    <a:pt x="7436" y="2014"/>
                    <a:pt x="9200" y="628"/>
                    <a:pt x="8948" y="187"/>
                  </a:cubicBezTo>
                  <a:cubicBezTo>
                    <a:pt x="8869" y="60"/>
                    <a:pt x="8677" y="1"/>
                    <a:pt x="83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08347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2400" y="835542"/>
            <a:ext cx="1898493" cy="1756106"/>
          </a:xfrm>
          <a:prstGeom prst="rect">
            <a:avLst/>
          </a:prstGeom>
        </p:spPr>
      </p:pic>
      <p:sp>
        <p:nvSpPr>
          <p:cNvPr id="3" name="Rectangle 2"/>
          <p:cNvSpPr/>
          <p:nvPr/>
        </p:nvSpPr>
        <p:spPr>
          <a:xfrm>
            <a:off x="3582428" y="952360"/>
            <a:ext cx="12927572" cy="1938992"/>
          </a:xfrm>
          <a:prstGeom prst="rect">
            <a:avLst/>
          </a:prstGeom>
        </p:spPr>
        <p:txBody>
          <a:bodyPr wrap="square">
            <a:spAutoFit/>
          </a:bodyPr>
          <a:lstStyle/>
          <a:p>
            <a:pPr algn="just">
              <a:lnSpc>
                <a:spcPct val="150000"/>
              </a:lnSpc>
            </a:pPr>
            <a:r>
              <a:rPr lang="vi-VN" sz="4000" dirty="0"/>
              <a:t>Nhận xét về vai trò của thực vật trong việc cung cấp thức ăn cho con người và động vật</a:t>
            </a:r>
            <a:endParaRPr lang="en-US"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00" y="6642100"/>
            <a:ext cx="2205901" cy="3276600"/>
          </a:xfrm>
          <a:prstGeom prst="rect">
            <a:avLst/>
          </a:prstGeom>
        </p:spPr>
      </p:pic>
      <p:sp>
        <p:nvSpPr>
          <p:cNvPr id="5" name="Rounded Rectangular Callout 4"/>
          <p:cNvSpPr/>
          <p:nvPr/>
        </p:nvSpPr>
        <p:spPr>
          <a:xfrm flipH="1">
            <a:off x="1422400" y="3467100"/>
            <a:ext cx="13258800" cy="3733800"/>
          </a:xfrm>
          <a:prstGeom prst="wedgeRoundRectCallout">
            <a:avLst>
              <a:gd name="adj1" fmla="val -56972"/>
              <a:gd name="adj2" fmla="val -1527"/>
              <a:gd name="adj3" fmla="val 16667"/>
            </a:avLst>
          </a:prstGeom>
          <a:solidFill>
            <a:srgbClr val="FFFFFF"/>
          </a:solid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dirty="0">
                <a:solidFill>
                  <a:schemeClr val="tx1">
                    <a:lumMod val="90000"/>
                    <a:lumOff val="10000"/>
                  </a:schemeClr>
                </a:solidFill>
                <a:latin typeface="Arial" panose="020B0604020202020204" pitchFamily="34" charset="0"/>
                <a:ea typeface="Calibri" panose="020F0502020204030204" pitchFamily="34" charset="0"/>
                <a:cs typeface="Arial" panose="020B0604020202020204" pitchFamily="34" charset="0"/>
              </a:rPr>
              <a:t>Thực vật tạo ra và cung cấp nguồn thức ăn nuôi sống chính thực vật và các sinh vật khác như con người và động vật</a:t>
            </a:r>
            <a:endParaRPr lang="en-US" sz="4000" dirty="0">
              <a:solidFill>
                <a:schemeClr val="tx1">
                  <a:lumMod val="90000"/>
                  <a:lumOff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19091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9" name="Google Shape;1519;p46"/>
          <p:cNvSpPr txBox="1">
            <a:spLocks noGrp="1"/>
          </p:cNvSpPr>
          <p:nvPr>
            <p:ph type="title" idx="2"/>
          </p:nvPr>
        </p:nvSpPr>
        <p:spPr>
          <a:xfrm>
            <a:off x="7162800" y="1621678"/>
            <a:ext cx="3380400" cy="2350050"/>
          </a:xfrm>
          <a:prstGeom prst="rect">
            <a:avLst/>
          </a:prstGeom>
        </p:spPr>
        <p:txBody>
          <a:bodyPr spcFirstLastPara="1" wrap="square" lIns="182850" tIns="182850" rIns="182850" bIns="182850" anchor="b" anchorCtr="0">
            <a:noAutofit/>
          </a:bodyPr>
          <a:lstStyle/>
          <a:p>
            <a:pPr algn="ctr"/>
            <a:r>
              <a:rPr lang="en" sz="14000" dirty="0">
                <a:latin typeface="+mj-lt"/>
              </a:rPr>
              <a:t>02</a:t>
            </a:r>
            <a:endParaRPr sz="14000" dirty="0">
              <a:latin typeface="+mj-lt"/>
            </a:endParaRPr>
          </a:p>
        </p:txBody>
      </p:sp>
      <p:grpSp>
        <p:nvGrpSpPr>
          <p:cNvPr id="1520" name="Google Shape;1520;p46"/>
          <p:cNvGrpSpPr/>
          <p:nvPr/>
        </p:nvGrpSpPr>
        <p:grpSpPr>
          <a:xfrm>
            <a:off x="12364876" y="7775331"/>
            <a:ext cx="5037324" cy="2932170"/>
            <a:chOff x="6182438" y="3887665"/>
            <a:chExt cx="2518662" cy="1466085"/>
          </a:xfrm>
        </p:grpSpPr>
        <p:sp>
          <p:nvSpPr>
            <p:cNvPr id="1521" name="Google Shape;1521;p46"/>
            <p:cNvSpPr/>
            <p:nvPr/>
          </p:nvSpPr>
          <p:spPr>
            <a:xfrm>
              <a:off x="6264200" y="4826350"/>
              <a:ext cx="2436900" cy="5274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nvGrpSpPr>
            <p:cNvPr id="1522" name="Google Shape;1522;p46"/>
            <p:cNvGrpSpPr/>
            <p:nvPr/>
          </p:nvGrpSpPr>
          <p:grpSpPr>
            <a:xfrm>
              <a:off x="6182438" y="3887665"/>
              <a:ext cx="2248294" cy="1255844"/>
              <a:chOff x="321450" y="2648650"/>
              <a:chExt cx="584200" cy="326575"/>
            </a:xfrm>
          </p:grpSpPr>
          <p:sp>
            <p:nvSpPr>
              <p:cNvPr id="1523" name="Google Shape;1523;p46"/>
              <p:cNvSpPr/>
              <p:nvPr/>
            </p:nvSpPr>
            <p:spPr>
              <a:xfrm>
                <a:off x="321450" y="2648650"/>
                <a:ext cx="196900" cy="207975"/>
              </a:xfrm>
              <a:custGeom>
                <a:avLst/>
                <a:gdLst/>
                <a:ahLst/>
                <a:cxnLst/>
                <a:rect l="l" t="t" r="r" b="b"/>
                <a:pathLst>
                  <a:path w="7876" h="8319" extrusionOk="0">
                    <a:moveTo>
                      <a:pt x="4071" y="1"/>
                    </a:moveTo>
                    <a:cubicBezTo>
                      <a:pt x="3077" y="1"/>
                      <a:pt x="2201" y="604"/>
                      <a:pt x="1457" y="1651"/>
                    </a:cubicBezTo>
                    <a:cubicBezTo>
                      <a:pt x="518" y="2935"/>
                      <a:pt x="0" y="4095"/>
                      <a:pt x="1111" y="4367"/>
                    </a:cubicBezTo>
                    <a:cubicBezTo>
                      <a:pt x="1237" y="4395"/>
                      <a:pt x="1369" y="4407"/>
                      <a:pt x="1503" y="4407"/>
                    </a:cubicBezTo>
                    <a:cubicBezTo>
                      <a:pt x="2550" y="4407"/>
                      <a:pt x="3753" y="3651"/>
                      <a:pt x="3753" y="3651"/>
                    </a:cubicBezTo>
                    <a:cubicBezTo>
                      <a:pt x="3753" y="3651"/>
                      <a:pt x="4395" y="7379"/>
                      <a:pt x="5629" y="8144"/>
                    </a:cubicBezTo>
                    <a:cubicBezTo>
                      <a:pt x="5821" y="8267"/>
                      <a:pt x="6007" y="8319"/>
                      <a:pt x="6185" y="8319"/>
                    </a:cubicBezTo>
                    <a:cubicBezTo>
                      <a:pt x="7154" y="8319"/>
                      <a:pt x="7876" y="6786"/>
                      <a:pt x="7876" y="6786"/>
                    </a:cubicBezTo>
                    <a:cubicBezTo>
                      <a:pt x="7876" y="6786"/>
                      <a:pt x="5901" y="5700"/>
                      <a:pt x="6024" y="3750"/>
                    </a:cubicBezTo>
                    <a:cubicBezTo>
                      <a:pt x="6172" y="1799"/>
                      <a:pt x="5901" y="392"/>
                      <a:pt x="4765" y="96"/>
                    </a:cubicBezTo>
                    <a:cubicBezTo>
                      <a:pt x="4528" y="32"/>
                      <a:pt x="4297" y="1"/>
                      <a:pt x="40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4" name="Google Shape;1524;p46"/>
              <p:cNvSpPr/>
              <p:nvPr/>
            </p:nvSpPr>
            <p:spPr>
              <a:xfrm>
                <a:off x="822275" y="2769325"/>
                <a:ext cx="83375" cy="80325"/>
              </a:xfrm>
              <a:custGeom>
                <a:avLst/>
                <a:gdLst/>
                <a:ahLst/>
                <a:cxnLst/>
                <a:rect l="l" t="t" r="r" b="b"/>
                <a:pathLst>
                  <a:path w="3335" h="3213" extrusionOk="0">
                    <a:moveTo>
                      <a:pt x="3293" y="1"/>
                    </a:moveTo>
                    <a:cubicBezTo>
                      <a:pt x="3221" y="1"/>
                      <a:pt x="3025" y="359"/>
                      <a:pt x="2681" y="1095"/>
                    </a:cubicBezTo>
                    <a:cubicBezTo>
                      <a:pt x="2409" y="1762"/>
                      <a:pt x="1767" y="2231"/>
                      <a:pt x="1051" y="2256"/>
                    </a:cubicBezTo>
                    <a:cubicBezTo>
                      <a:pt x="1051" y="2256"/>
                      <a:pt x="1" y="3213"/>
                      <a:pt x="794" y="3213"/>
                    </a:cubicBezTo>
                    <a:cubicBezTo>
                      <a:pt x="911" y="3213"/>
                      <a:pt x="1068" y="3192"/>
                      <a:pt x="1274" y="3144"/>
                    </a:cubicBezTo>
                    <a:cubicBezTo>
                      <a:pt x="2854" y="2774"/>
                      <a:pt x="3224" y="972"/>
                      <a:pt x="3298" y="354"/>
                    </a:cubicBezTo>
                    <a:cubicBezTo>
                      <a:pt x="3334" y="120"/>
                      <a:pt x="3334" y="1"/>
                      <a:pt x="329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6"/>
              <p:cNvSpPr/>
              <p:nvPr/>
            </p:nvSpPr>
            <p:spPr>
              <a:xfrm>
                <a:off x="759600" y="2870150"/>
                <a:ext cx="61200" cy="105075"/>
              </a:xfrm>
              <a:custGeom>
                <a:avLst/>
                <a:gdLst/>
                <a:ahLst/>
                <a:cxnLst/>
                <a:rect l="l" t="t" r="r" b="b"/>
                <a:pathLst>
                  <a:path w="2448" h="4203" extrusionOk="0">
                    <a:moveTo>
                      <a:pt x="867" y="0"/>
                    </a:moveTo>
                    <a:cubicBezTo>
                      <a:pt x="867" y="0"/>
                      <a:pt x="694" y="2642"/>
                      <a:pt x="571" y="2938"/>
                    </a:cubicBezTo>
                    <a:cubicBezTo>
                      <a:pt x="448" y="3234"/>
                      <a:pt x="201" y="3457"/>
                      <a:pt x="53" y="3975"/>
                    </a:cubicBezTo>
                    <a:cubicBezTo>
                      <a:pt x="1" y="4137"/>
                      <a:pt x="97" y="4203"/>
                      <a:pt x="269" y="4203"/>
                    </a:cubicBezTo>
                    <a:cubicBezTo>
                      <a:pt x="674" y="4203"/>
                      <a:pt x="1501" y="3842"/>
                      <a:pt x="1830" y="3531"/>
                    </a:cubicBezTo>
                    <a:cubicBezTo>
                      <a:pt x="2299" y="3086"/>
                      <a:pt x="2447" y="25"/>
                      <a:pt x="2447" y="25"/>
                    </a:cubicBezTo>
                    <a:lnTo>
                      <a:pt x="867"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6" name="Google Shape;1526;p46"/>
              <p:cNvSpPr/>
              <p:nvPr/>
            </p:nvSpPr>
            <p:spPr>
              <a:xfrm>
                <a:off x="701025" y="2861500"/>
                <a:ext cx="67925" cy="87675"/>
              </a:xfrm>
              <a:custGeom>
                <a:avLst/>
                <a:gdLst/>
                <a:ahLst/>
                <a:cxnLst/>
                <a:rect l="l" t="t" r="r" b="b"/>
                <a:pathLst>
                  <a:path w="2717" h="3507" extrusionOk="0">
                    <a:moveTo>
                      <a:pt x="2717" y="0"/>
                    </a:moveTo>
                    <a:lnTo>
                      <a:pt x="1285" y="124"/>
                    </a:lnTo>
                    <a:cubicBezTo>
                      <a:pt x="1285" y="124"/>
                      <a:pt x="939" y="2198"/>
                      <a:pt x="569" y="2494"/>
                    </a:cubicBezTo>
                    <a:cubicBezTo>
                      <a:pt x="346" y="2667"/>
                      <a:pt x="174" y="2864"/>
                      <a:pt x="1" y="3111"/>
                    </a:cubicBezTo>
                    <a:cubicBezTo>
                      <a:pt x="56" y="3409"/>
                      <a:pt x="308" y="3507"/>
                      <a:pt x="611" y="3507"/>
                    </a:cubicBezTo>
                    <a:cubicBezTo>
                      <a:pt x="1112" y="3507"/>
                      <a:pt x="1754" y="3238"/>
                      <a:pt x="1877" y="3161"/>
                    </a:cubicBezTo>
                    <a:cubicBezTo>
                      <a:pt x="2075" y="3062"/>
                      <a:pt x="2618" y="173"/>
                      <a:pt x="27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7" name="Google Shape;1527;p46"/>
              <p:cNvSpPr/>
              <p:nvPr/>
            </p:nvSpPr>
            <p:spPr>
              <a:xfrm>
                <a:off x="517900" y="2862725"/>
                <a:ext cx="96750" cy="110625"/>
              </a:xfrm>
              <a:custGeom>
                <a:avLst/>
                <a:gdLst/>
                <a:ahLst/>
                <a:cxnLst/>
                <a:rect l="l" t="t" r="r" b="b"/>
                <a:pathLst>
                  <a:path w="3870" h="4425" extrusionOk="0">
                    <a:moveTo>
                      <a:pt x="2323" y="1"/>
                    </a:moveTo>
                    <a:cubicBezTo>
                      <a:pt x="1816" y="1"/>
                      <a:pt x="1349" y="192"/>
                      <a:pt x="1228" y="840"/>
                    </a:cubicBezTo>
                    <a:cubicBezTo>
                      <a:pt x="1104" y="1828"/>
                      <a:pt x="783" y="2766"/>
                      <a:pt x="240" y="3605"/>
                    </a:cubicBezTo>
                    <a:cubicBezTo>
                      <a:pt x="1" y="4029"/>
                      <a:pt x="516" y="4425"/>
                      <a:pt x="1234" y="4425"/>
                    </a:cubicBezTo>
                    <a:cubicBezTo>
                      <a:pt x="1479" y="4425"/>
                      <a:pt x="1748" y="4379"/>
                      <a:pt x="2018" y="4272"/>
                    </a:cubicBezTo>
                    <a:cubicBezTo>
                      <a:pt x="3079" y="3828"/>
                      <a:pt x="3869" y="396"/>
                      <a:pt x="3869" y="396"/>
                    </a:cubicBezTo>
                    <a:cubicBezTo>
                      <a:pt x="3869" y="396"/>
                      <a:pt x="3054" y="1"/>
                      <a:pt x="23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8" name="Google Shape;1528;p46"/>
              <p:cNvSpPr/>
              <p:nvPr/>
            </p:nvSpPr>
            <p:spPr>
              <a:xfrm>
                <a:off x="473900" y="2850400"/>
                <a:ext cx="61750" cy="84575"/>
              </a:xfrm>
              <a:custGeom>
                <a:avLst/>
                <a:gdLst/>
                <a:ahLst/>
                <a:cxnLst/>
                <a:rect l="l" t="t" r="r" b="b"/>
                <a:pathLst>
                  <a:path w="2470" h="3383" extrusionOk="0">
                    <a:moveTo>
                      <a:pt x="1358" y="0"/>
                    </a:moveTo>
                    <a:cubicBezTo>
                      <a:pt x="1259" y="840"/>
                      <a:pt x="1012" y="1630"/>
                      <a:pt x="617" y="2346"/>
                    </a:cubicBezTo>
                    <a:cubicBezTo>
                      <a:pt x="0" y="3382"/>
                      <a:pt x="1136" y="3382"/>
                      <a:pt x="1136" y="3382"/>
                    </a:cubicBezTo>
                    <a:cubicBezTo>
                      <a:pt x="2444" y="2815"/>
                      <a:pt x="2469" y="444"/>
                      <a:pt x="2395" y="222"/>
                    </a:cubicBezTo>
                    <a:lnTo>
                      <a:pt x="1358"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9" name="Google Shape;1529;p46"/>
              <p:cNvSpPr/>
              <p:nvPr/>
            </p:nvSpPr>
            <p:spPr>
              <a:xfrm>
                <a:off x="419575" y="2676575"/>
                <a:ext cx="461100" cy="233525"/>
              </a:xfrm>
              <a:custGeom>
                <a:avLst/>
                <a:gdLst/>
                <a:ahLst/>
                <a:cxnLst/>
                <a:rect l="l" t="t" r="r" b="b"/>
                <a:pathLst>
                  <a:path w="18444" h="9341" extrusionOk="0">
                    <a:moveTo>
                      <a:pt x="10421" y="0"/>
                    </a:moveTo>
                    <a:cubicBezTo>
                      <a:pt x="10291" y="0"/>
                      <a:pt x="10159" y="5"/>
                      <a:pt x="10024" y="15"/>
                    </a:cubicBezTo>
                    <a:cubicBezTo>
                      <a:pt x="6790" y="262"/>
                      <a:pt x="5185" y="1546"/>
                      <a:pt x="3161" y="4484"/>
                    </a:cubicBezTo>
                    <a:cubicBezTo>
                      <a:pt x="3161" y="4484"/>
                      <a:pt x="1803" y="6040"/>
                      <a:pt x="914" y="6336"/>
                    </a:cubicBezTo>
                    <a:cubicBezTo>
                      <a:pt x="1" y="6657"/>
                      <a:pt x="1087" y="8484"/>
                      <a:pt x="7481" y="9175"/>
                    </a:cubicBezTo>
                    <a:cubicBezTo>
                      <a:pt x="8553" y="9291"/>
                      <a:pt x="9526" y="9341"/>
                      <a:pt x="10405" y="9341"/>
                    </a:cubicBezTo>
                    <a:cubicBezTo>
                      <a:pt x="14771" y="9341"/>
                      <a:pt x="16835" y="8109"/>
                      <a:pt x="17308" y="7595"/>
                    </a:cubicBezTo>
                    <a:cubicBezTo>
                      <a:pt x="17875" y="6953"/>
                      <a:pt x="18443" y="5916"/>
                      <a:pt x="18122" y="5521"/>
                    </a:cubicBezTo>
                    <a:cubicBezTo>
                      <a:pt x="17801" y="5126"/>
                      <a:pt x="16295" y="5101"/>
                      <a:pt x="15703" y="3842"/>
                    </a:cubicBezTo>
                    <a:cubicBezTo>
                      <a:pt x="15135" y="2636"/>
                      <a:pt x="13411" y="0"/>
                      <a:pt x="104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30" name="Google Shape;1530;p46"/>
              <p:cNvSpPr/>
              <p:nvPr/>
            </p:nvSpPr>
            <p:spPr>
              <a:xfrm>
                <a:off x="345500" y="2724325"/>
                <a:ext cx="16075" cy="15000"/>
              </a:xfrm>
              <a:custGeom>
                <a:avLst/>
                <a:gdLst/>
                <a:ahLst/>
                <a:cxnLst/>
                <a:rect l="l" t="t" r="r" b="b"/>
                <a:pathLst>
                  <a:path w="643" h="600" extrusionOk="0">
                    <a:moveTo>
                      <a:pt x="556" y="0"/>
                    </a:moveTo>
                    <a:cubicBezTo>
                      <a:pt x="545" y="0"/>
                      <a:pt x="532" y="2"/>
                      <a:pt x="519" y="7"/>
                    </a:cubicBezTo>
                    <a:cubicBezTo>
                      <a:pt x="272" y="31"/>
                      <a:pt x="75" y="204"/>
                      <a:pt x="26" y="451"/>
                    </a:cubicBezTo>
                    <a:cubicBezTo>
                      <a:pt x="1" y="500"/>
                      <a:pt x="50" y="550"/>
                      <a:pt x="100" y="574"/>
                    </a:cubicBezTo>
                    <a:cubicBezTo>
                      <a:pt x="109" y="574"/>
                      <a:pt x="119" y="573"/>
                      <a:pt x="128" y="572"/>
                    </a:cubicBezTo>
                    <a:lnTo>
                      <a:pt x="128" y="572"/>
                    </a:lnTo>
                    <a:cubicBezTo>
                      <a:pt x="152" y="587"/>
                      <a:pt x="181" y="599"/>
                      <a:pt x="198" y="599"/>
                    </a:cubicBezTo>
                    <a:cubicBezTo>
                      <a:pt x="294" y="580"/>
                      <a:pt x="379" y="535"/>
                      <a:pt x="448" y="474"/>
                    </a:cubicBezTo>
                    <a:lnTo>
                      <a:pt x="448" y="474"/>
                    </a:lnTo>
                    <a:cubicBezTo>
                      <a:pt x="476" y="453"/>
                      <a:pt x="501" y="429"/>
                      <a:pt x="519" y="402"/>
                    </a:cubicBezTo>
                    <a:cubicBezTo>
                      <a:pt x="519" y="400"/>
                      <a:pt x="519" y="399"/>
                      <a:pt x="519" y="398"/>
                    </a:cubicBezTo>
                    <a:lnTo>
                      <a:pt x="519" y="398"/>
                    </a:lnTo>
                    <a:cubicBezTo>
                      <a:pt x="588" y="312"/>
                      <a:pt x="631" y="209"/>
                      <a:pt x="643" y="105"/>
                    </a:cubicBezTo>
                    <a:cubicBezTo>
                      <a:pt x="643" y="44"/>
                      <a:pt x="609" y="0"/>
                      <a:pt x="556"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1" name="Google Shape;1531;p46"/>
              <p:cNvSpPr/>
              <p:nvPr/>
            </p:nvSpPr>
            <p:spPr>
              <a:xfrm>
                <a:off x="402150" y="2676100"/>
                <a:ext cx="35975" cy="34150"/>
              </a:xfrm>
              <a:custGeom>
                <a:avLst/>
                <a:gdLst/>
                <a:ahLst/>
                <a:cxnLst/>
                <a:rect l="l" t="t" r="r" b="b"/>
                <a:pathLst>
                  <a:path w="1439" h="1366" extrusionOk="0">
                    <a:moveTo>
                      <a:pt x="851" y="1"/>
                    </a:moveTo>
                    <a:cubicBezTo>
                      <a:pt x="809" y="1"/>
                      <a:pt x="765" y="4"/>
                      <a:pt x="722" y="10"/>
                    </a:cubicBezTo>
                    <a:cubicBezTo>
                      <a:pt x="549" y="59"/>
                      <a:pt x="401" y="158"/>
                      <a:pt x="303" y="331"/>
                    </a:cubicBezTo>
                    <a:cubicBezTo>
                      <a:pt x="179" y="504"/>
                      <a:pt x="80" y="726"/>
                      <a:pt x="31" y="948"/>
                    </a:cubicBezTo>
                    <a:cubicBezTo>
                      <a:pt x="0" y="1009"/>
                      <a:pt x="64" y="1051"/>
                      <a:pt x="123" y="1051"/>
                    </a:cubicBezTo>
                    <a:cubicBezTo>
                      <a:pt x="160" y="1051"/>
                      <a:pt x="194" y="1035"/>
                      <a:pt x="204" y="997"/>
                    </a:cubicBezTo>
                    <a:lnTo>
                      <a:pt x="204" y="973"/>
                    </a:lnTo>
                    <a:cubicBezTo>
                      <a:pt x="303" y="701"/>
                      <a:pt x="401" y="331"/>
                      <a:pt x="698" y="207"/>
                    </a:cubicBezTo>
                    <a:cubicBezTo>
                      <a:pt x="759" y="195"/>
                      <a:pt x="821" y="189"/>
                      <a:pt x="880" y="189"/>
                    </a:cubicBezTo>
                    <a:cubicBezTo>
                      <a:pt x="938" y="189"/>
                      <a:pt x="994" y="195"/>
                      <a:pt x="1043" y="207"/>
                    </a:cubicBezTo>
                    <a:cubicBezTo>
                      <a:pt x="1167" y="257"/>
                      <a:pt x="1241" y="405"/>
                      <a:pt x="1216" y="528"/>
                    </a:cubicBezTo>
                    <a:cubicBezTo>
                      <a:pt x="1216" y="652"/>
                      <a:pt x="1191" y="775"/>
                      <a:pt x="1167" y="874"/>
                    </a:cubicBezTo>
                    <a:cubicBezTo>
                      <a:pt x="1142" y="997"/>
                      <a:pt x="1142" y="1121"/>
                      <a:pt x="1117" y="1244"/>
                    </a:cubicBezTo>
                    <a:cubicBezTo>
                      <a:pt x="1103" y="1318"/>
                      <a:pt x="1158" y="1365"/>
                      <a:pt x="1211" y="1365"/>
                    </a:cubicBezTo>
                    <a:cubicBezTo>
                      <a:pt x="1246" y="1365"/>
                      <a:pt x="1280" y="1343"/>
                      <a:pt x="1290" y="1294"/>
                    </a:cubicBezTo>
                    <a:cubicBezTo>
                      <a:pt x="1339" y="1047"/>
                      <a:pt x="1389" y="800"/>
                      <a:pt x="1414" y="553"/>
                    </a:cubicBezTo>
                    <a:cubicBezTo>
                      <a:pt x="1438" y="355"/>
                      <a:pt x="1364" y="183"/>
                      <a:pt x="1191" y="84"/>
                    </a:cubicBezTo>
                    <a:cubicBezTo>
                      <a:pt x="1099" y="28"/>
                      <a:pt x="978" y="1"/>
                      <a:pt x="851"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2" name="Google Shape;1532;p46"/>
              <p:cNvSpPr/>
              <p:nvPr/>
            </p:nvSpPr>
            <p:spPr>
              <a:xfrm>
                <a:off x="420800" y="2736825"/>
                <a:ext cx="6200" cy="4350"/>
              </a:xfrm>
              <a:custGeom>
                <a:avLst/>
                <a:gdLst/>
                <a:ahLst/>
                <a:cxnLst/>
                <a:rect l="l" t="t" r="r" b="b"/>
                <a:pathLst>
                  <a:path w="248" h="174" extrusionOk="0">
                    <a:moveTo>
                      <a:pt x="124" y="0"/>
                    </a:moveTo>
                    <a:cubicBezTo>
                      <a:pt x="1" y="0"/>
                      <a:pt x="1" y="173"/>
                      <a:pt x="124" y="173"/>
                    </a:cubicBezTo>
                    <a:cubicBezTo>
                      <a:pt x="248" y="173"/>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3" name="Google Shape;1533;p46"/>
              <p:cNvSpPr/>
              <p:nvPr/>
            </p:nvSpPr>
            <p:spPr>
              <a:xfrm>
                <a:off x="430675" y="2732450"/>
                <a:ext cx="6200" cy="4400"/>
              </a:xfrm>
              <a:custGeom>
                <a:avLst/>
                <a:gdLst/>
                <a:ahLst/>
                <a:cxnLst/>
                <a:rect l="l" t="t" r="r" b="b"/>
                <a:pathLst>
                  <a:path w="248" h="176" extrusionOk="0">
                    <a:moveTo>
                      <a:pt x="145" y="0"/>
                    </a:moveTo>
                    <a:cubicBezTo>
                      <a:pt x="138" y="0"/>
                      <a:pt x="132" y="1"/>
                      <a:pt x="124" y="2"/>
                    </a:cubicBezTo>
                    <a:cubicBezTo>
                      <a:pt x="1" y="2"/>
                      <a:pt x="1" y="175"/>
                      <a:pt x="124" y="175"/>
                    </a:cubicBezTo>
                    <a:cubicBezTo>
                      <a:pt x="241" y="175"/>
                      <a:pt x="247" y="0"/>
                      <a:pt x="145"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4" name="Google Shape;1534;p46"/>
              <p:cNvSpPr/>
              <p:nvPr/>
            </p:nvSpPr>
            <p:spPr>
              <a:xfrm>
                <a:off x="441800" y="2720775"/>
                <a:ext cx="6200" cy="4950"/>
              </a:xfrm>
              <a:custGeom>
                <a:avLst/>
                <a:gdLst/>
                <a:ahLst/>
                <a:cxnLst/>
                <a:rect l="l" t="t" r="r" b="b"/>
                <a:pathLst>
                  <a:path w="248" h="198" extrusionOk="0">
                    <a:moveTo>
                      <a:pt x="124" y="0"/>
                    </a:moveTo>
                    <a:cubicBezTo>
                      <a:pt x="0" y="0"/>
                      <a:pt x="0" y="198"/>
                      <a:pt x="124" y="198"/>
                    </a:cubicBezTo>
                    <a:cubicBezTo>
                      <a:pt x="247" y="198"/>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5" name="Google Shape;1535;p46"/>
              <p:cNvSpPr/>
              <p:nvPr/>
            </p:nvSpPr>
            <p:spPr>
              <a:xfrm>
                <a:off x="440550" y="2734350"/>
                <a:ext cx="5600" cy="4975"/>
              </a:xfrm>
              <a:custGeom>
                <a:avLst/>
                <a:gdLst/>
                <a:ahLst/>
                <a:cxnLst/>
                <a:rect l="l" t="t" r="r" b="b"/>
                <a:pathLst>
                  <a:path w="224" h="199" extrusionOk="0">
                    <a:moveTo>
                      <a:pt x="124" y="1"/>
                    </a:moveTo>
                    <a:cubicBezTo>
                      <a:pt x="1" y="1"/>
                      <a:pt x="1" y="198"/>
                      <a:pt x="124" y="198"/>
                    </a:cubicBezTo>
                    <a:cubicBezTo>
                      <a:pt x="223" y="198"/>
                      <a:pt x="223"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6" name="Google Shape;1536;p46"/>
              <p:cNvSpPr/>
              <p:nvPr/>
            </p:nvSpPr>
            <p:spPr>
              <a:xfrm>
                <a:off x="430075" y="2747325"/>
                <a:ext cx="6200" cy="4325"/>
              </a:xfrm>
              <a:custGeom>
                <a:avLst/>
                <a:gdLst/>
                <a:ahLst/>
                <a:cxnLst/>
                <a:rect l="l" t="t" r="r" b="b"/>
                <a:pathLst>
                  <a:path w="248" h="173" extrusionOk="0">
                    <a:moveTo>
                      <a:pt x="50" y="0"/>
                    </a:moveTo>
                    <a:cubicBezTo>
                      <a:pt x="25" y="0"/>
                      <a:pt x="25" y="25"/>
                      <a:pt x="0" y="49"/>
                    </a:cubicBezTo>
                    <a:cubicBezTo>
                      <a:pt x="0" y="49"/>
                      <a:pt x="0" y="74"/>
                      <a:pt x="0" y="99"/>
                    </a:cubicBezTo>
                    <a:lnTo>
                      <a:pt x="0" y="123"/>
                    </a:lnTo>
                    <a:cubicBezTo>
                      <a:pt x="0" y="123"/>
                      <a:pt x="25" y="148"/>
                      <a:pt x="25" y="148"/>
                    </a:cubicBezTo>
                    <a:lnTo>
                      <a:pt x="50" y="148"/>
                    </a:lnTo>
                    <a:cubicBezTo>
                      <a:pt x="50" y="173"/>
                      <a:pt x="74" y="173"/>
                      <a:pt x="99" y="173"/>
                    </a:cubicBezTo>
                    <a:lnTo>
                      <a:pt x="198" y="173"/>
                    </a:lnTo>
                    <a:cubicBezTo>
                      <a:pt x="198" y="173"/>
                      <a:pt x="198" y="148"/>
                      <a:pt x="222" y="148"/>
                    </a:cubicBezTo>
                    <a:cubicBezTo>
                      <a:pt x="222" y="148"/>
                      <a:pt x="222" y="123"/>
                      <a:pt x="247" y="123"/>
                    </a:cubicBezTo>
                    <a:cubicBezTo>
                      <a:pt x="247" y="99"/>
                      <a:pt x="247" y="99"/>
                      <a:pt x="247" y="74"/>
                    </a:cubicBezTo>
                    <a:lnTo>
                      <a:pt x="247" y="49"/>
                    </a:lnTo>
                    <a:cubicBezTo>
                      <a:pt x="222" y="49"/>
                      <a:pt x="222" y="25"/>
                      <a:pt x="222" y="25"/>
                    </a:cubicBezTo>
                    <a:lnTo>
                      <a:pt x="198" y="25"/>
                    </a:lnTo>
                    <a:cubicBezTo>
                      <a:pt x="173" y="0"/>
                      <a:pt x="173" y="0"/>
                      <a:pt x="1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7" name="Google Shape;1537;p46"/>
              <p:cNvSpPr/>
              <p:nvPr/>
            </p:nvSpPr>
            <p:spPr>
              <a:xfrm>
                <a:off x="423275" y="2751025"/>
                <a:ext cx="5575" cy="4325"/>
              </a:xfrm>
              <a:custGeom>
                <a:avLst/>
                <a:gdLst/>
                <a:ahLst/>
                <a:cxnLst/>
                <a:rect l="l" t="t" r="r" b="b"/>
                <a:pathLst>
                  <a:path w="223" h="173" extrusionOk="0">
                    <a:moveTo>
                      <a:pt x="25" y="0"/>
                    </a:moveTo>
                    <a:cubicBezTo>
                      <a:pt x="25" y="0"/>
                      <a:pt x="1" y="25"/>
                      <a:pt x="1" y="25"/>
                    </a:cubicBezTo>
                    <a:cubicBezTo>
                      <a:pt x="1" y="25"/>
                      <a:pt x="1" y="50"/>
                      <a:pt x="1" y="74"/>
                    </a:cubicBezTo>
                    <a:lnTo>
                      <a:pt x="1" y="99"/>
                    </a:lnTo>
                    <a:cubicBezTo>
                      <a:pt x="1" y="99"/>
                      <a:pt x="25" y="124"/>
                      <a:pt x="25" y="124"/>
                    </a:cubicBezTo>
                    <a:lnTo>
                      <a:pt x="99" y="124"/>
                    </a:lnTo>
                    <a:lnTo>
                      <a:pt x="75" y="173"/>
                    </a:lnTo>
                    <a:lnTo>
                      <a:pt x="174" y="173"/>
                    </a:lnTo>
                    <a:cubicBezTo>
                      <a:pt x="174" y="173"/>
                      <a:pt x="174" y="148"/>
                      <a:pt x="198" y="148"/>
                    </a:cubicBezTo>
                    <a:cubicBezTo>
                      <a:pt x="198" y="148"/>
                      <a:pt x="198" y="124"/>
                      <a:pt x="223" y="124"/>
                    </a:cubicBezTo>
                    <a:cubicBezTo>
                      <a:pt x="223" y="99"/>
                      <a:pt x="223" y="99"/>
                      <a:pt x="223" y="74"/>
                    </a:cubicBezTo>
                    <a:lnTo>
                      <a:pt x="223" y="50"/>
                    </a:lnTo>
                    <a:cubicBezTo>
                      <a:pt x="198" y="50"/>
                      <a:pt x="198" y="25"/>
                      <a:pt x="198" y="25"/>
                    </a:cubicBezTo>
                    <a:lnTo>
                      <a:pt x="174" y="0"/>
                    </a:ln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8" name="Google Shape;1538;p46"/>
              <p:cNvSpPr/>
              <p:nvPr/>
            </p:nvSpPr>
            <p:spPr>
              <a:xfrm>
                <a:off x="432550" y="2770775"/>
                <a:ext cx="5575" cy="4950"/>
              </a:xfrm>
              <a:custGeom>
                <a:avLst/>
                <a:gdLst/>
                <a:ahLst/>
                <a:cxnLst/>
                <a:rect l="l" t="t" r="r" b="b"/>
                <a:pathLst>
                  <a:path w="223" h="198" extrusionOk="0">
                    <a:moveTo>
                      <a:pt x="123" y="0"/>
                    </a:moveTo>
                    <a:cubicBezTo>
                      <a:pt x="0" y="0"/>
                      <a:pt x="0" y="198"/>
                      <a:pt x="123" y="198"/>
                    </a:cubicBezTo>
                    <a:cubicBezTo>
                      <a:pt x="222" y="198"/>
                      <a:pt x="222" y="0"/>
                      <a:pt x="12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39" name="Google Shape;1539;p46"/>
              <p:cNvSpPr/>
              <p:nvPr/>
            </p:nvSpPr>
            <p:spPr>
              <a:xfrm>
                <a:off x="436850" y="2754725"/>
                <a:ext cx="6200" cy="4950"/>
              </a:xfrm>
              <a:custGeom>
                <a:avLst/>
                <a:gdLst/>
                <a:ahLst/>
                <a:cxnLst/>
                <a:rect l="l" t="t" r="r" b="b"/>
                <a:pathLst>
                  <a:path w="248" h="198" extrusionOk="0">
                    <a:moveTo>
                      <a:pt x="124" y="0"/>
                    </a:moveTo>
                    <a:cubicBezTo>
                      <a:pt x="1" y="0"/>
                      <a:pt x="1" y="198"/>
                      <a:pt x="124" y="198"/>
                    </a:cubicBezTo>
                    <a:cubicBezTo>
                      <a:pt x="248" y="198"/>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0" name="Google Shape;1540;p46"/>
              <p:cNvSpPr/>
              <p:nvPr/>
            </p:nvSpPr>
            <p:spPr>
              <a:xfrm>
                <a:off x="423275" y="2764600"/>
                <a:ext cx="6200" cy="4350"/>
              </a:xfrm>
              <a:custGeom>
                <a:avLst/>
                <a:gdLst/>
                <a:ahLst/>
                <a:cxnLst/>
                <a:rect l="l" t="t" r="r" b="b"/>
                <a:pathLst>
                  <a:path w="248" h="174" extrusionOk="0">
                    <a:moveTo>
                      <a:pt x="124" y="0"/>
                    </a:moveTo>
                    <a:cubicBezTo>
                      <a:pt x="1" y="0"/>
                      <a:pt x="1" y="173"/>
                      <a:pt x="124" y="173"/>
                    </a:cubicBezTo>
                    <a:cubicBezTo>
                      <a:pt x="248" y="173"/>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1" name="Google Shape;1541;p46"/>
              <p:cNvSpPr/>
              <p:nvPr/>
            </p:nvSpPr>
            <p:spPr>
              <a:xfrm>
                <a:off x="428225" y="2786825"/>
                <a:ext cx="5575" cy="4950"/>
              </a:xfrm>
              <a:custGeom>
                <a:avLst/>
                <a:gdLst/>
                <a:ahLst/>
                <a:cxnLst/>
                <a:rect l="l" t="t" r="r" b="b"/>
                <a:pathLst>
                  <a:path w="223" h="198" extrusionOk="0">
                    <a:moveTo>
                      <a:pt x="124" y="0"/>
                    </a:moveTo>
                    <a:cubicBezTo>
                      <a:pt x="0" y="0"/>
                      <a:pt x="0" y="198"/>
                      <a:pt x="124" y="198"/>
                    </a:cubicBezTo>
                    <a:cubicBezTo>
                      <a:pt x="222" y="198"/>
                      <a:pt x="222"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2" name="Google Shape;1542;p46"/>
              <p:cNvSpPr/>
              <p:nvPr/>
            </p:nvSpPr>
            <p:spPr>
              <a:xfrm>
                <a:off x="434400" y="2801625"/>
                <a:ext cx="6175" cy="4350"/>
              </a:xfrm>
              <a:custGeom>
                <a:avLst/>
                <a:gdLst/>
                <a:ahLst/>
                <a:cxnLst/>
                <a:rect l="l" t="t" r="r" b="b"/>
                <a:pathLst>
                  <a:path w="247" h="174" extrusionOk="0">
                    <a:moveTo>
                      <a:pt x="124" y="1"/>
                    </a:moveTo>
                    <a:cubicBezTo>
                      <a:pt x="0" y="1"/>
                      <a:pt x="0" y="173"/>
                      <a:pt x="124" y="173"/>
                    </a:cubicBezTo>
                    <a:cubicBezTo>
                      <a:pt x="247" y="173"/>
                      <a:pt x="247"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3" name="Google Shape;1543;p46"/>
              <p:cNvSpPr/>
              <p:nvPr/>
            </p:nvSpPr>
            <p:spPr>
              <a:xfrm>
                <a:off x="488700" y="2916575"/>
                <a:ext cx="11750" cy="14850"/>
              </a:xfrm>
              <a:custGeom>
                <a:avLst/>
                <a:gdLst/>
                <a:ahLst/>
                <a:cxnLst/>
                <a:rect l="l" t="t" r="r" b="b"/>
                <a:pathLst>
                  <a:path w="470" h="594" extrusionOk="0">
                    <a:moveTo>
                      <a:pt x="359" y="1"/>
                    </a:moveTo>
                    <a:cubicBezTo>
                      <a:pt x="334" y="1"/>
                      <a:pt x="309" y="7"/>
                      <a:pt x="297" y="19"/>
                    </a:cubicBezTo>
                    <a:cubicBezTo>
                      <a:pt x="149" y="143"/>
                      <a:pt x="50" y="291"/>
                      <a:pt x="1" y="464"/>
                    </a:cubicBezTo>
                    <a:cubicBezTo>
                      <a:pt x="1" y="513"/>
                      <a:pt x="25" y="563"/>
                      <a:pt x="75" y="587"/>
                    </a:cubicBezTo>
                    <a:cubicBezTo>
                      <a:pt x="84" y="592"/>
                      <a:pt x="93" y="594"/>
                      <a:pt x="102" y="594"/>
                    </a:cubicBezTo>
                    <a:cubicBezTo>
                      <a:pt x="141" y="594"/>
                      <a:pt x="174" y="554"/>
                      <a:pt x="174" y="513"/>
                    </a:cubicBezTo>
                    <a:lnTo>
                      <a:pt x="198" y="513"/>
                    </a:lnTo>
                    <a:lnTo>
                      <a:pt x="223" y="439"/>
                    </a:lnTo>
                    <a:cubicBezTo>
                      <a:pt x="223" y="439"/>
                      <a:pt x="223" y="415"/>
                      <a:pt x="223" y="415"/>
                    </a:cubicBezTo>
                    <a:cubicBezTo>
                      <a:pt x="248" y="390"/>
                      <a:pt x="272" y="340"/>
                      <a:pt x="297" y="316"/>
                    </a:cubicBezTo>
                    <a:lnTo>
                      <a:pt x="322" y="266"/>
                    </a:lnTo>
                    <a:lnTo>
                      <a:pt x="346" y="242"/>
                    </a:lnTo>
                    <a:cubicBezTo>
                      <a:pt x="371" y="192"/>
                      <a:pt x="396" y="168"/>
                      <a:pt x="420" y="143"/>
                    </a:cubicBezTo>
                    <a:cubicBezTo>
                      <a:pt x="470" y="118"/>
                      <a:pt x="470" y="44"/>
                      <a:pt x="420" y="19"/>
                    </a:cubicBezTo>
                    <a:cubicBezTo>
                      <a:pt x="408" y="7"/>
                      <a:pt x="383" y="1"/>
                      <a:pt x="359"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4" name="Google Shape;1544;p46"/>
              <p:cNvSpPr/>
              <p:nvPr/>
            </p:nvSpPr>
            <p:spPr>
              <a:xfrm>
                <a:off x="499200" y="2922200"/>
                <a:ext cx="9275" cy="11175"/>
              </a:xfrm>
              <a:custGeom>
                <a:avLst/>
                <a:gdLst/>
                <a:ahLst/>
                <a:cxnLst/>
                <a:rect l="l" t="t" r="r" b="b"/>
                <a:pathLst>
                  <a:path w="371" h="447" extrusionOk="0">
                    <a:moveTo>
                      <a:pt x="248" y="0"/>
                    </a:moveTo>
                    <a:cubicBezTo>
                      <a:pt x="219" y="0"/>
                      <a:pt x="188" y="12"/>
                      <a:pt x="173" y="41"/>
                    </a:cubicBezTo>
                    <a:lnTo>
                      <a:pt x="25" y="313"/>
                    </a:lnTo>
                    <a:cubicBezTo>
                      <a:pt x="0" y="338"/>
                      <a:pt x="25" y="412"/>
                      <a:pt x="74" y="436"/>
                    </a:cubicBezTo>
                    <a:cubicBezTo>
                      <a:pt x="88" y="443"/>
                      <a:pt x="101" y="446"/>
                      <a:pt x="114" y="446"/>
                    </a:cubicBezTo>
                    <a:cubicBezTo>
                      <a:pt x="149" y="446"/>
                      <a:pt x="180" y="423"/>
                      <a:pt x="198" y="387"/>
                    </a:cubicBezTo>
                    <a:lnTo>
                      <a:pt x="346" y="140"/>
                    </a:lnTo>
                    <a:cubicBezTo>
                      <a:pt x="371" y="91"/>
                      <a:pt x="346" y="41"/>
                      <a:pt x="297" y="17"/>
                    </a:cubicBezTo>
                    <a:cubicBezTo>
                      <a:pt x="286" y="6"/>
                      <a:pt x="268" y="0"/>
                      <a:pt x="248"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5" name="Google Shape;1545;p46"/>
              <p:cNvSpPr/>
              <p:nvPr/>
            </p:nvSpPr>
            <p:spPr>
              <a:xfrm>
                <a:off x="528750" y="2950750"/>
                <a:ext cx="12450" cy="16100"/>
              </a:xfrm>
              <a:custGeom>
                <a:avLst/>
                <a:gdLst/>
                <a:ahLst/>
                <a:cxnLst/>
                <a:rect l="l" t="t" r="r" b="b"/>
                <a:pathLst>
                  <a:path w="498" h="644" extrusionOk="0">
                    <a:moveTo>
                      <a:pt x="405" y="0"/>
                    </a:moveTo>
                    <a:cubicBezTo>
                      <a:pt x="372" y="0"/>
                      <a:pt x="342" y="18"/>
                      <a:pt x="324" y="35"/>
                    </a:cubicBezTo>
                    <a:lnTo>
                      <a:pt x="53" y="504"/>
                    </a:lnTo>
                    <a:cubicBezTo>
                      <a:pt x="1" y="574"/>
                      <a:pt x="72" y="644"/>
                      <a:pt x="135" y="644"/>
                    </a:cubicBezTo>
                    <a:cubicBezTo>
                      <a:pt x="161" y="644"/>
                      <a:pt x="187" y="632"/>
                      <a:pt x="201" y="603"/>
                    </a:cubicBezTo>
                    <a:lnTo>
                      <a:pt x="473" y="134"/>
                    </a:lnTo>
                    <a:cubicBezTo>
                      <a:pt x="497" y="84"/>
                      <a:pt x="497" y="35"/>
                      <a:pt x="448" y="10"/>
                    </a:cubicBezTo>
                    <a:cubicBezTo>
                      <a:pt x="433" y="3"/>
                      <a:pt x="419" y="0"/>
                      <a:pt x="405"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6" name="Google Shape;1546;p46"/>
              <p:cNvSpPr/>
              <p:nvPr/>
            </p:nvSpPr>
            <p:spPr>
              <a:xfrm>
                <a:off x="547350" y="2956400"/>
                <a:ext cx="9900" cy="15225"/>
              </a:xfrm>
              <a:custGeom>
                <a:avLst/>
                <a:gdLst/>
                <a:ahLst/>
                <a:cxnLst/>
                <a:rect l="l" t="t" r="r" b="b"/>
                <a:pathLst>
                  <a:path w="396" h="609" extrusionOk="0">
                    <a:moveTo>
                      <a:pt x="294" y="0"/>
                    </a:moveTo>
                    <a:cubicBezTo>
                      <a:pt x="254" y="0"/>
                      <a:pt x="218" y="40"/>
                      <a:pt x="198" y="81"/>
                    </a:cubicBezTo>
                    <a:cubicBezTo>
                      <a:pt x="198" y="105"/>
                      <a:pt x="173" y="155"/>
                      <a:pt x="173" y="179"/>
                    </a:cubicBezTo>
                    <a:cubicBezTo>
                      <a:pt x="148" y="204"/>
                      <a:pt x="148" y="229"/>
                      <a:pt x="148" y="229"/>
                    </a:cubicBezTo>
                    <a:lnTo>
                      <a:pt x="148" y="253"/>
                    </a:lnTo>
                    <a:cubicBezTo>
                      <a:pt x="99" y="328"/>
                      <a:pt x="74" y="402"/>
                      <a:pt x="25" y="451"/>
                    </a:cubicBezTo>
                    <a:cubicBezTo>
                      <a:pt x="0" y="500"/>
                      <a:pt x="0" y="550"/>
                      <a:pt x="50" y="599"/>
                    </a:cubicBezTo>
                    <a:cubicBezTo>
                      <a:pt x="63" y="606"/>
                      <a:pt x="76" y="609"/>
                      <a:pt x="89" y="609"/>
                    </a:cubicBezTo>
                    <a:cubicBezTo>
                      <a:pt x="124" y="609"/>
                      <a:pt x="155" y="586"/>
                      <a:pt x="173" y="550"/>
                    </a:cubicBezTo>
                    <a:lnTo>
                      <a:pt x="173" y="574"/>
                    </a:lnTo>
                    <a:cubicBezTo>
                      <a:pt x="272" y="426"/>
                      <a:pt x="346" y="278"/>
                      <a:pt x="371" y="130"/>
                    </a:cubicBezTo>
                    <a:cubicBezTo>
                      <a:pt x="395" y="81"/>
                      <a:pt x="371" y="7"/>
                      <a:pt x="321" y="7"/>
                    </a:cubicBezTo>
                    <a:cubicBezTo>
                      <a:pt x="312" y="2"/>
                      <a:pt x="303" y="0"/>
                      <a:pt x="29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7" name="Google Shape;1547;p46"/>
              <p:cNvSpPr/>
              <p:nvPr/>
            </p:nvSpPr>
            <p:spPr>
              <a:xfrm>
                <a:off x="705350" y="2932250"/>
                <a:ext cx="10525" cy="13225"/>
              </a:xfrm>
              <a:custGeom>
                <a:avLst/>
                <a:gdLst/>
                <a:ahLst/>
                <a:cxnLst/>
                <a:rect l="l" t="t" r="r" b="b"/>
                <a:pathLst>
                  <a:path w="421" h="529" extrusionOk="0">
                    <a:moveTo>
                      <a:pt x="307" y="0"/>
                    </a:moveTo>
                    <a:cubicBezTo>
                      <a:pt x="274" y="0"/>
                      <a:pt x="247" y="23"/>
                      <a:pt x="247" y="59"/>
                    </a:cubicBezTo>
                    <a:lnTo>
                      <a:pt x="223" y="133"/>
                    </a:lnTo>
                    <a:lnTo>
                      <a:pt x="223" y="158"/>
                    </a:lnTo>
                    <a:cubicBezTo>
                      <a:pt x="198" y="183"/>
                      <a:pt x="173" y="207"/>
                      <a:pt x="173" y="232"/>
                    </a:cubicBezTo>
                    <a:lnTo>
                      <a:pt x="149" y="257"/>
                    </a:lnTo>
                    <a:lnTo>
                      <a:pt x="99" y="306"/>
                    </a:lnTo>
                    <a:lnTo>
                      <a:pt x="25" y="380"/>
                    </a:lnTo>
                    <a:cubicBezTo>
                      <a:pt x="1" y="405"/>
                      <a:pt x="1" y="479"/>
                      <a:pt x="25" y="503"/>
                    </a:cubicBezTo>
                    <a:cubicBezTo>
                      <a:pt x="50" y="528"/>
                      <a:pt x="75" y="528"/>
                      <a:pt x="99" y="528"/>
                    </a:cubicBezTo>
                    <a:cubicBezTo>
                      <a:pt x="124" y="528"/>
                      <a:pt x="149" y="528"/>
                      <a:pt x="149" y="503"/>
                    </a:cubicBezTo>
                    <a:lnTo>
                      <a:pt x="149" y="528"/>
                    </a:lnTo>
                    <a:cubicBezTo>
                      <a:pt x="272" y="405"/>
                      <a:pt x="371" y="281"/>
                      <a:pt x="420" y="108"/>
                    </a:cubicBezTo>
                    <a:cubicBezTo>
                      <a:pt x="420" y="59"/>
                      <a:pt x="396" y="10"/>
                      <a:pt x="346" y="10"/>
                    </a:cubicBezTo>
                    <a:cubicBezTo>
                      <a:pt x="333" y="3"/>
                      <a:pt x="320" y="0"/>
                      <a:pt x="307"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8" name="Google Shape;1548;p46"/>
              <p:cNvSpPr/>
              <p:nvPr/>
            </p:nvSpPr>
            <p:spPr>
              <a:xfrm>
                <a:off x="717700" y="2933300"/>
                <a:ext cx="10525" cy="12400"/>
              </a:xfrm>
              <a:custGeom>
                <a:avLst/>
                <a:gdLst/>
                <a:ahLst/>
                <a:cxnLst/>
                <a:rect l="l" t="t" r="r" b="b"/>
                <a:pathLst>
                  <a:path w="421" h="496" extrusionOk="0">
                    <a:moveTo>
                      <a:pt x="302" y="1"/>
                    </a:moveTo>
                    <a:cubicBezTo>
                      <a:pt x="268" y="1"/>
                      <a:pt x="237" y="13"/>
                      <a:pt x="223" y="42"/>
                    </a:cubicBezTo>
                    <a:lnTo>
                      <a:pt x="25" y="363"/>
                    </a:lnTo>
                    <a:cubicBezTo>
                      <a:pt x="0" y="387"/>
                      <a:pt x="25" y="461"/>
                      <a:pt x="74" y="486"/>
                    </a:cubicBezTo>
                    <a:cubicBezTo>
                      <a:pt x="81" y="493"/>
                      <a:pt x="91" y="496"/>
                      <a:pt x="103" y="496"/>
                    </a:cubicBezTo>
                    <a:cubicBezTo>
                      <a:pt x="135" y="496"/>
                      <a:pt x="180" y="473"/>
                      <a:pt x="198" y="437"/>
                    </a:cubicBezTo>
                    <a:lnTo>
                      <a:pt x="198" y="461"/>
                    </a:lnTo>
                    <a:lnTo>
                      <a:pt x="395" y="141"/>
                    </a:lnTo>
                    <a:cubicBezTo>
                      <a:pt x="420" y="91"/>
                      <a:pt x="395" y="42"/>
                      <a:pt x="371" y="17"/>
                    </a:cubicBezTo>
                    <a:cubicBezTo>
                      <a:pt x="350" y="7"/>
                      <a:pt x="326" y="1"/>
                      <a:pt x="30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49" name="Google Shape;1549;p46"/>
              <p:cNvSpPr/>
              <p:nvPr/>
            </p:nvSpPr>
            <p:spPr>
              <a:xfrm>
                <a:off x="765625" y="2958200"/>
                <a:ext cx="11350" cy="14950"/>
              </a:xfrm>
              <a:custGeom>
                <a:avLst/>
                <a:gdLst/>
                <a:ahLst/>
                <a:cxnLst/>
                <a:rect l="l" t="t" r="r" b="b"/>
                <a:pathLst>
                  <a:path w="454" h="598" extrusionOk="0">
                    <a:moveTo>
                      <a:pt x="333" y="0"/>
                    </a:moveTo>
                    <a:cubicBezTo>
                      <a:pt x="303" y="0"/>
                      <a:pt x="272" y="17"/>
                      <a:pt x="256" y="58"/>
                    </a:cubicBezTo>
                    <a:lnTo>
                      <a:pt x="34" y="453"/>
                    </a:lnTo>
                    <a:cubicBezTo>
                      <a:pt x="0" y="537"/>
                      <a:pt x="57" y="598"/>
                      <a:pt x="121" y="598"/>
                    </a:cubicBezTo>
                    <a:cubicBezTo>
                      <a:pt x="151" y="598"/>
                      <a:pt x="183" y="584"/>
                      <a:pt x="207" y="552"/>
                    </a:cubicBezTo>
                    <a:cubicBezTo>
                      <a:pt x="256" y="428"/>
                      <a:pt x="330" y="280"/>
                      <a:pt x="404" y="132"/>
                    </a:cubicBezTo>
                    <a:cubicBezTo>
                      <a:pt x="453" y="66"/>
                      <a:pt x="393" y="0"/>
                      <a:pt x="33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0" name="Google Shape;1550;p46"/>
              <p:cNvSpPr/>
              <p:nvPr/>
            </p:nvSpPr>
            <p:spPr>
              <a:xfrm>
                <a:off x="781275" y="2952800"/>
                <a:ext cx="10500" cy="15150"/>
              </a:xfrm>
              <a:custGeom>
                <a:avLst/>
                <a:gdLst/>
                <a:ahLst/>
                <a:cxnLst/>
                <a:rect l="l" t="t" r="r" b="b"/>
                <a:pathLst>
                  <a:path w="420" h="606" extrusionOk="0">
                    <a:moveTo>
                      <a:pt x="315" y="0"/>
                    </a:moveTo>
                    <a:cubicBezTo>
                      <a:pt x="287" y="0"/>
                      <a:pt x="262" y="21"/>
                      <a:pt x="247" y="52"/>
                    </a:cubicBezTo>
                    <a:lnTo>
                      <a:pt x="25" y="472"/>
                    </a:lnTo>
                    <a:cubicBezTo>
                      <a:pt x="0" y="496"/>
                      <a:pt x="25" y="570"/>
                      <a:pt x="50" y="595"/>
                    </a:cubicBezTo>
                    <a:cubicBezTo>
                      <a:pt x="64" y="602"/>
                      <a:pt x="79" y="605"/>
                      <a:pt x="93" y="605"/>
                    </a:cubicBezTo>
                    <a:cubicBezTo>
                      <a:pt x="128" y="605"/>
                      <a:pt x="163" y="588"/>
                      <a:pt x="198" y="570"/>
                    </a:cubicBezTo>
                    <a:lnTo>
                      <a:pt x="395" y="151"/>
                    </a:lnTo>
                    <a:cubicBezTo>
                      <a:pt x="420" y="101"/>
                      <a:pt x="420" y="52"/>
                      <a:pt x="371" y="27"/>
                    </a:cubicBezTo>
                    <a:cubicBezTo>
                      <a:pt x="352" y="8"/>
                      <a:pt x="333" y="0"/>
                      <a:pt x="315"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1" name="Google Shape;1551;p46"/>
              <p:cNvSpPr/>
              <p:nvPr/>
            </p:nvSpPr>
            <p:spPr>
              <a:xfrm>
                <a:off x="880650" y="2812750"/>
                <a:ext cx="6200" cy="4325"/>
              </a:xfrm>
              <a:custGeom>
                <a:avLst/>
                <a:gdLst/>
                <a:ahLst/>
                <a:cxnLst/>
                <a:rect l="l" t="t" r="r" b="b"/>
                <a:pathLst>
                  <a:path w="248" h="173" extrusionOk="0">
                    <a:moveTo>
                      <a:pt x="124" y="0"/>
                    </a:moveTo>
                    <a:cubicBezTo>
                      <a:pt x="0" y="0"/>
                      <a:pt x="0" y="173"/>
                      <a:pt x="124" y="173"/>
                    </a:cubicBezTo>
                    <a:cubicBezTo>
                      <a:pt x="247" y="173"/>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2" name="Google Shape;1552;p46"/>
              <p:cNvSpPr/>
              <p:nvPr/>
            </p:nvSpPr>
            <p:spPr>
              <a:xfrm>
                <a:off x="888050" y="2805325"/>
                <a:ext cx="6200" cy="4350"/>
              </a:xfrm>
              <a:custGeom>
                <a:avLst/>
                <a:gdLst/>
                <a:ahLst/>
                <a:cxnLst/>
                <a:rect l="l" t="t" r="r" b="b"/>
                <a:pathLst>
                  <a:path w="248" h="174" extrusionOk="0">
                    <a:moveTo>
                      <a:pt x="124" y="1"/>
                    </a:moveTo>
                    <a:cubicBezTo>
                      <a:pt x="0" y="1"/>
                      <a:pt x="0" y="174"/>
                      <a:pt x="124" y="174"/>
                    </a:cubicBezTo>
                    <a:cubicBezTo>
                      <a:pt x="247" y="174"/>
                      <a:pt x="247"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3" name="Google Shape;1553;p46"/>
              <p:cNvSpPr/>
              <p:nvPr/>
            </p:nvSpPr>
            <p:spPr>
              <a:xfrm>
                <a:off x="892375" y="2793600"/>
                <a:ext cx="6200" cy="4350"/>
              </a:xfrm>
              <a:custGeom>
                <a:avLst/>
                <a:gdLst/>
                <a:ahLst/>
                <a:cxnLst/>
                <a:rect l="l" t="t" r="r" b="b"/>
                <a:pathLst>
                  <a:path w="248" h="174" extrusionOk="0">
                    <a:moveTo>
                      <a:pt x="124" y="1"/>
                    </a:moveTo>
                    <a:cubicBezTo>
                      <a:pt x="0" y="1"/>
                      <a:pt x="0" y="174"/>
                      <a:pt x="124" y="174"/>
                    </a:cubicBezTo>
                    <a:cubicBezTo>
                      <a:pt x="247" y="174"/>
                      <a:pt x="247"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4" name="Google Shape;1554;p46"/>
              <p:cNvSpPr/>
              <p:nvPr/>
            </p:nvSpPr>
            <p:spPr>
              <a:xfrm>
                <a:off x="894850" y="2781250"/>
                <a:ext cx="6175" cy="4350"/>
              </a:xfrm>
              <a:custGeom>
                <a:avLst/>
                <a:gdLst/>
                <a:ahLst/>
                <a:cxnLst/>
                <a:rect l="l" t="t" r="r" b="b"/>
                <a:pathLst>
                  <a:path w="247" h="174" extrusionOk="0">
                    <a:moveTo>
                      <a:pt x="123" y="1"/>
                    </a:moveTo>
                    <a:cubicBezTo>
                      <a:pt x="0" y="1"/>
                      <a:pt x="0" y="174"/>
                      <a:pt x="123" y="174"/>
                    </a:cubicBezTo>
                    <a:cubicBezTo>
                      <a:pt x="247" y="174"/>
                      <a:pt x="247" y="1"/>
                      <a:pt x="123"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5" name="Google Shape;1555;p46"/>
              <p:cNvSpPr/>
              <p:nvPr/>
            </p:nvSpPr>
            <p:spPr>
              <a:xfrm>
                <a:off x="417100" y="2653500"/>
                <a:ext cx="6200" cy="4350"/>
              </a:xfrm>
              <a:custGeom>
                <a:avLst/>
                <a:gdLst/>
                <a:ahLst/>
                <a:cxnLst/>
                <a:rect l="l" t="t" r="r" b="b"/>
                <a:pathLst>
                  <a:path w="248" h="174" extrusionOk="0">
                    <a:moveTo>
                      <a:pt x="124" y="0"/>
                    </a:moveTo>
                    <a:cubicBezTo>
                      <a:pt x="1" y="0"/>
                      <a:pt x="1" y="173"/>
                      <a:pt x="124" y="173"/>
                    </a:cubicBezTo>
                    <a:cubicBezTo>
                      <a:pt x="248" y="173"/>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6" name="Google Shape;1556;p46"/>
              <p:cNvSpPr/>
              <p:nvPr/>
            </p:nvSpPr>
            <p:spPr>
              <a:xfrm>
                <a:off x="401675" y="2657200"/>
                <a:ext cx="6200" cy="4950"/>
              </a:xfrm>
              <a:custGeom>
                <a:avLst/>
                <a:gdLst/>
                <a:ahLst/>
                <a:cxnLst/>
                <a:rect l="l" t="t" r="r" b="b"/>
                <a:pathLst>
                  <a:path w="248" h="198" extrusionOk="0">
                    <a:moveTo>
                      <a:pt x="124" y="0"/>
                    </a:moveTo>
                    <a:cubicBezTo>
                      <a:pt x="1" y="0"/>
                      <a:pt x="1" y="198"/>
                      <a:pt x="124" y="198"/>
                    </a:cubicBezTo>
                    <a:cubicBezTo>
                      <a:pt x="247" y="198"/>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7" name="Google Shape;1557;p46"/>
              <p:cNvSpPr/>
              <p:nvPr/>
            </p:nvSpPr>
            <p:spPr>
              <a:xfrm>
                <a:off x="386875" y="2669550"/>
                <a:ext cx="6175" cy="4350"/>
              </a:xfrm>
              <a:custGeom>
                <a:avLst/>
                <a:gdLst/>
                <a:ahLst/>
                <a:cxnLst/>
                <a:rect l="l" t="t" r="r" b="b"/>
                <a:pathLst>
                  <a:path w="247" h="174" extrusionOk="0">
                    <a:moveTo>
                      <a:pt x="123" y="0"/>
                    </a:moveTo>
                    <a:cubicBezTo>
                      <a:pt x="0" y="0"/>
                      <a:pt x="0" y="173"/>
                      <a:pt x="123" y="173"/>
                    </a:cubicBezTo>
                    <a:cubicBezTo>
                      <a:pt x="247" y="173"/>
                      <a:pt x="247" y="0"/>
                      <a:pt x="12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8" name="Google Shape;1558;p46"/>
              <p:cNvSpPr/>
              <p:nvPr/>
            </p:nvSpPr>
            <p:spPr>
              <a:xfrm>
                <a:off x="373900" y="2676950"/>
                <a:ext cx="6200" cy="5575"/>
              </a:xfrm>
              <a:custGeom>
                <a:avLst/>
                <a:gdLst/>
                <a:ahLst/>
                <a:cxnLst/>
                <a:rect l="l" t="t" r="r" b="b"/>
                <a:pathLst>
                  <a:path w="248" h="223" extrusionOk="0">
                    <a:moveTo>
                      <a:pt x="124" y="0"/>
                    </a:moveTo>
                    <a:cubicBezTo>
                      <a:pt x="99" y="0"/>
                      <a:pt x="99" y="0"/>
                      <a:pt x="75" y="25"/>
                    </a:cubicBezTo>
                    <a:lnTo>
                      <a:pt x="25" y="75"/>
                    </a:lnTo>
                    <a:cubicBezTo>
                      <a:pt x="25" y="75"/>
                      <a:pt x="1" y="75"/>
                      <a:pt x="1" y="99"/>
                    </a:cubicBezTo>
                    <a:cubicBezTo>
                      <a:pt x="1" y="124"/>
                      <a:pt x="1" y="149"/>
                      <a:pt x="1" y="173"/>
                    </a:cubicBezTo>
                    <a:cubicBezTo>
                      <a:pt x="1" y="173"/>
                      <a:pt x="25" y="198"/>
                      <a:pt x="25" y="198"/>
                    </a:cubicBezTo>
                    <a:lnTo>
                      <a:pt x="50" y="223"/>
                    </a:lnTo>
                    <a:lnTo>
                      <a:pt x="124" y="223"/>
                    </a:lnTo>
                    <a:cubicBezTo>
                      <a:pt x="149" y="198"/>
                      <a:pt x="149" y="198"/>
                      <a:pt x="173" y="198"/>
                    </a:cubicBezTo>
                    <a:lnTo>
                      <a:pt x="223" y="149"/>
                    </a:lnTo>
                    <a:cubicBezTo>
                      <a:pt x="247" y="124"/>
                      <a:pt x="247" y="124"/>
                      <a:pt x="247" y="99"/>
                    </a:cubicBezTo>
                    <a:cubicBezTo>
                      <a:pt x="247" y="99"/>
                      <a:pt x="247" y="75"/>
                      <a:pt x="247" y="75"/>
                    </a:cubicBezTo>
                    <a:cubicBezTo>
                      <a:pt x="247" y="50"/>
                      <a:pt x="247" y="50"/>
                      <a:pt x="247" y="25"/>
                    </a:cubicBezTo>
                    <a:cubicBezTo>
                      <a:pt x="247" y="25"/>
                      <a:pt x="223" y="25"/>
                      <a:pt x="223"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59" name="Google Shape;1559;p46"/>
              <p:cNvSpPr/>
              <p:nvPr/>
            </p:nvSpPr>
            <p:spPr>
              <a:xfrm>
                <a:off x="392425" y="2678175"/>
                <a:ext cx="6200" cy="4975"/>
              </a:xfrm>
              <a:custGeom>
                <a:avLst/>
                <a:gdLst/>
                <a:ahLst/>
                <a:cxnLst/>
                <a:rect l="l" t="t" r="r" b="b"/>
                <a:pathLst>
                  <a:path w="248" h="199" extrusionOk="0">
                    <a:moveTo>
                      <a:pt x="124" y="1"/>
                    </a:moveTo>
                    <a:cubicBezTo>
                      <a:pt x="0" y="1"/>
                      <a:pt x="0" y="198"/>
                      <a:pt x="124" y="198"/>
                    </a:cubicBezTo>
                    <a:cubicBezTo>
                      <a:pt x="247" y="198"/>
                      <a:pt x="247"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0" name="Google Shape;1560;p46"/>
              <p:cNvSpPr/>
              <p:nvPr/>
            </p:nvSpPr>
            <p:spPr>
              <a:xfrm>
                <a:off x="406000" y="2668925"/>
                <a:ext cx="6200" cy="4350"/>
              </a:xfrm>
              <a:custGeom>
                <a:avLst/>
                <a:gdLst/>
                <a:ahLst/>
                <a:cxnLst/>
                <a:rect l="l" t="t" r="r" b="b"/>
                <a:pathLst>
                  <a:path w="248" h="174" extrusionOk="0">
                    <a:moveTo>
                      <a:pt x="124" y="1"/>
                    </a:moveTo>
                    <a:cubicBezTo>
                      <a:pt x="0" y="1"/>
                      <a:pt x="0" y="173"/>
                      <a:pt x="124" y="173"/>
                    </a:cubicBezTo>
                    <a:cubicBezTo>
                      <a:pt x="247" y="173"/>
                      <a:pt x="247"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1" name="Google Shape;1561;p46"/>
              <p:cNvSpPr/>
              <p:nvPr/>
            </p:nvSpPr>
            <p:spPr>
              <a:xfrm>
                <a:off x="423275" y="2664000"/>
                <a:ext cx="6200" cy="4325"/>
              </a:xfrm>
              <a:custGeom>
                <a:avLst/>
                <a:gdLst/>
                <a:ahLst/>
                <a:cxnLst/>
                <a:rect l="l" t="t" r="r" b="b"/>
                <a:pathLst>
                  <a:path w="248" h="173" extrusionOk="0">
                    <a:moveTo>
                      <a:pt x="124" y="0"/>
                    </a:moveTo>
                    <a:cubicBezTo>
                      <a:pt x="1" y="0"/>
                      <a:pt x="1" y="173"/>
                      <a:pt x="124" y="173"/>
                    </a:cubicBezTo>
                    <a:cubicBezTo>
                      <a:pt x="248" y="173"/>
                      <a:pt x="248"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2" name="Google Shape;1562;p46"/>
              <p:cNvSpPr/>
              <p:nvPr/>
            </p:nvSpPr>
            <p:spPr>
              <a:xfrm>
                <a:off x="433775" y="2655350"/>
                <a:ext cx="6200" cy="4350"/>
              </a:xfrm>
              <a:custGeom>
                <a:avLst/>
                <a:gdLst/>
                <a:ahLst/>
                <a:cxnLst/>
                <a:rect l="l" t="t" r="r" b="b"/>
                <a:pathLst>
                  <a:path w="248" h="174" extrusionOk="0">
                    <a:moveTo>
                      <a:pt x="124" y="0"/>
                    </a:moveTo>
                    <a:cubicBezTo>
                      <a:pt x="0" y="0"/>
                      <a:pt x="0" y="173"/>
                      <a:pt x="124" y="173"/>
                    </a:cubicBezTo>
                    <a:cubicBezTo>
                      <a:pt x="247" y="173"/>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3" name="Google Shape;1563;p46"/>
              <p:cNvSpPr/>
              <p:nvPr/>
            </p:nvSpPr>
            <p:spPr>
              <a:xfrm>
                <a:off x="359100" y="2690525"/>
                <a:ext cx="5575" cy="5425"/>
              </a:xfrm>
              <a:custGeom>
                <a:avLst/>
                <a:gdLst/>
                <a:ahLst/>
                <a:cxnLst/>
                <a:rect l="l" t="t" r="r" b="b"/>
                <a:pathLst>
                  <a:path w="223" h="217" extrusionOk="0">
                    <a:moveTo>
                      <a:pt x="123" y="1"/>
                    </a:moveTo>
                    <a:cubicBezTo>
                      <a:pt x="99" y="1"/>
                      <a:pt x="99" y="25"/>
                      <a:pt x="74" y="25"/>
                    </a:cubicBezTo>
                    <a:lnTo>
                      <a:pt x="25" y="75"/>
                    </a:lnTo>
                    <a:cubicBezTo>
                      <a:pt x="0" y="75"/>
                      <a:pt x="0" y="99"/>
                      <a:pt x="0" y="99"/>
                    </a:cubicBezTo>
                    <a:cubicBezTo>
                      <a:pt x="0" y="124"/>
                      <a:pt x="0" y="124"/>
                      <a:pt x="0" y="149"/>
                    </a:cubicBezTo>
                    <a:cubicBezTo>
                      <a:pt x="0" y="149"/>
                      <a:pt x="0" y="173"/>
                      <a:pt x="0" y="173"/>
                    </a:cubicBezTo>
                    <a:cubicBezTo>
                      <a:pt x="0" y="198"/>
                      <a:pt x="0" y="198"/>
                      <a:pt x="25" y="198"/>
                    </a:cubicBezTo>
                    <a:cubicBezTo>
                      <a:pt x="37" y="211"/>
                      <a:pt x="49" y="217"/>
                      <a:pt x="59" y="217"/>
                    </a:cubicBezTo>
                    <a:cubicBezTo>
                      <a:pt x="68" y="217"/>
                      <a:pt x="74" y="211"/>
                      <a:pt x="74" y="198"/>
                    </a:cubicBezTo>
                    <a:lnTo>
                      <a:pt x="148" y="198"/>
                    </a:lnTo>
                    <a:lnTo>
                      <a:pt x="198" y="149"/>
                    </a:lnTo>
                    <a:cubicBezTo>
                      <a:pt x="222" y="124"/>
                      <a:pt x="222" y="124"/>
                      <a:pt x="222" y="99"/>
                    </a:cubicBezTo>
                    <a:cubicBezTo>
                      <a:pt x="222" y="99"/>
                      <a:pt x="222" y="75"/>
                      <a:pt x="222" y="75"/>
                    </a:cubicBezTo>
                    <a:cubicBezTo>
                      <a:pt x="222" y="50"/>
                      <a:pt x="222" y="50"/>
                      <a:pt x="222" y="25"/>
                    </a:cubicBezTo>
                    <a:cubicBezTo>
                      <a:pt x="222" y="25"/>
                      <a:pt x="222" y="1"/>
                      <a:pt x="198"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4" name="Google Shape;1564;p46"/>
              <p:cNvSpPr/>
              <p:nvPr/>
            </p:nvSpPr>
            <p:spPr>
              <a:xfrm>
                <a:off x="493900" y="2787475"/>
                <a:ext cx="335150" cy="52150"/>
              </a:xfrm>
              <a:custGeom>
                <a:avLst/>
                <a:gdLst/>
                <a:ahLst/>
                <a:cxnLst/>
                <a:rect l="l" t="t" r="r" b="b"/>
                <a:pathLst>
                  <a:path w="13406" h="2086" extrusionOk="0">
                    <a:moveTo>
                      <a:pt x="13275" y="1"/>
                    </a:moveTo>
                    <a:cubicBezTo>
                      <a:pt x="13257" y="1"/>
                      <a:pt x="13239" y="8"/>
                      <a:pt x="13224" y="24"/>
                    </a:cubicBezTo>
                    <a:cubicBezTo>
                      <a:pt x="11643" y="1702"/>
                      <a:pt x="9076" y="1826"/>
                      <a:pt x="6928" y="1875"/>
                    </a:cubicBezTo>
                    <a:cubicBezTo>
                      <a:pt x="6622" y="1888"/>
                      <a:pt x="6314" y="1895"/>
                      <a:pt x="6006" y="1895"/>
                    </a:cubicBezTo>
                    <a:cubicBezTo>
                      <a:pt x="3948" y="1895"/>
                      <a:pt x="1859" y="1565"/>
                      <a:pt x="163" y="320"/>
                    </a:cubicBezTo>
                    <a:cubicBezTo>
                      <a:pt x="149" y="313"/>
                      <a:pt x="136" y="310"/>
                      <a:pt x="124" y="310"/>
                    </a:cubicBezTo>
                    <a:cubicBezTo>
                      <a:pt x="47" y="310"/>
                      <a:pt x="0" y="429"/>
                      <a:pt x="64" y="493"/>
                    </a:cubicBezTo>
                    <a:cubicBezTo>
                      <a:pt x="1838" y="1784"/>
                      <a:pt x="4058" y="2086"/>
                      <a:pt x="6226" y="2086"/>
                    </a:cubicBezTo>
                    <a:cubicBezTo>
                      <a:pt x="6502" y="2086"/>
                      <a:pt x="6778" y="2081"/>
                      <a:pt x="7051" y="2073"/>
                    </a:cubicBezTo>
                    <a:cubicBezTo>
                      <a:pt x="9224" y="1999"/>
                      <a:pt x="11767" y="1850"/>
                      <a:pt x="13347" y="172"/>
                    </a:cubicBezTo>
                    <a:cubicBezTo>
                      <a:pt x="13405" y="94"/>
                      <a:pt x="13341" y="1"/>
                      <a:pt x="13275"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5" name="Google Shape;1565;p46"/>
              <p:cNvSpPr/>
              <p:nvPr/>
            </p:nvSpPr>
            <p:spPr>
              <a:xfrm>
                <a:off x="544775" y="2722375"/>
                <a:ext cx="232375" cy="31125"/>
              </a:xfrm>
              <a:custGeom>
                <a:avLst/>
                <a:gdLst/>
                <a:ahLst/>
                <a:cxnLst/>
                <a:rect l="l" t="t" r="r" b="b"/>
                <a:pathLst>
                  <a:path w="9295" h="1245" extrusionOk="0">
                    <a:moveTo>
                      <a:pt x="9132" y="1"/>
                    </a:moveTo>
                    <a:cubicBezTo>
                      <a:pt x="9118" y="1"/>
                      <a:pt x="9104" y="4"/>
                      <a:pt x="9090" y="10"/>
                    </a:cubicBezTo>
                    <a:cubicBezTo>
                      <a:pt x="7658" y="603"/>
                      <a:pt x="6127" y="949"/>
                      <a:pt x="4572" y="1047"/>
                    </a:cubicBezTo>
                    <a:cubicBezTo>
                      <a:pt x="4285" y="1062"/>
                      <a:pt x="3988" y="1072"/>
                      <a:pt x="3686" y="1072"/>
                    </a:cubicBezTo>
                    <a:cubicBezTo>
                      <a:pt x="2476" y="1072"/>
                      <a:pt x="1185" y="914"/>
                      <a:pt x="177" y="282"/>
                    </a:cubicBezTo>
                    <a:cubicBezTo>
                      <a:pt x="160" y="269"/>
                      <a:pt x="143" y="264"/>
                      <a:pt x="127" y="264"/>
                    </a:cubicBezTo>
                    <a:cubicBezTo>
                      <a:pt x="51" y="264"/>
                      <a:pt x="1" y="389"/>
                      <a:pt x="103" y="430"/>
                    </a:cubicBezTo>
                    <a:lnTo>
                      <a:pt x="78" y="430"/>
                    </a:lnTo>
                    <a:cubicBezTo>
                      <a:pt x="1108" y="1084"/>
                      <a:pt x="2423" y="1245"/>
                      <a:pt x="3668" y="1245"/>
                    </a:cubicBezTo>
                    <a:cubicBezTo>
                      <a:pt x="3975" y="1245"/>
                      <a:pt x="4279" y="1235"/>
                      <a:pt x="4572" y="1220"/>
                    </a:cubicBezTo>
                    <a:cubicBezTo>
                      <a:pt x="6152" y="1146"/>
                      <a:pt x="7732" y="776"/>
                      <a:pt x="9189" y="159"/>
                    </a:cubicBezTo>
                    <a:cubicBezTo>
                      <a:pt x="9295" y="116"/>
                      <a:pt x="9218" y="1"/>
                      <a:pt x="913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6" name="Google Shape;1566;p46"/>
              <p:cNvSpPr/>
              <p:nvPr/>
            </p:nvSpPr>
            <p:spPr>
              <a:xfrm>
                <a:off x="633950" y="2676725"/>
                <a:ext cx="67950" cy="12825"/>
              </a:xfrm>
              <a:custGeom>
                <a:avLst/>
                <a:gdLst/>
                <a:ahLst/>
                <a:cxnLst/>
                <a:rect l="l" t="t" r="r" b="b"/>
                <a:pathLst>
                  <a:path w="2718" h="513" extrusionOk="0">
                    <a:moveTo>
                      <a:pt x="2565" y="1"/>
                    </a:moveTo>
                    <a:cubicBezTo>
                      <a:pt x="2555" y="1"/>
                      <a:pt x="2545" y="3"/>
                      <a:pt x="2536" y="9"/>
                    </a:cubicBezTo>
                    <a:cubicBezTo>
                      <a:pt x="2077" y="223"/>
                      <a:pt x="1581" y="333"/>
                      <a:pt x="1082" y="333"/>
                    </a:cubicBezTo>
                    <a:cubicBezTo>
                      <a:pt x="775" y="333"/>
                      <a:pt x="466" y="292"/>
                      <a:pt x="165" y="207"/>
                    </a:cubicBezTo>
                    <a:cubicBezTo>
                      <a:pt x="157" y="205"/>
                      <a:pt x="149" y="205"/>
                      <a:pt x="142" y="205"/>
                    </a:cubicBezTo>
                    <a:cubicBezTo>
                      <a:pt x="36" y="205"/>
                      <a:pt x="1" y="358"/>
                      <a:pt x="116" y="405"/>
                    </a:cubicBezTo>
                    <a:cubicBezTo>
                      <a:pt x="421" y="476"/>
                      <a:pt x="733" y="512"/>
                      <a:pt x="1043" y="512"/>
                    </a:cubicBezTo>
                    <a:cubicBezTo>
                      <a:pt x="1586" y="512"/>
                      <a:pt x="2123" y="402"/>
                      <a:pt x="2610" y="182"/>
                    </a:cubicBezTo>
                    <a:cubicBezTo>
                      <a:pt x="2718" y="139"/>
                      <a:pt x="2636" y="1"/>
                      <a:pt x="2565"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7" name="Google Shape;1567;p46"/>
              <p:cNvSpPr/>
              <p:nvPr/>
            </p:nvSpPr>
            <p:spPr>
              <a:xfrm>
                <a:off x="640550" y="2685600"/>
                <a:ext cx="6200" cy="4950"/>
              </a:xfrm>
              <a:custGeom>
                <a:avLst/>
                <a:gdLst/>
                <a:ahLst/>
                <a:cxnLst/>
                <a:rect l="l" t="t" r="r" b="b"/>
                <a:pathLst>
                  <a:path w="248" h="198" extrusionOk="0">
                    <a:moveTo>
                      <a:pt x="124" y="0"/>
                    </a:moveTo>
                    <a:cubicBezTo>
                      <a:pt x="0" y="0"/>
                      <a:pt x="0" y="198"/>
                      <a:pt x="124" y="198"/>
                    </a:cubicBezTo>
                    <a:cubicBezTo>
                      <a:pt x="247" y="198"/>
                      <a:pt x="247" y="0"/>
                      <a:pt x="124"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8" name="Google Shape;1568;p46"/>
              <p:cNvSpPr/>
              <p:nvPr/>
            </p:nvSpPr>
            <p:spPr>
              <a:xfrm>
                <a:off x="628200" y="2685175"/>
                <a:ext cx="19225" cy="65100"/>
              </a:xfrm>
              <a:custGeom>
                <a:avLst/>
                <a:gdLst/>
                <a:ahLst/>
                <a:cxnLst/>
                <a:rect l="l" t="t" r="r" b="b"/>
                <a:pathLst>
                  <a:path w="769" h="2604" extrusionOk="0">
                    <a:moveTo>
                      <a:pt x="634" y="1"/>
                    </a:moveTo>
                    <a:cubicBezTo>
                      <a:pt x="608" y="1"/>
                      <a:pt x="583" y="13"/>
                      <a:pt x="568" y="42"/>
                    </a:cubicBezTo>
                    <a:cubicBezTo>
                      <a:pt x="198" y="807"/>
                      <a:pt x="0" y="1671"/>
                      <a:pt x="0" y="2511"/>
                    </a:cubicBezTo>
                    <a:cubicBezTo>
                      <a:pt x="0" y="2572"/>
                      <a:pt x="50" y="2603"/>
                      <a:pt x="99" y="2603"/>
                    </a:cubicBezTo>
                    <a:cubicBezTo>
                      <a:pt x="149" y="2603"/>
                      <a:pt x="198" y="2572"/>
                      <a:pt x="198" y="2511"/>
                    </a:cubicBezTo>
                    <a:cubicBezTo>
                      <a:pt x="173" y="1696"/>
                      <a:pt x="371" y="881"/>
                      <a:pt x="716" y="141"/>
                    </a:cubicBezTo>
                    <a:cubicBezTo>
                      <a:pt x="769" y="71"/>
                      <a:pt x="698" y="1"/>
                      <a:pt x="63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69" name="Google Shape;1569;p46"/>
              <p:cNvSpPr/>
              <p:nvPr/>
            </p:nvSpPr>
            <p:spPr>
              <a:xfrm>
                <a:off x="692850" y="2679525"/>
                <a:ext cx="33825" cy="63350"/>
              </a:xfrm>
              <a:custGeom>
                <a:avLst/>
                <a:gdLst/>
                <a:ahLst/>
                <a:cxnLst/>
                <a:rect l="l" t="t" r="r" b="b"/>
                <a:pathLst>
                  <a:path w="1353" h="2534" extrusionOk="0">
                    <a:moveTo>
                      <a:pt x="124" y="1"/>
                    </a:moveTo>
                    <a:cubicBezTo>
                      <a:pt x="50" y="1"/>
                      <a:pt x="1" y="109"/>
                      <a:pt x="81" y="169"/>
                    </a:cubicBezTo>
                    <a:cubicBezTo>
                      <a:pt x="229" y="293"/>
                      <a:pt x="352" y="441"/>
                      <a:pt x="426" y="638"/>
                    </a:cubicBezTo>
                    <a:cubicBezTo>
                      <a:pt x="550" y="811"/>
                      <a:pt x="649" y="1008"/>
                      <a:pt x="747" y="1206"/>
                    </a:cubicBezTo>
                    <a:cubicBezTo>
                      <a:pt x="945" y="1576"/>
                      <a:pt x="1093" y="1996"/>
                      <a:pt x="1167" y="2440"/>
                    </a:cubicBezTo>
                    <a:cubicBezTo>
                      <a:pt x="1167" y="2502"/>
                      <a:pt x="1217" y="2533"/>
                      <a:pt x="1263" y="2533"/>
                    </a:cubicBezTo>
                    <a:cubicBezTo>
                      <a:pt x="1309" y="2533"/>
                      <a:pt x="1352" y="2502"/>
                      <a:pt x="1340" y="2440"/>
                    </a:cubicBezTo>
                    <a:cubicBezTo>
                      <a:pt x="1266" y="1971"/>
                      <a:pt x="1118" y="1527"/>
                      <a:pt x="896" y="1107"/>
                    </a:cubicBezTo>
                    <a:cubicBezTo>
                      <a:pt x="797" y="910"/>
                      <a:pt x="698" y="688"/>
                      <a:pt x="575" y="490"/>
                    </a:cubicBezTo>
                    <a:cubicBezTo>
                      <a:pt x="476" y="317"/>
                      <a:pt x="328" y="144"/>
                      <a:pt x="180" y="21"/>
                    </a:cubicBezTo>
                    <a:cubicBezTo>
                      <a:pt x="161" y="7"/>
                      <a:pt x="142" y="1"/>
                      <a:pt x="124"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0" name="Google Shape;1570;p46"/>
              <p:cNvSpPr/>
              <p:nvPr/>
            </p:nvSpPr>
            <p:spPr>
              <a:xfrm>
                <a:off x="683125" y="2746850"/>
                <a:ext cx="22375" cy="89300"/>
              </a:xfrm>
              <a:custGeom>
                <a:avLst/>
                <a:gdLst/>
                <a:ahLst/>
                <a:cxnLst/>
                <a:rect l="l" t="t" r="r" b="b"/>
                <a:pathLst>
                  <a:path w="895" h="3572" extrusionOk="0">
                    <a:moveTo>
                      <a:pt x="87" y="1"/>
                    </a:moveTo>
                    <a:cubicBezTo>
                      <a:pt x="44" y="1"/>
                      <a:pt x="1" y="31"/>
                      <a:pt x="1" y="93"/>
                    </a:cubicBezTo>
                    <a:cubicBezTo>
                      <a:pt x="25" y="1253"/>
                      <a:pt x="248" y="2414"/>
                      <a:pt x="692" y="3500"/>
                    </a:cubicBezTo>
                    <a:cubicBezTo>
                      <a:pt x="712" y="3550"/>
                      <a:pt x="752" y="3572"/>
                      <a:pt x="789" y="3572"/>
                    </a:cubicBezTo>
                    <a:cubicBezTo>
                      <a:pt x="845" y="3572"/>
                      <a:pt x="894" y="3524"/>
                      <a:pt x="865" y="3451"/>
                    </a:cubicBezTo>
                    <a:cubicBezTo>
                      <a:pt x="445" y="2389"/>
                      <a:pt x="198" y="1253"/>
                      <a:pt x="174" y="93"/>
                    </a:cubicBezTo>
                    <a:cubicBezTo>
                      <a:pt x="174" y="31"/>
                      <a:pt x="130" y="1"/>
                      <a:pt x="87"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1" name="Google Shape;1571;p46"/>
              <p:cNvSpPr/>
              <p:nvPr/>
            </p:nvSpPr>
            <p:spPr>
              <a:xfrm>
                <a:off x="760025" y="2726550"/>
                <a:ext cx="30525" cy="91625"/>
              </a:xfrm>
              <a:custGeom>
                <a:avLst/>
                <a:gdLst/>
                <a:ahLst/>
                <a:cxnLst/>
                <a:rect l="l" t="t" r="r" b="b"/>
                <a:pathLst>
                  <a:path w="1221" h="3665" extrusionOk="0">
                    <a:moveTo>
                      <a:pt x="131" y="0"/>
                    </a:moveTo>
                    <a:cubicBezTo>
                      <a:pt x="64" y="0"/>
                      <a:pt x="1" y="70"/>
                      <a:pt x="36" y="140"/>
                    </a:cubicBezTo>
                    <a:cubicBezTo>
                      <a:pt x="727" y="1152"/>
                      <a:pt x="1048" y="2362"/>
                      <a:pt x="974" y="3572"/>
                    </a:cubicBezTo>
                    <a:cubicBezTo>
                      <a:pt x="974" y="3633"/>
                      <a:pt x="1017" y="3664"/>
                      <a:pt x="1060" y="3664"/>
                    </a:cubicBezTo>
                    <a:cubicBezTo>
                      <a:pt x="1103" y="3664"/>
                      <a:pt x="1147" y="3633"/>
                      <a:pt x="1147" y="3572"/>
                    </a:cubicBezTo>
                    <a:cubicBezTo>
                      <a:pt x="1221" y="2337"/>
                      <a:pt x="900" y="1078"/>
                      <a:pt x="208" y="41"/>
                    </a:cubicBezTo>
                    <a:cubicBezTo>
                      <a:pt x="187" y="12"/>
                      <a:pt x="159" y="0"/>
                      <a:pt x="131"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2" name="Google Shape;1572;p46"/>
              <p:cNvSpPr/>
              <p:nvPr/>
            </p:nvSpPr>
            <p:spPr>
              <a:xfrm>
                <a:off x="583750" y="2744300"/>
                <a:ext cx="12125" cy="91775"/>
              </a:xfrm>
              <a:custGeom>
                <a:avLst/>
                <a:gdLst/>
                <a:ahLst/>
                <a:cxnLst/>
                <a:rect l="l" t="t" r="r" b="b"/>
                <a:pathLst>
                  <a:path w="485" h="3671" extrusionOk="0">
                    <a:moveTo>
                      <a:pt x="377" y="0"/>
                    </a:moveTo>
                    <a:cubicBezTo>
                      <a:pt x="341" y="0"/>
                      <a:pt x="307" y="22"/>
                      <a:pt x="297" y="72"/>
                    </a:cubicBezTo>
                    <a:cubicBezTo>
                      <a:pt x="50" y="1207"/>
                      <a:pt x="1" y="2392"/>
                      <a:pt x="149" y="3577"/>
                    </a:cubicBezTo>
                    <a:cubicBezTo>
                      <a:pt x="149" y="3639"/>
                      <a:pt x="198" y="3670"/>
                      <a:pt x="248" y="3670"/>
                    </a:cubicBezTo>
                    <a:cubicBezTo>
                      <a:pt x="297" y="3670"/>
                      <a:pt x="346" y="3639"/>
                      <a:pt x="346" y="3577"/>
                    </a:cubicBezTo>
                    <a:cubicBezTo>
                      <a:pt x="174" y="2417"/>
                      <a:pt x="223" y="1257"/>
                      <a:pt x="470" y="121"/>
                    </a:cubicBezTo>
                    <a:cubicBezTo>
                      <a:pt x="485" y="47"/>
                      <a:pt x="429" y="0"/>
                      <a:pt x="377"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3" name="Google Shape;1573;p46"/>
              <p:cNvSpPr/>
              <p:nvPr/>
            </p:nvSpPr>
            <p:spPr>
              <a:xfrm>
                <a:off x="750775" y="2825900"/>
                <a:ext cx="14475" cy="78825"/>
              </a:xfrm>
              <a:custGeom>
                <a:avLst/>
                <a:gdLst/>
                <a:ahLst/>
                <a:cxnLst/>
                <a:rect l="l" t="t" r="r" b="b"/>
                <a:pathLst>
                  <a:path w="579" h="3153" extrusionOk="0">
                    <a:moveTo>
                      <a:pt x="142" y="1"/>
                    </a:moveTo>
                    <a:cubicBezTo>
                      <a:pt x="76" y="1"/>
                      <a:pt x="0" y="71"/>
                      <a:pt x="35" y="141"/>
                    </a:cubicBezTo>
                    <a:cubicBezTo>
                      <a:pt x="233" y="560"/>
                      <a:pt x="331" y="1054"/>
                      <a:pt x="331" y="1523"/>
                    </a:cubicBezTo>
                    <a:cubicBezTo>
                      <a:pt x="381" y="2042"/>
                      <a:pt x="381" y="2560"/>
                      <a:pt x="381" y="3079"/>
                    </a:cubicBezTo>
                    <a:cubicBezTo>
                      <a:pt x="381" y="3128"/>
                      <a:pt x="424" y="3153"/>
                      <a:pt x="467" y="3153"/>
                    </a:cubicBezTo>
                    <a:cubicBezTo>
                      <a:pt x="510" y="3153"/>
                      <a:pt x="554" y="3128"/>
                      <a:pt x="554" y="3079"/>
                    </a:cubicBezTo>
                    <a:cubicBezTo>
                      <a:pt x="578" y="2511"/>
                      <a:pt x="554" y="1968"/>
                      <a:pt x="504" y="1424"/>
                    </a:cubicBezTo>
                    <a:cubicBezTo>
                      <a:pt x="504" y="931"/>
                      <a:pt x="406" y="486"/>
                      <a:pt x="208" y="42"/>
                    </a:cubicBezTo>
                    <a:cubicBezTo>
                      <a:pt x="194" y="13"/>
                      <a:pt x="169" y="1"/>
                      <a:pt x="142"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4" name="Google Shape;1574;p46"/>
              <p:cNvSpPr/>
              <p:nvPr/>
            </p:nvSpPr>
            <p:spPr>
              <a:xfrm>
                <a:off x="812000" y="2798600"/>
                <a:ext cx="49050" cy="59100"/>
              </a:xfrm>
              <a:custGeom>
                <a:avLst/>
                <a:gdLst/>
                <a:ahLst/>
                <a:cxnLst/>
                <a:rect l="l" t="t" r="r" b="b"/>
                <a:pathLst>
                  <a:path w="1962" h="2364" extrusionOk="0">
                    <a:moveTo>
                      <a:pt x="106" y="1"/>
                    </a:moveTo>
                    <a:cubicBezTo>
                      <a:pt x="51" y="1"/>
                      <a:pt x="1" y="48"/>
                      <a:pt x="30" y="122"/>
                    </a:cubicBezTo>
                    <a:cubicBezTo>
                      <a:pt x="401" y="1010"/>
                      <a:pt x="1018" y="1776"/>
                      <a:pt x="1783" y="2344"/>
                    </a:cubicBezTo>
                    <a:cubicBezTo>
                      <a:pt x="1802" y="2358"/>
                      <a:pt x="1821" y="2364"/>
                      <a:pt x="1839" y="2364"/>
                    </a:cubicBezTo>
                    <a:cubicBezTo>
                      <a:pt x="1913" y="2364"/>
                      <a:pt x="1962" y="2255"/>
                      <a:pt x="1882" y="2196"/>
                    </a:cubicBezTo>
                    <a:cubicBezTo>
                      <a:pt x="1141" y="1652"/>
                      <a:pt x="574" y="912"/>
                      <a:pt x="203" y="72"/>
                    </a:cubicBezTo>
                    <a:cubicBezTo>
                      <a:pt x="183" y="22"/>
                      <a:pt x="143" y="1"/>
                      <a:pt x="106" y="1"/>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5" name="Google Shape;1575;p46"/>
              <p:cNvSpPr/>
              <p:nvPr/>
            </p:nvSpPr>
            <p:spPr>
              <a:xfrm>
                <a:off x="647575" y="2835025"/>
                <a:ext cx="9650" cy="72725"/>
              </a:xfrm>
              <a:custGeom>
                <a:avLst/>
                <a:gdLst/>
                <a:ahLst/>
                <a:cxnLst/>
                <a:rect l="l" t="t" r="r" b="b"/>
                <a:pathLst>
                  <a:path w="386" h="2909" extrusionOk="0">
                    <a:moveTo>
                      <a:pt x="109" y="0"/>
                    </a:moveTo>
                    <a:cubicBezTo>
                      <a:pt x="56" y="0"/>
                      <a:pt x="1" y="48"/>
                      <a:pt x="15" y="121"/>
                    </a:cubicBezTo>
                    <a:cubicBezTo>
                      <a:pt x="213" y="1010"/>
                      <a:pt x="213" y="1899"/>
                      <a:pt x="15" y="2788"/>
                    </a:cubicBezTo>
                    <a:cubicBezTo>
                      <a:pt x="1" y="2861"/>
                      <a:pt x="56" y="2909"/>
                      <a:pt x="109" y="2909"/>
                    </a:cubicBezTo>
                    <a:cubicBezTo>
                      <a:pt x="144" y="2909"/>
                      <a:pt x="178" y="2887"/>
                      <a:pt x="188" y="2837"/>
                    </a:cubicBezTo>
                    <a:cubicBezTo>
                      <a:pt x="386" y="1924"/>
                      <a:pt x="386" y="985"/>
                      <a:pt x="188" y="72"/>
                    </a:cubicBezTo>
                    <a:cubicBezTo>
                      <a:pt x="178" y="22"/>
                      <a:pt x="144" y="0"/>
                      <a:pt x="109"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6" name="Google Shape;1576;p46"/>
              <p:cNvSpPr/>
              <p:nvPr/>
            </p:nvSpPr>
            <p:spPr>
              <a:xfrm>
                <a:off x="556600" y="2827000"/>
                <a:ext cx="14600" cy="70175"/>
              </a:xfrm>
              <a:custGeom>
                <a:avLst/>
                <a:gdLst/>
                <a:ahLst/>
                <a:cxnLst/>
                <a:rect l="l" t="t" r="r" b="b"/>
                <a:pathLst>
                  <a:path w="584" h="2807" extrusionOk="0">
                    <a:moveTo>
                      <a:pt x="470" y="0"/>
                    </a:moveTo>
                    <a:cubicBezTo>
                      <a:pt x="431" y="0"/>
                      <a:pt x="391" y="22"/>
                      <a:pt x="371" y="72"/>
                    </a:cubicBezTo>
                    <a:cubicBezTo>
                      <a:pt x="149" y="936"/>
                      <a:pt x="25" y="1825"/>
                      <a:pt x="1" y="2714"/>
                    </a:cubicBezTo>
                    <a:cubicBezTo>
                      <a:pt x="1" y="2775"/>
                      <a:pt x="44" y="2806"/>
                      <a:pt x="87" y="2806"/>
                    </a:cubicBezTo>
                    <a:cubicBezTo>
                      <a:pt x="130" y="2806"/>
                      <a:pt x="173" y="2775"/>
                      <a:pt x="173" y="2714"/>
                    </a:cubicBezTo>
                    <a:cubicBezTo>
                      <a:pt x="198" y="1850"/>
                      <a:pt x="321" y="961"/>
                      <a:pt x="568" y="121"/>
                    </a:cubicBezTo>
                    <a:cubicBezTo>
                      <a:pt x="583" y="48"/>
                      <a:pt x="528" y="0"/>
                      <a:pt x="470" y="0"/>
                    </a:cubicBezTo>
                    <a:close/>
                  </a:path>
                </a:pathLst>
              </a:custGeom>
              <a:solidFill>
                <a:srgbClr val="211915"/>
              </a:solidFill>
              <a:ln>
                <a:noFill/>
              </a:ln>
            </p:spPr>
            <p:txBody>
              <a:bodyPr spcFirstLastPara="1" wrap="square" lIns="91425" tIns="91425" rIns="91425" bIns="91425" anchor="ctr" anchorCtr="0">
                <a:noAutofit/>
              </a:bodyPr>
              <a:lstStyle/>
              <a:p>
                <a:endParaRPr/>
              </a:p>
            </p:txBody>
          </p:sp>
          <p:sp>
            <p:nvSpPr>
              <p:cNvPr id="1577" name="Google Shape;1577;p46"/>
              <p:cNvSpPr/>
              <p:nvPr/>
            </p:nvSpPr>
            <p:spPr>
              <a:xfrm>
                <a:off x="470000" y="2808300"/>
                <a:ext cx="49975" cy="67875"/>
              </a:xfrm>
              <a:custGeom>
                <a:avLst/>
                <a:gdLst/>
                <a:ahLst/>
                <a:cxnLst/>
                <a:rect l="l" t="t" r="r" b="b"/>
                <a:pathLst>
                  <a:path w="1999" h="2715" extrusionOk="0">
                    <a:moveTo>
                      <a:pt x="1878" y="1"/>
                    </a:moveTo>
                    <a:cubicBezTo>
                      <a:pt x="1841" y="1"/>
                      <a:pt x="1805" y="17"/>
                      <a:pt x="1786" y="55"/>
                    </a:cubicBezTo>
                    <a:cubicBezTo>
                      <a:pt x="1489" y="1042"/>
                      <a:pt x="897" y="1906"/>
                      <a:pt x="82" y="2524"/>
                    </a:cubicBezTo>
                    <a:cubicBezTo>
                      <a:pt x="0" y="2585"/>
                      <a:pt x="54" y="2714"/>
                      <a:pt x="131" y="2714"/>
                    </a:cubicBezTo>
                    <a:cubicBezTo>
                      <a:pt x="147" y="2714"/>
                      <a:pt x="164" y="2709"/>
                      <a:pt x="181" y="2696"/>
                    </a:cubicBezTo>
                    <a:cubicBezTo>
                      <a:pt x="1020" y="2030"/>
                      <a:pt x="1662" y="1141"/>
                      <a:pt x="1983" y="104"/>
                    </a:cubicBezTo>
                    <a:cubicBezTo>
                      <a:pt x="1998" y="43"/>
                      <a:pt x="1938" y="1"/>
                      <a:pt x="1878" y="1"/>
                    </a:cubicBezTo>
                    <a:close/>
                  </a:path>
                </a:pathLst>
              </a:custGeom>
              <a:solidFill>
                <a:srgbClr val="211915"/>
              </a:solidFill>
              <a:ln>
                <a:noFill/>
              </a:ln>
            </p:spPr>
            <p:txBody>
              <a:bodyPr spcFirstLastPara="1" wrap="square" lIns="91425" tIns="91425" rIns="91425" bIns="91425" anchor="ctr" anchorCtr="0">
                <a:noAutofit/>
              </a:bodyPr>
              <a:lstStyle/>
              <a:p>
                <a:endParaRPr/>
              </a:p>
            </p:txBody>
          </p:sp>
        </p:grpSp>
      </p:grpSp>
      <p:sp>
        <p:nvSpPr>
          <p:cNvPr id="65" name="TextBox 64">
            <a:extLst>
              <a:ext uri="{FF2B5EF4-FFF2-40B4-BE49-F238E27FC236}">
                <a16:creationId xmlns:a16="http://schemas.microsoft.com/office/drawing/2014/main" id="{07CF40F6-4610-142D-B869-92C03F5D6AD5}"/>
              </a:ext>
            </a:extLst>
          </p:cNvPr>
          <p:cNvSpPr txBox="1"/>
          <p:nvPr/>
        </p:nvSpPr>
        <p:spPr>
          <a:xfrm>
            <a:off x="3503094" y="3941664"/>
            <a:ext cx="11322224" cy="2951064"/>
          </a:xfrm>
          <a:prstGeom prst="rect">
            <a:avLst/>
          </a:prstGeom>
          <a:noFill/>
        </p:spPr>
        <p:txBody>
          <a:bodyPr wrap="square">
            <a:spAutoFit/>
          </a:bodyPr>
          <a:lstStyle/>
          <a:p>
            <a:pPr marL="0" marR="0" algn="ctr">
              <a:lnSpc>
                <a:spcPct val="150000"/>
              </a:lnSpc>
              <a:spcBef>
                <a:spcPts val="0"/>
              </a:spcBef>
              <a:spcAft>
                <a:spcPts val="0"/>
              </a:spcAft>
            </a:pPr>
            <a:r>
              <a:rPr lang="en-US" sz="6600" b="1" dirty="0">
                <a:latin typeface="Arial" panose="020B0604020202020204" pitchFamily="34" charset="0"/>
                <a:ea typeface="Calibri" panose="020F0502020204030204" pitchFamily="34" charset="0"/>
                <a:cs typeface="Arial" panose="020B0604020202020204" pitchFamily="34" charset="0"/>
              </a:rPr>
              <a:t>VAI TRÒ CỦA THỰC VẬT TRONG CHUỖI THỨC ĂN</a:t>
            </a:r>
            <a:endParaRPr lang="en-US" sz="6600" b="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left)">
                                      <p:cBhvr>
                                        <p:cTn id="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theme/theme1.xml><?xml version="1.0" encoding="utf-8"?>
<a:theme xmlns:a="http://schemas.openxmlformats.org/drawingml/2006/main" name="Workout for Kids by Slidesgo">
  <a:themeElements>
    <a:clrScheme name="Simple Light">
      <a:dk1>
        <a:srgbClr val="282828"/>
      </a:dk1>
      <a:lt1>
        <a:srgbClr val="FFDFC6"/>
      </a:lt1>
      <a:dk2>
        <a:srgbClr val="FFF6ED"/>
      </a:dk2>
      <a:lt2>
        <a:srgbClr val="97C9BA"/>
      </a:lt2>
      <a:accent1>
        <a:srgbClr val="818529"/>
      </a:accent1>
      <a:accent2>
        <a:srgbClr val="124947"/>
      </a:accent2>
      <a:accent3>
        <a:srgbClr val="F9C45E"/>
      </a:accent3>
      <a:accent4>
        <a:srgbClr val="F2A040"/>
      </a:accent4>
      <a:accent5>
        <a:srgbClr val="F28485"/>
      </a:accent5>
      <a:accent6>
        <a:srgbClr val="456CA3"/>
      </a:accent6>
      <a:hlink>
        <a:srgbClr val="28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472</Words>
  <Application>Microsoft Office PowerPoint</Application>
  <PresentationFormat>Custom</PresentationFormat>
  <Paragraphs>43</Paragraphs>
  <Slides>13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Calibri</vt:lpstr>
      <vt:lpstr>Maven Pro</vt:lpstr>
      <vt:lpstr>Playfair Display Regular</vt:lpstr>
      <vt:lpstr>DFPOP1-W9</vt:lpstr>
      <vt:lpstr>Indie Flower</vt:lpstr>
      <vt:lpstr>Arial</vt:lpstr>
      <vt:lpstr>Times New Roman</vt:lpstr>
      <vt:lpstr>#9Slide03 AllRoundGothic</vt:lpstr>
      <vt:lpstr>Workout for Kids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STD_PHUONG</cp:lastModifiedBy>
  <cp:revision>35</cp:revision>
  <dcterms:modified xsi:type="dcterms:W3CDTF">2025-04-26T10:20:29Z</dcterms:modified>
</cp:coreProperties>
</file>