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1" r:id="rId2"/>
    <p:sldId id="285" r:id="rId3"/>
    <p:sldId id="322" r:id="rId4"/>
    <p:sldId id="316" r:id="rId5"/>
    <p:sldId id="324" r:id="rId6"/>
    <p:sldId id="325" r:id="rId7"/>
    <p:sldId id="326" r:id="rId8"/>
    <p:sldId id="327" r:id="rId9"/>
    <p:sldId id="317" r:id="rId10"/>
    <p:sldId id="323" r:id="rId11"/>
    <p:sldId id="318" r:id="rId12"/>
    <p:sldId id="343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FBFCC-1341-4A5E-8805-7E9E40FBCFD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1CEB-AACF-400B-9798-F375B797E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8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B9BC57-1AB5-4AF5-8447-ED4498F94217}" type="slidenum">
              <a:rPr lang="zh-CN" altLang="en-US" smtClean="0">
                <a:latin typeface="Calibri" panose="020F0502020204030204" pitchFamily="34" charset="0"/>
              </a:rPr>
              <a:pPr/>
              <a:t>1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7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224209"/>
      </p:ext>
    </p:extLst>
  </p:cSld>
  <p:clrMapOvr>
    <a:masterClrMapping/>
  </p:clrMapOvr>
  <p:transition spd="slow" advClick="0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5"/>
          <p:cNvGrpSpPr>
            <a:grpSpLocks/>
          </p:cNvGrpSpPr>
          <p:nvPr/>
        </p:nvGrpSpPr>
        <p:grpSpPr bwMode="auto">
          <a:xfrm>
            <a:off x="0" y="0"/>
            <a:ext cx="12191999" cy="6857999"/>
            <a:chOff x="0" y="0"/>
            <a:chExt cx="12192000" cy="6858000"/>
          </a:xfrm>
        </p:grpSpPr>
        <p:pic>
          <p:nvPicPr>
            <p:cNvPr id="4115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857" y="0"/>
              <a:ext cx="979714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>
              <a:extLst/>
            </p:cNvPr>
            <p:cNvSpPr/>
            <p:nvPr/>
          </p:nvSpPr>
          <p:spPr>
            <a:xfrm>
              <a:off x="0" y="0"/>
              <a:ext cx="2395538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4099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35" y="3409950"/>
            <a:ext cx="234434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轻松欢乐节奏感动进取电子音乐.mp3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914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8">
            <a:extLst/>
          </p:cNvPr>
          <p:cNvSpPr txBox="1"/>
          <p:nvPr/>
        </p:nvSpPr>
        <p:spPr>
          <a:xfrm>
            <a:off x="928467" y="898482"/>
            <a:ext cx="9650437" cy="1572065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altLang="zh-CN" sz="2100" b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NHIỆT LIỆT CHÀO MỪNG QUÝ THẦY CÔ VỀ DỰ  GIỜ  LỚP </a:t>
            </a:r>
            <a:r>
              <a:rPr lang="en-US" altLang="zh-CN" sz="2100" b="1" smtClean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2B</a:t>
            </a:r>
            <a:endParaRPr lang="zh-CN" altLang="en-US" sz="2100" b="1" dirty="0">
              <a:solidFill>
                <a:srgbClr val="C0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102" name="文本框 6"/>
          <p:cNvSpPr txBox="1">
            <a:spLocks noChangeArrowheads="1"/>
          </p:cNvSpPr>
          <p:nvPr/>
        </p:nvSpPr>
        <p:spPr bwMode="auto">
          <a:xfrm>
            <a:off x="3989785" y="2722960"/>
            <a:ext cx="4675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rgbClr val="00B050"/>
                </a:solidFill>
                <a:latin typeface="Times New Roman" panose="02020603050405020304" pitchFamily="18" charset="0"/>
                <a:ea typeface="inpin heiti"/>
                <a:cs typeface="Times New Roman" panose="02020603050405020304" pitchFamily="18" charset="0"/>
              </a:rPr>
              <a:t>Môn </a:t>
            </a:r>
            <a:r>
              <a:rPr lang="en-US" altLang="zh-CN" sz="4800" b="1" smtClean="0">
                <a:solidFill>
                  <a:srgbClr val="00B050"/>
                </a:solidFill>
                <a:latin typeface="Times New Roman" panose="02020603050405020304" pitchFamily="18" charset="0"/>
                <a:ea typeface="inpin heiti"/>
                <a:cs typeface="Times New Roman" panose="02020603050405020304" pitchFamily="18" charset="0"/>
              </a:rPr>
              <a:t>Toán</a:t>
            </a:r>
            <a:endParaRPr lang="en-US" altLang="zh-CN" sz="4800" b="1">
              <a:solidFill>
                <a:srgbClr val="00B050"/>
              </a:solidFill>
              <a:latin typeface="Times New Roman" panose="02020603050405020304" pitchFamily="18" charset="0"/>
              <a:ea typeface="inpin heiti"/>
              <a:cs typeface="Times New Roman" panose="02020603050405020304" pitchFamily="18" charset="0"/>
            </a:endParaRPr>
          </a:p>
        </p:txBody>
      </p:sp>
      <p:sp>
        <p:nvSpPr>
          <p:cNvPr id="19" name="矩形: 圆角 12">
            <a:extLst/>
          </p:cNvPr>
          <p:cNvSpPr/>
          <p:nvPr/>
        </p:nvSpPr>
        <p:spPr>
          <a:xfrm>
            <a:off x="6242448" y="3684985"/>
            <a:ext cx="3563540" cy="739378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inpin heiti" charset="-122"/>
              <a:ea typeface="inpin heiti" charset="-122"/>
            </a:endParaRPr>
          </a:p>
        </p:txBody>
      </p:sp>
      <p:sp>
        <p:nvSpPr>
          <p:cNvPr id="4104" name="文本框 13"/>
          <p:cNvSpPr txBox="1">
            <a:spLocks noChangeArrowheads="1"/>
          </p:cNvSpPr>
          <p:nvPr/>
        </p:nvSpPr>
        <p:spPr bwMode="auto">
          <a:xfrm>
            <a:off x="5768579" y="3874435"/>
            <a:ext cx="51760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inpin heiti"/>
                <a:cs typeface="Times New Roman" panose="02020603050405020304" pitchFamily="18" charset="0"/>
              </a:rPr>
              <a:t>Giáo viên: </a:t>
            </a:r>
            <a:r>
              <a:rPr lang="en-US" altLang="zh-CN" b="1" smtClean="0">
                <a:latin typeface="Times New Roman" panose="02020603050405020304" pitchFamily="18" charset="0"/>
                <a:ea typeface="inpin heiti"/>
                <a:cs typeface="Times New Roman" panose="02020603050405020304" pitchFamily="18" charset="0"/>
              </a:rPr>
              <a:t>Ngô Thị Hương</a:t>
            </a:r>
            <a:endParaRPr lang="zh-CN" altLang="en-US" b="1">
              <a:latin typeface="Times New Roman" panose="02020603050405020304" pitchFamily="18" charset="0"/>
              <a:ea typeface="inpin heiti"/>
              <a:cs typeface="Times New Roman" panose="02020603050405020304" pitchFamily="18" charset="0"/>
            </a:endParaRP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5768578" y="2313385"/>
            <a:ext cx="422672" cy="26789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32" name="AutoShape 42"/>
          <p:cNvSpPr>
            <a:spLocks noChangeArrowheads="1"/>
          </p:cNvSpPr>
          <p:nvPr/>
        </p:nvSpPr>
        <p:spPr bwMode="auto">
          <a:xfrm flipV="1">
            <a:off x="5768580" y="5661422"/>
            <a:ext cx="291703" cy="26193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33" name="AutoShape 43"/>
          <p:cNvSpPr>
            <a:spLocks noChangeArrowheads="1"/>
          </p:cNvSpPr>
          <p:nvPr/>
        </p:nvSpPr>
        <p:spPr bwMode="auto">
          <a:xfrm>
            <a:off x="3377804" y="4187429"/>
            <a:ext cx="260747" cy="279797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34" name="AutoShape 44"/>
          <p:cNvSpPr>
            <a:spLocks noChangeArrowheads="1"/>
          </p:cNvSpPr>
          <p:nvPr/>
        </p:nvSpPr>
        <p:spPr bwMode="auto">
          <a:xfrm>
            <a:off x="8858251" y="2241947"/>
            <a:ext cx="302419" cy="20478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35" name="AutoShape 46"/>
          <p:cNvSpPr>
            <a:spLocks noChangeArrowheads="1"/>
          </p:cNvSpPr>
          <p:nvPr/>
        </p:nvSpPr>
        <p:spPr bwMode="auto">
          <a:xfrm>
            <a:off x="2500313" y="2365772"/>
            <a:ext cx="346472" cy="20955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36" name="AutoShape 64"/>
          <p:cNvSpPr>
            <a:spLocks noChangeArrowheads="1"/>
          </p:cNvSpPr>
          <p:nvPr/>
        </p:nvSpPr>
        <p:spPr bwMode="auto">
          <a:xfrm>
            <a:off x="4225528" y="5220891"/>
            <a:ext cx="242888" cy="217884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37" name="AutoShape 64"/>
          <p:cNvSpPr>
            <a:spLocks noChangeArrowheads="1"/>
          </p:cNvSpPr>
          <p:nvPr/>
        </p:nvSpPr>
        <p:spPr bwMode="auto">
          <a:xfrm>
            <a:off x="7392591" y="5245894"/>
            <a:ext cx="261938" cy="253604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39" name="AutoShape 64"/>
          <p:cNvSpPr>
            <a:spLocks noChangeArrowheads="1"/>
          </p:cNvSpPr>
          <p:nvPr/>
        </p:nvSpPr>
        <p:spPr bwMode="auto">
          <a:xfrm>
            <a:off x="3877867" y="1552575"/>
            <a:ext cx="347663" cy="253604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40" name="AutoShape 44"/>
          <p:cNvSpPr>
            <a:spLocks noChangeArrowheads="1"/>
          </p:cNvSpPr>
          <p:nvPr/>
        </p:nvSpPr>
        <p:spPr bwMode="auto">
          <a:xfrm>
            <a:off x="7523560" y="1497806"/>
            <a:ext cx="350044" cy="291704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21" name="AutoShape 44"/>
          <p:cNvSpPr>
            <a:spLocks noChangeArrowheads="1"/>
          </p:cNvSpPr>
          <p:nvPr/>
        </p:nvSpPr>
        <p:spPr bwMode="auto">
          <a:xfrm>
            <a:off x="8378429" y="4326731"/>
            <a:ext cx="286940" cy="196454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4058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C958864E-1725-43CA-8789-1CFCB0A9A9E1}"/>
              </a:ext>
            </a:extLst>
          </p:cNvPr>
          <p:cNvSpPr/>
          <p:nvPr/>
        </p:nvSpPr>
        <p:spPr>
          <a:xfrm>
            <a:off x="561274" y="53932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AB888F-C214-493E-A27B-98475ED40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236" y="1308666"/>
            <a:ext cx="9093457" cy="15892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3E41701-016B-4E89-8FFD-8FC66B0C64D9}"/>
              </a:ext>
            </a:extLst>
          </p:cNvPr>
          <p:cNvGrpSpPr/>
          <p:nvPr/>
        </p:nvGrpSpPr>
        <p:grpSpPr>
          <a:xfrm>
            <a:off x="1498432" y="453429"/>
            <a:ext cx="1683271" cy="523220"/>
            <a:chOff x="1931814" y="1440654"/>
            <a:chExt cx="1683271" cy="5232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A17933-8494-4E44-985B-EBE1DA7AF52E}"/>
                </a:ext>
              </a:extLst>
            </p:cNvPr>
            <p:cNvGrpSpPr/>
            <p:nvPr/>
          </p:nvGrpSpPr>
          <p:grpSpPr>
            <a:xfrm>
              <a:off x="1931814" y="1440654"/>
              <a:ext cx="1683271" cy="523220"/>
              <a:chOff x="1931814" y="1440654"/>
              <a:chExt cx="1683271" cy="52322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D197219-85BF-479D-80FA-109122C1689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1248296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591445-56C9-40C7-819D-A234DDC932B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6460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&lt;, &gt;, =</a:t>
                </a:r>
                <a:endParaRPr lang="vi-VN" sz="28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F2C5ED-1C61-41CA-A5FE-0584519915E1}"/>
                </a:ext>
              </a:extLst>
            </p:cNvPr>
            <p:cNvSpPr txBox="1"/>
            <p:nvPr/>
          </p:nvSpPr>
          <p:spPr>
            <a:xfrm>
              <a:off x="3217319" y="1483603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0AD8F7-C980-426A-BF03-DB1CDD4FE55E}"/>
              </a:ext>
            </a:extLst>
          </p:cNvPr>
          <p:cNvSpPr txBox="1"/>
          <p:nvPr/>
        </p:nvSpPr>
        <p:spPr>
          <a:xfrm>
            <a:off x="2161194" y="19251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DBE1A16-EA00-4081-91E9-A471119088F8}"/>
              </a:ext>
            </a:extLst>
          </p:cNvPr>
          <p:cNvSpPr/>
          <p:nvPr/>
        </p:nvSpPr>
        <p:spPr>
          <a:xfrm>
            <a:off x="3181703" y="153547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EF2C62-D62B-4C75-9FD3-90AC407275E8}"/>
              </a:ext>
            </a:extLst>
          </p:cNvPr>
          <p:cNvSpPr txBox="1"/>
          <p:nvPr/>
        </p:nvSpPr>
        <p:spPr>
          <a:xfrm>
            <a:off x="2161194" y="27067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BCAE084-C706-473E-BCE2-CD4EDD8CBB33}"/>
              </a:ext>
            </a:extLst>
          </p:cNvPr>
          <p:cNvSpPr/>
          <p:nvPr/>
        </p:nvSpPr>
        <p:spPr>
          <a:xfrm>
            <a:off x="3181703" y="230601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062F7B2-6880-4D84-957E-515B9FFB74AD}"/>
              </a:ext>
            </a:extLst>
          </p:cNvPr>
          <p:cNvSpPr/>
          <p:nvPr/>
        </p:nvSpPr>
        <p:spPr>
          <a:xfrm>
            <a:off x="7797384" y="153547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6A71F7-8F0C-4105-A3B7-CA513D2C257E}"/>
              </a:ext>
            </a:extLst>
          </p:cNvPr>
          <p:cNvSpPr txBox="1"/>
          <p:nvPr/>
        </p:nvSpPr>
        <p:spPr>
          <a:xfrm>
            <a:off x="6826736" y="192510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17D022-A95B-428A-808A-6517EC12BE89}"/>
              </a:ext>
            </a:extLst>
          </p:cNvPr>
          <p:cNvSpPr txBox="1"/>
          <p:nvPr/>
        </p:nvSpPr>
        <p:spPr>
          <a:xfrm>
            <a:off x="8774582" y="192510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8049B1-66CD-40CD-9289-43287E41109C}"/>
              </a:ext>
            </a:extLst>
          </p:cNvPr>
          <p:cNvSpPr txBox="1"/>
          <p:nvPr/>
        </p:nvSpPr>
        <p:spPr>
          <a:xfrm>
            <a:off x="6826736" y="277037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9CF3CE-05E3-43DF-B918-A44A1E1C2588}"/>
              </a:ext>
            </a:extLst>
          </p:cNvPr>
          <p:cNvSpPr txBox="1"/>
          <p:nvPr/>
        </p:nvSpPr>
        <p:spPr>
          <a:xfrm>
            <a:off x="8813697" y="27067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D7C0005-A2B7-4C49-9D37-21520AF304D7}"/>
              </a:ext>
            </a:extLst>
          </p:cNvPr>
          <p:cNvSpPr/>
          <p:nvPr/>
        </p:nvSpPr>
        <p:spPr>
          <a:xfrm>
            <a:off x="7795977" y="227904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88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20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83E12-D238-45D4-983F-8B0A857B3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1405" y="2011815"/>
            <a:ext cx="5324475" cy="4314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25748" y="2281934"/>
            <a:ext cx="5770252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ngày</a:t>
            </a:r>
            <a:r>
              <a:rPr lang="en-US" sz="2800" i="1" dirty="0">
                <a:solidFill>
                  <a:srgbClr val="002060"/>
                </a:solidFill>
              </a:rPr>
              <a:t> con </a:t>
            </a:r>
            <a:r>
              <a:rPr lang="en-US" sz="2800" i="1" dirty="0" err="1">
                <a:solidFill>
                  <a:srgbClr val="002060"/>
                </a:solidFill>
              </a:rPr>
              <a:t>bò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Bình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20 – 5 = 15 (</a:t>
            </a:r>
            <a:r>
              <a:rPr lang="en-US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248828" y="2689305"/>
            <a:ext cx="9859783" cy="1916174"/>
            <a:chOff x="1281611" y="2062287"/>
            <a:chExt cx="9859783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498638" y="2330539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69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+ 48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81611" y="2282575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</a:rPr>
                <a:t>74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30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367205" y="1722521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200015" y="1722521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5753271" y="1722521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082 2.96296E-6 C -0.01198 2.96296E-6 -0.0164 0.07963 -0.0164 0.14467 L -0.0164 0.2893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00769 2.96296E-6 C 0.01107 2.96296E-6 0.01537 0.05509 0.01537 0.10023 L 0.01537 0.2004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59 0.00949 " pathEditMode="relative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33842 L 0.09271 0.12708 C 0.11198 0.0794 0.14102 0.05393 0.17149 0.05393 C 0.20612 0.05393 0.23386 0.0794 0.25313 0.12708 L 0.34597 0.33842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1395238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74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0256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vi-VN" sz="36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6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36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380" y="1774209"/>
            <a:ext cx="8120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69: Tiết 3 - Luyện tập</a:t>
            </a:r>
            <a:endParaRPr 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7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746374" y="34507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183696" y="259175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826439" y="828672"/>
            <a:ext cx="50659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64 </a:t>
            </a:r>
            <a:r>
              <a:rPr lang="en-US" sz="2600" dirty="0" err="1"/>
              <a:t>và</a:t>
            </a:r>
            <a:r>
              <a:rPr lang="en-US" sz="2600" dirty="0"/>
              <a:t> 26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90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80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6338862" y="717948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71 </a:t>
            </a:r>
            <a:r>
              <a:rPr lang="en-US" sz="2600" dirty="0" err="1"/>
              <a:t>và</a:t>
            </a:r>
            <a:r>
              <a:rPr lang="en-US" sz="2600" dirty="0"/>
              <a:t> 18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89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650840" y="3450582"/>
            <a:ext cx="50659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 + 9 – 27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16</a:t>
            </a:r>
            <a:endParaRPr lang="vi-VN"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9B374-A768-4580-84BE-B654D057638C}"/>
              </a:ext>
            </a:extLst>
          </p:cNvPr>
          <p:cNvSpPr txBox="1"/>
          <p:nvPr/>
        </p:nvSpPr>
        <p:spPr>
          <a:xfrm>
            <a:off x="6338862" y="3450582"/>
            <a:ext cx="50659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d)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53 – 5 + 45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93</a:t>
            </a:r>
            <a:endParaRPr lang="vi-VN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1886952" y="1913399"/>
            <a:ext cx="50659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600" dirty="0" err="1">
                <a:solidFill>
                  <a:srgbClr val="00B0F0"/>
                </a:solidFill>
              </a:rPr>
              <a:t>Tổng</a:t>
            </a:r>
            <a:r>
              <a:rPr lang="en-US" sz="2600" dirty="0">
                <a:solidFill>
                  <a:srgbClr val="00B0F0"/>
                </a:solidFill>
              </a:rPr>
              <a:t> </a:t>
            </a:r>
            <a:r>
              <a:rPr lang="en-US" sz="2600" dirty="0" err="1">
                <a:solidFill>
                  <a:srgbClr val="00B0F0"/>
                </a:solidFill>
              </a:rPr>
              <a:t>của</a:t>
            </a:r>
            <a:r>
              <a:rPr lang="en-US" sz="2600" dirty="0">
                <a:solidFill>
                  <a:srgbClr val="00B0F0"/>
                </a:solidFill>
              </a:rPr>
              <a:t> 64 </a:t>
            </a:r>
            <a:r>
              <a:rPr lang="en-US" sz="2600" dirty="0" err="1">
                <a:solidFill>
                  <a:srgbClr val="00B0F0"/>
                </a:solidFill>
              </a:rPr>
              <a:t>và</a:t>
            </a:r>
            <a:r>
              <a:rPr lang="en-US" sz="2600" dirty="0">
                <a:solidFill>
                  <a:srgbClr val="00B0F0"/>
                </a:solidFill>
              </a:rPr>
              <a:t> 26 </a:t>
            </a:r>
            <a:r>
              <a:rPr lang="en-US" sz="2600" dirty="0" err="1">
                <a:solidFill>
                  <a:srgbClr val="00B0F0"/>
                </a:solidFill>
              </a:rPr>
              <a:t>là</a:t>
            </a:r>
            <a:r>
              <a:rPr lang="en-US" sz="2600" dirty="0">
                <a:solidFill>
                  <a:srgbClr val="00B0F0"/>
                </a:solidFill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</a:t>
            </a:r>
            <a:r>
              <a:rPr lang="en-US" sz="2600">
                <a:solidFill>
                  <a:srgbClr val="FF0066"/>
                </a:solidFill>
              </a:rPr>
              <a:t>. </a:t>
            </a:r>
            <a:r>
              <a:rPr lang="en-US" sz="2600" smtClean="0">
                <a:solidFill>
                  <a:srgbClr val="FF0066"/>
                </a:solidFill>
              </a:rPr>
              <a:t> </a:t>
            </a:r>
            <a:r>
              <a:rPr lang="en-US" sz="2600" smtClean="0"/>
              <a:t>90</a:t>
            </a:r>
            <a:r>
              <a:rPr lang="en-US" sz="2600" dirty="0"/>
              <a:t>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80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A32439-F4E4-438A-AC5E-3CFA79004529}"/>
              </a:ext>
            </a:extLst>
          </p:cNvPr>
          <p:cNvSpPr/>
          <p:nvPr/>
        </p:nvSpPr>
        <p:spPr>
          <a:xfrm>
            <a:off x="1813273" y="3010118"/>
            <a:ext cx="559555" cy="597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" name="10 seconds countdown 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id="{6ABA365C-E0B4-DBA6-E38E-E50D66247111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0269" y="516736"/>
            <a:ext cx="2405854" cy="13966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1251341" y="11721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784197" y="1129170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3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1042937" y="116352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859258" y="1077629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1480259" y="2220315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71 </a:t>
            </a:r>
            <a:r>
              <a:rPr lang="en-US" sz="2600" dirty="0" err="1"/>
              <a:t>và</a:t>
            </a:r>
            <a:r>
              <a:rPr lang="en-US" sz="2600" dirty="0"/>
              <a:t> 18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89</a:t>
            </a:r>
            <a:endParaRPr lang="vi-VN" sz="26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722AC9-A35A-41D3-970D-3046A8E3039E}"/>
              </a:ext>
            </a:extLst>
          </p:cNvPr>
          <p:cNvSpPr/>
          <p:nvPr/>
        </p:nvSpPr>
        <p:spPr>
          <a:xfrm>
            <a:off x="3169766" y="3229395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10 seconds countdown 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id="{6ABA365C-E0B4-DBA6-E38E-E50D66247111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3792" y="640907"/>
            <a:ext cx="2405854" cy="1396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950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9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" grpId="0" animBg="1"/>
      <p:bldP spid="7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746374" y="62272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292878" y="572061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965035" y="1333039"/>
            <a:ext cx="50659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chemeClr val="tx2"/>
                </a:solidFill>
              </a:rPr>
              <a:t>c) </a:t>
            </a:r>
            <a:r>
              <a:rPr lang="en-US" sz="2600" dirty="0" err="1">
                <a:solidFill>
                  <a:schemeClr val="tx2"/>
                </a:solidFill>
              </a:rPr>
              <a:t>Kết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quả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tính</a:t>
            </a:r>
            <a:r>
              <a:rPr lang="en-US" sz="2600" dirty="0">
                <a:solidFill>
                  <a:schemeClr val="tx2"/>
                </a:solidFill>
              </a:rPr>
              <a:t> 34 + 9 – 27 </a:t>
            </a:r>
            <a:r>
              <a:rPr lang="en-US" sz="2600" dirty="0" err="1">
                <a:solidFill>
                  <a:schemeClr val="tx2"/>
                </a:solidFill>
              </a:rPr>
              <a:t>là</a:t>
            </a:r>
            <a:r>
              <a:rPr lang="en-US" sz="2600" dirty="0">
                <a:solidFill>
                  <a:schemeClr val="tx2"/>
                </a:solidFill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16</a:t>
            </a:r>
            <a:endParaRPr lang="vi-VN" sz="2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183C0-C572-42DE-B780-FAA3F6EE31CE}"/>
              </a:ext>
            </a:extLst>
          </p:cNvPr>
          <p:cNvSpPr/>
          <p:nvPr/>
        </p:nvSpPr>
        <p:spPr>
          <a:xfrm>
            <a:off x="4473449" y="2437259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" name="10 seconds countdown 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id="{6ABA365C-E0B4-DBA6-E38E-E50D66247111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15678" y="622726"/>
            <a:ext cx="2405854" cy="1396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08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9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 animBg="1"/>
      <p:bldP spid="10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746374" y="6496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306526" y="56373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9B374-A768-4580-84BE-B654D057638C}"/>
              </a:ext>
            </a:extLst>
          </p:cNvPr>
          <p:cNvSpPr txBox="1"/>
          <p:nvPr/>
        </p:nvSpPr>
        <p:spPr>
          <a:xfrm>
            <a:off x="965035" y="1280588"/>
            <a:ext cx="50659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00"/>
                </a:solidFill>
              </a:rPr>
              <a:t>d) </a:t>
            </a:r>
            <a:r>
              <a:rPr lang="en-US" sz="2600" dirty="0" err="1">
                <a:solidFill>
                  <a:srgbClr val="FF0000"/>
                </a:solidFill>
              </a:rPr>
              <a:t>Kết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tính</a:t>
            </a:r>
            <a:r>
              <a:rPr lang="en-US" sz="2600" dirty="0">
                <a:solidFill>
                  <a:srgbClr val="FF0000"/>
                </a:solidFill>
              </a:rPr>
              <a:t> 53 – 5 + 45 </a:t>
            </a:r>
            <a:r>
              <a:rPr lang="en-US" sz="2600" dirty="0" err="1">
                <a:solidFill>
                  <a:srgbClr val="FF0000"/>
                </a:solidFill>
              </a:rPr>
              <a:t>là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93</a:t>
            </a:r>
            <a:endParaRPr lang="vi-VN" sz="26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144D54-7868-49A6-AE9C-5D9E403F867B}"/>
              </a:ext>
            </a:extLst>
          </p:cNvPr>
          <p:cNvSpPr/>
          <p:nvPr/>
        </p:nvSpPr>
        <p:spPr>
          <a:xfrm>
            <a:off x="4596279" y="2261090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" name="10 seconds countdown 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id="{6ABA365C-E0B4-DBA6-E38E-E50D66247111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15679" y="582256"/>
            <a:ext cx="2405854" cy="1396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357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9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 animBg="1"/>
      <p:bldP spid="11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6862BCC-8B18-4F9D-A251-D1A79957EAB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2DD52-C70E-438E-AB33-4DB33EA5969C}"/>
              </a:ext>
            </a:extLst>
          </p:cNvPr>
          <p:cNvSpPr txBox="1"/>
          <p:nvPr/>
        </p:nvSpPr>
        <p:spPr>
          <a:xfrm>
            <a:off x="1312495" y="521747"/>
            <a:ext cx="392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12CE5-407A-4DEE-80FE-A5EB2CE2C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2495" y="1351189"/>
            <a:ext cx="8757990" cy="19435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F90913-7BE5-476A-8EF9-A65461A051AE}"/>
              </a:ext>
            </a:extLst>
          </p:cNvPr>
          <p:cNvSpPr/>
          <p:nvPr/>
        </p:nvSpPr>
        <p:spPr>
          <a:xfrm>
            <a:off x="2861744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EB1992-3A92-494C-BEB9-F4371E01A935}"/>
              </a:ext>
            </a:extLst>
          </p:cNvPr>
          <p:cNvSpPr/>
          <p:nvPr/>
        </p:nvSpPr>
        <p:spPr>
          <a:xfrm>
            <a:off x="2345288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7011F5-3138-4724-9562-69010451F05F}"/>
              </a:ext>
            </a:extLst>
          </p:cNvPr>
          <p:cNvSpPr/>
          <p:nvPr/>
        </p:nvSpPr>
        <p:spPr>
          <a:xfrm>
            <a:off x="6057900" y="161109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2567EB-B51B-48C5-9AC0-07C1AF87FE7F}"/>
              </a:ext>
            </a:extLst>
          </p:cNvPr>
          <p:cNvSpPr/>
          <p:nvPr/>
        </p:nvSpPr>
        <p:spPr>
          <a:xfrm>
            <a:off x="5567894" y="214814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52D791-6B61-435D-A1E3-577578A21230}"/>
              </a:ext>
            </a:extLst>
          </p:cNvPr>
          <p:cNvSpPr/>
          <p:nvPr/>
        </p:nvSpPr>
        <p:spPr>
          <a:xfrm>
            <a:off x="9400430" y="213363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04C83D-52D0-4833-B82C-64ECBD2DEF96}"/>
              </a:ext>
            </a:extLst>
          </p:cNvPr>
          <p:cNvSpPr/>
          <p:nvPr/>
        </p:nvSpPr>
        <p:spPr>
          <a:xfrm>
            <a:off x="8910424" y="27141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315</Words>
  <Application>Microsoft Office PowerPoint</Application>
  <PresentationFormat>Widescreen</PresentationFormat>
  <Paragraphs>77</Paragraphs>
  <Slides>12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inpin heiti</vt:lpstr>
      <vt:lpstr>UTM Cookies</vt:lpstr>
      <vt:lpstr>Arial</vt:lpstr>
      <vt:lpstr>Book Antiqua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249</cp:revision>
  <dcterms:created xsi:type="dcterms:W3CDTF">2021-06-02T01:34:28Z</dcterms:created>
  <dcterms:modified xsi:type="dcterms:W3CDTF">2025-04-26T06:58:14Z</dcterms:modified>
</cp:coreProperties>
</file>