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9" r:id="rId2"/>
    <p:sldId id="256" r:id="rId3"/>
    <p:sldId id="268" r:id="rId4"/>
    <p:sldId id="270"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C13BA8-F23E-43ED-ACEB-222EA7C76B50}" type="datetimeFigureOut">
              <a:rPr lang="en-US" smtClean="0"/>
              <a:t>4/26/2025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103BF4-0145-4FE2-9E9E-4F01EF22E417}" type="slidenum">
              <a:rPr lang="en-US" smtClean="0"/>
              <a:t>‹#›</a:t>
            </a:fld>
            <a:endParaRPr lang="en-US"/>
          </a:p>
        </p:txBody>
      </p:sp>
    </p:spTree>
    <p:extLst>
      <p:ext uri="{BB962C8B-B14F-4D97-AF65-F5344CB8AC3E}">
        <p14:creationId xmlns:p14="http://schemas.microsoft.com/office/powerpoint/2010/main" val="2900388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125A3-77AE-496B-B04C-07CB24D2E36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859430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03BF4-0145-4FE2-9E9E-4F01EF22E417}" type="slidenum">
              <a:rPr lang="en-US" smtClean="0"/>
              <a:t>8</a:t>
            </a:fld>
            <a:endParaRPr lang="en-US"/>
          </a:p>
        </p:txBody>
      </p:sp>
    </p:spTree>
    <p:extLst>
      <p:ext uri="{BB962C8B-B14F-4D97-AF65-F5344CB8AC3E}">
        <p14:creationId xmlns:p14="http://schemas.microsoft.com/office/powerpoint/2010/main" val="390734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7A7B3E-638B-43DA-A9B1-28D666F19F42}" type="datetimeFigureOut">
              <a:rPr lang="en-US" smtClean="0"/>
              <a:t>4/26/2025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296EC-647C-4E51-8439-BDEB4C7546B7}" type="slidenum">
              <a:rPr lang="en-US" smtClean="0"/>
              <a:t>‹#›</a:t>
            </a:fld>
            <a:endParaRPr lang="en-US"/>
          </a:p>
        </p:txBody>
      </p:sp>
    </p:spTree>
    <p:extLst>
      <p:ext uri="{BB962C8B-B14F-4D97-AF65-F5344CB8AC3E}">
        <p14:creationId xmlns:p14="http://schemas.microsoft.com/office/powerpoint/2010/main" val="421453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7A7B3E-638B-43DA-A9B1-28D666F19F42}" type="datetimeFigureOut">
              <a:rPr lang="en-US" smtClean="0"/>
              <a:t>4/26/2025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296EC-647C-4E51-8439-BDEB4C7546B7}" type="slidenum">
              <a:rPr lang="en-US" smtClean="0"/>
              <a:t>‹#›</a:t>
            </a:fld>
            <a:endParaRPr lang="en-US"/>
          </a:p>
        </p:txBody>
      </p:sp>
    </p:spTree>
    <p:extLst>
      <p:ext uri="{BB962C8B-B14F-4D97-AF65-F5344CB8AC3E}">
        <p14:creationId xmlns:p14="http://schemas.microsoft.com/office/powerpoint/2010/main" val="1519302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7A7B3E-638B-43DA-A9B1-28D666F19F42}" type="datetimeFigureOut">
              <a:rPr lang="en-US" smtClean="0"/>
              <a:t>4/26/2025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296EC-647C-4E51-8439-BDEB4C7546B7}" type="slidenum">
              <a:rPr lang="en-US" smtClean="0"/>
              <a:t>‹#›</a:t>
            </a:fld>
            <a:endParaRPr lang="en-US"/>
          </a:p>
        </p:txBody>
      </p:sp>
    </p:spTree>
    <p:extLst>
      <p:ext uri="{BB962C8B-B14F-4D97-AF65-F5344CB8AC3E}">
        <p14:creationId xmlns:p14="http://schemas.microsoft.com/office/powerpoint/2010/main" val="4237288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7A7B3E-638B-43DA-A9B1-28D666F19F42}" type="datetimeFigureOut">
              <a:rPr lang="en-US" smtClean="0"/>
              <a:t>4/26/2025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296EC-647C-4E51-8439-BDEB4C7546B7}" type="slidenum">
              <a:rPr lang="en-US" smtClean="0"/>
              <a:t>‹#›</a:t>
            </a:fld>
            <a:endParaRPr lang="en-US"/>
          </a:p>
        </p:txBody>
      </p:sp>
    </p:spTree>
    <p:extLst>
      <p:ext uri="{BB962C8B-B14F-4D97-AF65-F5344CB8AC3E}">
        <p14:creationId xmlns:p14="http://schemas.microsoft.com/office/powerpoint/2010/main" val="1755727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7A7B3E-638B-43DA-A9B1-28D666F19F42}" type="datetimeFigureOut">
              <a:rPr lang="en-US" smtClean="0"/>
              <a:t>4/26/2025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296EC-647C-4E51-8439-BDEB4C7546B7}" type="slidenum">
              <a:rPr lang="en-US" smtClean="0"/>
              <a:t>‹#›</a:t>
            </a:fld>
            <a:endParaRPr lang="en-US"/>
          </a:p>
        </p:txBody>
      </p:sp>
    </p:spTree>
    <p:extLst>
      <p:ext uri="{BB962C8B-B14F-4D97-AF65-F5344CB8AC3E}">
        <p14:creationId xmlns:p14="http://schemas.microsoft.com/office/powerpoint/2010/main" val="1911063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7A7B3E-638B-43DA-A9B1-28D666F19F42}" type="datetimeFigureOut">
              <a:rPr lang="en-US" smtClean="0"/>
              <a:t>4/26/2025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296EC-647C-4E51-8439-BDEB4C7546B7}" type="slidenum">
              <a:rPr lang="en-US" smtClean="0"/>
              <a:t>‹#›</a:t>
            </a:fld>
            <a:endParaRPr lang="en-US"/>
          </a:p>
        </p:txBody>
      </p:sp>
    </p:spTree>
    <p:extLst>
      <p:ext uri="{BB962C8B-B14F-4D97-AF65-F5344CB8AC3E}">
        <p14:creationId xmlns:p14="http://schemas.microsoft.com/office/powerpoint/2010/main" val="1635723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7A7B3E-638B-43DA-A9B1-28D666F19F42}" type="datetimeFigureOut">
              <a:rPr lang="en-US" smtClean="0"/>
              <a:t>4/26/2025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0296EC-647C-4E51-8439-BDEB4C7546B7}" type="slidenum">
              <a:rPr lang="en-US" smtClean="0"/>
              <a:t>‹#›</a:t>
            </a:fld>
            <a:endParaRPr lang="en-US"/>
          </a:p>
        </p:txBody>
      </p:sp>
    </p:spTree>
    <p:extLst>
      <p:ext uri="{BB962C8B-B14F-4D97-AF65-F5344CB8AC3E}">
        <p14:creationId xmlns:p14="http://schemas.microsoft.com/office/powerpoint/2010/main" val="1288089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7A7B3E-638B-43DA-A9B1-28D666F19F42}" type="datetimeFigureOut">
              <a:rPr lang="en-US" smtClean="0"/>
              <a:t>4/26/2025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0296EC-647C-4E51-8439-BDEB4C7546B7}" type="slidenum">
              <a:rPr lang="en-US" smtClean="0"/>
              <a:t>‹#›</a:t>
            </a:fld>
            <a:endParaRPr lang="en-US"/>
          </a:p>
        </p:txBody>
      </p:sp>
    </p:spTree>
    <p:extLst>
      <p:ext uri="{BB962C8B-B14F-4D97-AF65-F5344CB8AC3E}">
        <p14:creationId xmlns:p14="http://schemas.microsoft.com/office/powerpoint/2010/main" val="4142280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7A7B3E-638B-43DA-A9B1-28D666F19F42}" type="datetimeFigureOut">
              <a:rPr lang="en-US" smtClean="0"/>
              <a:t>4/26/2025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0296EC-647C-4E51-8439-BDEB4C7546B7}" type="slidenum">
              <a:rPr lang="en-US" smtClean="0"/>
              <a:t>‹#›</a:t>
            </a:fld>
            <a:endParaRPr lang="en-US"/>
          </a:p>
        </p:txBody>
      </p:sp>
    </p:spTree>
    <p:extLst>
      <p:ext uri="{BB962C8B-B14F-4D97-AF65-F5344CB8AC3E}">
        <p14:creationId xmlns:p14="http://schemas.microsoft.com/office/powerpoint/2010/main" val="818392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7A7B3E-638B-43DA-A9B1-28D666F19F42}" type="datetimeFigureOut">
              <a:rPr lang="en-US" smtClean="0"/>
              <a:t>4/26/2025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296EC-647C-4E51-8439-BDEB4C7546B7}" type="slidenum">
              <a:rPr lang="en-US" smtClean="0"/>
              <a:t>‹#›</a:t>
            </a:fld>
            <a:endParaRPr lang="en-US"/>
          </a:p>
        </p:txBody>
      </p:sp>
    </p:spTree>
    <p:extLst>
      <p:ext uri="{BB962C8B-B14F-4D97-AF65-F5344CB8AC3E}">
        <p14:creationId xmlns:p14="http://schemas.microsoft.com/office/powerpoint/2010/main" val="844881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7A7B3E-638B-43DA-A9B1-28D666F19F42}" type="datetimeFigureOut">
              <a:rPr lang="en-US" smtClean="0"/>
              <a:t>4/26/2025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296EC-647C-4E51-8439-BDEB4C7546B7}" type="slidenum">
              <a:rPr lang="en-US" smtClean="0"/>
              <a:t>‹#›</a:t>
            </a:fld>
            <a:endParaRPr lang="en-US"/>
          </a:p>
        </p:txBody>
      </p:sp>
    </p:spTree>
    <p:extLst>
      <p:ext uri="{BB962C8B-B14F-4D97-AF65-F5344CB8AC3E}">
        <p14:creationId xmlns:p14="http://schemas.microsoft.com/office/powerpoint/2010/main" val="1583873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7A7B3E-638B-43DA-A9B1-28D666F19F42}" type="datetimeFigureOut">
              <a:rPr lang="en-US" smtClean="0"/>
              <a:t>4/26/2025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0296EC-647C-4E51-8439-BDEB4C7546B7}" type="slidenum">
              <a:rPr lang="en-US" smtClean="0"/>
              <a:t>‹#›</a:t>
            </a:fld>
            <a:endParaRPr lang="en-US"/>
          </a:p>
        </p:txBody>
      </p:sp>
    </p:spTree>
    <p:extLst>
      <p:ext uri="{BB962C8B-B14F-4D97-AF65-F5344CB8AC3E}">
        <p14:creationId xmlns:p14="http://schemas.microsoft.com/office/powerpoint/2010/main" val="3339272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1892"/>
            <a:ext cx="9144000" cy="51435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t="56225"/>
          <a:stretch/>
        </p:blipFill>
        <p:spPr>
          <a:xfrm>
            <a:off x="0" y="3999645"/>
            <a:ext cx="9144000" cy="2001106"/>
          </a:xfrm>
          <a:prstGeom prst="rect">
            <a:avLst/>
          </a:prstGeom>
        </p:spPr>
      </p:pic>
      <p:pic>
        <p:nvPicPr>
          <p:cNvPr id="6" name="图片 1">
            <a:extLst>
              <a:ext uri="{FF2B5EF4-FFF2-40B4-BE49-F238E27FC236}">
                <a16:creationId xmlns:a16="http://schemas.microsoft.com/office/drawing/2014/main" id="{E5B21983-5070-FB9A-D39A-35BDB642DC7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771" y="1385291"/>
            <a:ext cx="1996233" cy="668625"/>
          </a:xfrm>
          <a:prstGeom prst="rect">
            <a:avLst/>
          </a:prstGeom>
        </p:spPr>
      </p:pic>
      <p:pic>
        <p:nvPicPr>
          <p:cNvPr id="7" name="图片 80">
            <a:extLst>
              <a:ext uri="{FF2B5EF4-FFF2-40B4-BE49-F238E27FC236}">
                <a16:creationId xmlns:a16="http://schemas.microsoft.com/office/drawing/2014/main" id="{20AF1759-2F38-FA36-DB81-B564E70FC957}"/>
              </a:ext>
            </a:extLst>
          </p:cNvPr>
          <p:cNvPicPr>
            <a:picLocks noChangeAspect="1"/>
          </p:cNvPicPr>
          <p:nvPr/>
        </p:nvPicPr>
        <p:blipFill rotWithShape="1">
          <a:blip r:embed="rId6">
            <a:extLst>
              <a:ext uri="{28A0092B-C50C-407E-A947-70E740481C1C}">
                <a14:useLocalDpi xmlns:a14="http://schemas.microsoft.com/office/drawing/2010/main" val="0"/>
              </a:ext>
            </a:extLst>
          </a:blip>
          <a:srcRect l="135" t="36971" r="-1"/>
          <a:stretch/>
        </p:blipFill>
        <p:spPr>
          <a:xfrm>
            <a:off x="2" y="2686051"/>
            <a:ext cx="9143998" cy="3004238"/>
          </a:xfrm>
          <a:prstGeom prst="rect">
            <a:avLst/>
          </a:prstGeom>
        </p:spPr>
      </p:pic>
      <p:pic>
        <p:nvPicPr>
          <p:cNvPr id="8" name="图片 22">
            <a:extLst>
              <a:ext uri="{FF2B5EF4-FFF2-40B4-BE49-F238E27FC236}">
                <a16:creationId xmlns:a16="http://schemas.microsoft.com/office/drawing/2014/main" id="{2E0A91DF-FEB2-3AEF-7F61-83F91C0E3AF0}"/>
              </a:ext>
            </a:extLst>
          </p:cNvPr>
          <p:cNvPicPr>
            <a:picLocks noChangeAspect="1"/>
          </p:cNvPicPr>
          <p:nvPr/>
        </p:nvPicPr>
        <p:blipFill rotWithShape="1">
          <a:blip r:embed="rId7">
            <a:extLst>
              <a:ext uri="{28A0092B-C50C-407E-A947-70E740481C1C}">
                <a14:useLocalDpi xmlns:a14="http://schemas.microsoft.com/office/drawing/2010/main" val="0"/>
              </a:ext>
            </a:extLst>
          </a:blip>
          <a:srcRect b="34760"/>
          <a:stretch/>
        </p:blipFill>
        <p:spPr>
          <a:xfrm>
            <a:off x="-147042" y="1184592"/>
            <a:ext cx="9631730" cy="4685428"/>
          </a:xfrm>
          <a:prstGeom prst="rect">
            <a:avLst/>
          </a:prstGeom>
        </p:spPr>
      </p:pic>
      <p:sp>
        <p:nvSpPr>
          <p:cNvPr id="9" name="任意多边形 25">
            <a:extLst>
              <a:ext uri="{FF2B5EF4-FFF2-40B4-BE49-F238E27FC236}">
                <a16:creationId xmlns:a16="http://schemas.microsoft.com/office/drawing/2014/main" id="{FE03720C-AF2C-C0B8-FDB1-C367BC4183C3}"/>
              </a:ext>
            </a:extLst>
          </p:cNvPr>
          <p:cNvSpPr/>
          <p:nvPr/>
        </p:nvSpPr>
        <p:spPr>
          <a:xfrm>
            <a:off x="897941" y="1937793"/>
            <a:ext cx="7252680" cy="3928117"/>
          </a:xfrm>
          <a:custGeom>
            <a:avLst/>
            <a:gdLst>
              <a:gd name="connsiteX0" fmla="*/ 2693773 w 5387546"/>
              <a:gd name="connsiteY0" fmla="*/ 0 h 2967166"/>
              <a:gd name="connsiteX1" fmla="*/ 5387546 w 5387546"/>
              <a:gd name="connsiteY1" fmla="*/ 2693773 h 2967166"/>
              <a:gd name="connsiteX2" fmla="*/ 5373741 w 5387546"/>
              <a:gd name="connsiteY2" fmla="*/ 2967166 h 2967166"/>
              <a:gd name="connsiteX3" fmla="*/ 13805 w 5387546"/>
              <a:gd name="connsiteY3" fmla="*/ 2967166 h 2967166"/>
              <a:gd name="connsiteX4" fmla="*/ 0 w 5387546"/>
              <a:gd name="connsiteY4" fmla="*/ 2693773 h 2967166"/>
              <a:gd name="connsiteX5" fmla="*/ 2693773 w 5387546"/>
              <a:gd name="connsiteY5" fmla="*/ 0 h 296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7546" h="2967166">
                <a:moveTo>
                  <a:pt x="2693773" y="0"/>
                </a:moveTo>
                <a:cubicBezTo>
                  <a:pt x="4181503" y="0"/>
                  <a:pt x="5387546" y="1206043"/>
                  <a:pt x="5387546" y="2693773"/>
                </a:cubicBezTo>
                <a:lnTo>
                  <a:pt x="5373741" y="2967166"/>
                </a:lnTo>
                <a:lnTo>
                  <a:pt x="13805" y="2967166"/>
                </a:lnTo>
                <a:lnTo>
                  <a:pt x="0" y="2693773"/>
                </a:lnTo>
                <a:cubicBezTo>
                  <a:pt x="0" y="1206043"/>
                  <a:pt x="1206043" y="0"/>
                  <a:pt x="2693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zh-CN" altLang="en-US" sz="1350">
              <a:solidFill>
                <a:prstClr val="white"/>
              </a:solidFill>
              <a:latin typeface="DFPOP1-W9" panose="020F0502020204030204"/>
              <a:cs typeface="+mn-ea"/>
              <a:sym typeface="+mn-lt"/>
            </a:endParaRPr>
          </a:p>
        </p:txBody>
      </p:sp>
      <p:pic>
        <p:nvPicPr>
          <p:cNvPr id="10" name="图片 85">
            <a:extLst>
              <a:ext uri="{FF2B5EF4-FFF2-40B4-BE49-F238E27FC236}">
                <a16:creationId xmlns:a16="http://schemas.microsoft.com/office/drawing/2014/main" id="{BF2E12DF-7F73-86A1-F663-D82BA2865381}"/>
              </a:ext>
            </a:extLst>
          </p:cNvPr>
          <p:cNvPicPr>
            <a:picLocks noChangeAspect="1"/>
          </p:cNvPicPr>
          <p:nvPr/>
        </p:nvPicPr>
        <p:blipFill rotWithShape="1">
          <a:blip r:embed="rId8">
            <a:extLst>
              <a:ext uri="{28A0092B-C50C-407E-A947-70E740481C1C}">
                <a14:useLocalDpi xmlns:a14="http://schemas.microsoft.com/office/drawing/2010/main" val="0"/>
              </a:ext>
            </a:extLst>
          </a:blip>
          <a:srcRect l="77162"/>
          <a:stretch/>
        </p:blipFill>
        <p:spPr>
          <a:xfrm>
            <a:off x="7055709" y="4457794"/>
            <a:ext cx="2088292" cy="1215615"/>
          </a:xfrm>
          <a:prstGeom prst="rect">
            <a:avLst/>
          </a:prstGeom>
        </p:spPr>
      </p:pic>
      <p:pic>
        <p:nvPicPr>
          <p:cNvPr id="11" name="图片 26">
            <a:extLst>
              <a:ext uri="{FF2B5EF4-FFF2-40B4-BE49-F238E27FC236}">
                <a16:creationId xmlns:a16="http://schemas.microsoft.com/office/drawing/2014/main" id="{36BD7A84-1DC3-B067-F1B9-5537057967AB}"/>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45910"/>
          <a:stretch/>
        </p:blipFill>
        <p:spPr>
          <a:xfrm>
            <a:off x="7658714" y="3780919"/>
            <a:ext cx="1632418" cy="2532923"/>
          </a:xfrm>
          <a:prstGeom prst="rect">
            <a:avLst/>
          </a:prstGeom>
        </p:spPr>
      </p:pic>
      <p:sp>
        <p:nvSpPr>
          <p:cNvPr id="12" name="任意多边形 91">
            <a:extLst>
              <a:ext uri="{FF2B5EF4-FFF2-40B4-BE49-F238E27FC236}">
                <a16:creationId xmlns:a16="http://schemas.microsoft.com/office/drawing/2014/main" id="{683E3E41-C325-B651-E9B3-C199C8A1C08B}"/>
              </a:ext>
            </a:extLst>
          </p:cNvPr>
          <p:cNvSpPr/>
          <p:nvPr/>
        </p:nvSpPr>
        <p:spPr>
          <a:xfrm>
            <a:off x="-4933" y="5483770"/>
            <a:ext cx="9144000" cy="514663"/>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C4D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zh-CN" altLang="en-US" sz="1350">
              <a:solidFill>
                <a:prstClr val="white"/>
              </a:solidFill>
              <a:latin typeface="DFPOP1-W9" panose="020F0502020204030204"/>
              <a:cs typeface="+mn-ea"/>
              <a:sym typeface="+mn-lt"/>
            </a:endParaRPr>
          </a:p>
        </p:txBody>
      </p:sp>
      <p:sp>
        <p:nvSpPr>
          <p:cNvPr id="13" name="任意多边形 110">
            <a:extLst>
              <a:ext uri="{FF2B5EF4-FFF2-40B4-BE49-F238E27FC236}">
                <a16:creationId xmlns:a16="http://schemas.microsoft.com/office/drawing/2014/main" id="{410AA46C-CDA3-C82A-D371-26AAF3119D38}"/>
              </a:ext>
            </a:extLst>
          </p:cNvPr>
          <p:cNvSpPr/>
          <p:nvPr/>
        </p:nvSpPr>
        <p:spPr>
          <a:xfrm>
            <a:off x="0" y="5639485"/>
            <a:ext cx="9144000" cy="426773"/>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8CB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zh-CN" altLang="en-US" sz="1350">
              <a:solidFill>
                <a:prstClr val="white"/>
              </a:solidFill>
              <a:latin typeface="DFPOP1-W9" panose="020F0502020204030204"/>
              <a:cs typeface="+mn-ea"/>
              <a:sym typeface="+mn-lt"/>
            </a:endParaRPr>
          </a:p>
        </p:txBody>
      </p:sp>
      <p:sp>
        <p:nvSpPr>
          <p:cNvPr id="14" name="任意多边形 111">
            <a:extLst>
              <a:ext uri="{FF2B5EF4-FFF2-40B4-BE49-F238E27FC236}">
                <a16:creationId xmlns:a16="http://schemas.microsoft.com/office/drawing/2014/main" id="{1DF9E188-E0E0-7920-C58A-5C871B48F141}"/>
              </a:ext>
            </a:extLst>
          </p:cNvPr>
          <p:cNvSpPr/>
          <p:nvPr/>
        </p:nvSpPr>
        <p:spPr>
          <a:xfrm>
            <a:off x="-4933" y="5722850"/>
            <a:ext cx="9144000" cy="274229"/>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679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zh-CN" altLang="en-US" sz="1350">
              <a:solidFill>
                <a:prstClr val="white"/>
              </a:solidFill>
              <a:latin typeface="DFPOP1-W9" panose="020F0502020204030204"/>
              <a:cs typeface="+mn-ea"/>
              <a:sym typeface="+mn-lt"/>
            </a:endParaRPr>
          </a:p>
        </p:txBody>
      </p:sp>
      <p:pic>
        <p:nvPicPr>
          <p:cNvPr id="19" name="图片 79">
            <a:extLst>
              <a:ext uri="{FF2B5EF4-FFF2-40B4-BE49-F238E27FC236}">
                <a16:creationId xmlns:a16="http://schemas.microsoft.com/office/drawing/2014/main" id="{B43CB072-390C-46BB-E62C-A37406A8706D}"/>
              </a:ext>
            </a:extLst>
          </p:cNvPr>
          <p:cNvPicPr>
            <a:picLocks noChangeAspect="1"/>
          </p:cNvPicPr>
          <p:nvPr/>
        </p:nvPicPr>
        <p:blipFill rotWithShape="1">
          <a:blip r:embed="rId8">
            <a:extLst>
              <a:ext uri="{28A0092B-C50C-407E-A947-70E740481C1C}">
                <a14:useLocalDpi xmlns:a14="http://schemas.microsoft.com/office/drawing/2010/main" val="0"/>
              </a:ext>
            </a:extLst>
          </a:blip>
          <a:srcRect l="1" r="77432"/>
          <a:stretch/>
        </p:blipFill>
        <p:spPr>
          <a:xfrm>
            <a:off x="4933" y="5010771"/>
            <a:ext cx="2063578" cy="986223"/>
          </a:xfrm>
          <a:prstGeom prst="rect">
            <a:avLst/>
          </a:prstGeom>
        </p:spPr>
      </p:pic>
      <p:pic>
        <p:nvPicPr>
          <p:cNvPr id="20" name="图片 7">
            <a:extLst>
              <a:ext uri="{FF2B5EF4-FFF2-40B4-BE49-F238E27FC236}">
                <a16:creationId xmlns:a16="http://schemas.microsoft.com/office/drawing/2014/main" id="{273AC480-D58A-2C30-9717-21102281DA5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807" y="2982602"/>
            <a:ext cx="1803389" cy="3008591"/>
          </a:xfrm>
          <a:prstGeom prst="rect">
            <a:avLst/>
          </a:prstGeom>
        </p:spPr>
      </p:pic>
      <p:pic>
        <p:nvPicPr>
          <p:cNvPr id="21" name="图片 5">
            <a:extLst>
              <a:ext uri="{FF2B5EF4-FFF2-40B4-BE49-F238E27FC236}">
                <a16:creationId xmlns:a16="http://schemas.microsoft.com/office/drawing/2014/main" id="{F37985DA-443E-B201-42E5-1F973A9834E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862153" y="4762902"/>
            <a:ext cx="2186407" cy="1254087"/>
          </a:xfrm>
          <a:prstGeom prst="rect">
            <a:avLst/>
          </a:prstGeom>
        </p:spPr>
      </p:pic>
      <p:sp>
        <p:nvSpPr>
          <p:cNvPr id="23" name="Google Shape;801;p43">
            <a:extLst>
              <a:ext uri="{FF2B5EF4-FFF2-40B4-BE49-F238E27FC236}">
                <a16:creationId xmlns:a16="http://schemas.microsoft.com/office/drawing/2014/main" id="{2B21B2F3-56B5-3711-8AB5-8AB34A37C7FC}"/>
              </a:ext>
            </a:extLst>
          </p:cNvPr>
          <p:cNvSpPr txBox="1">
            <a:spLocks/>
          </p:cNvSpPr>
          <p:nvPr/>
        </p:nvSpPr>
        <p:spPr>
          <a:xfrm>
            <a:off x="1661650" y="2772276"/>
            <a:ext cx="5820701" cy="3932596"/>
          </a:xfrm>
          <a:prstGeom prst="rect">
            <a:avLst/>
          </a:prstGeom>
          <a:noFill/>
          <a:ln>
            <a:noFill/>
          </a:ln>
        </p:spPr>
        <p:txBody>
          <a:bodyPr spcFirstLastPara="1" wrap="square" lIns="68569" tIns="68569" rIns="68569" bIns="68569" numCol="1" anchor="ctr" anchorCtr="0">
            <a:prstTxWarp prst="textArchUp">
              <a:avLst>
                <a:gd name="adj" fmla="val 10859488"/>
              </a:avLst>
            </a:prstTxWarp>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1pPr>
            <a:lvl2pPr marR="0" lvl="1"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2pPr>
            <a:lvl3pPr marR="0" lvl="2"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3pPr>
            <a:lvl4pPr marR="0" lvl="3"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4pPr>
            <a:lvl5pPr marR="0" lvl="4"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5pPr>
            <a:lvl6pPr marR="0" lvl="5"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6pPr>
            <a:lvl7pPr marR="0" lvl="6"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7pPr>
            <a:lvl8pPr marR="0" lvl="7"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8pPr>
            <a:lvl9pPr marR="0" lvl="8"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9pPr>
          </a:lstStyle>
          <a:p>
            <a:r>
              <a:rPr lang="en-US" sz="3300" b="1" dirty="0">
                <a:solidFill>
                  <a:srgbClr val="FF0000"/>
                </a:solidFill>
                <a:effectLst>
                  <a:glow rad="139700">
                    <a:schemeClr val="accent4">
                      <a:satMod val="175000"/>
                      <a:alpha val="40000"/>
                    </a:schemeClr>
                  </a:glow>
                </a:effectLst>
                <a:latin typeface="#9Slide03 AllRoundGothic" panose="020B0703020202020104" pitchFamily="34" charset="-93"/>
              </a:rPr>
              <a:t> NHIỆT LIỆT CHÀO MỪNG CÁC THẦY, CÔ GIÁO</a:t>
            </a:r>
            <a:r>
              <a:rPr lang="en-US" sz="2700" b="1" dirty="0">
                <a:solidFill>
                  <a:srgbClr val="FF0000"/>
                </a:solidFill>
                <a:effectLst>
                  <a:glow rad="139700">
                    <a:schemeClr val="accent4">
                      <a:satMod val="175000"/>
                      <a:alpha val="40000"/>
                    </a:schemeClr>
                  </a:glow>
                </a:effectLst>
                <a:latin typeface="#9Slide03 AllRoundGothic" panose="020B0703020202020104" pitchFamily="34" charset="-93"/>
              </a:rPr>
              <a:t> </a:t>
            </a:r>
          </a:p>
          <a:p>
            <a:r>
              <a:rPr lang="en-US" sz="2700" b="1" dirty="0">
                <a:solidFill>
                  <a:srgbClr val="FF0000"/>
                </a:solidFill>
                <a:effectLst>
                  <a:glow rad="139700">
                    <a:schemeClr val="accent4">
                      <a:satMod val="175000"/>
                      <a:alpha val="40000"/>
                    </a:schemeClr>
                  </a:glow>
                </a:effectLst>
                <a:latin typeface="#9Slide03 AllRoundGothic" panose="020B0703020202020104" pitchFamily="34" charset="-93"/>
              </a:rPr>
              <a:t>ĐẾN VỚI TIẾT HỌC CỦA LỚP 4A</a:t>
            </a:r>
          </a:p>
        </p:txBody>
      </p:sp>
      <p:sp>
        <p:nvSpPr>
          <p:cNvPr id="24" name="Google Shape;801;p43">
            <a:extLst>
              <a:ext uri="{FF2B5EF4-FFF2-40B4-BE49-F238E27FC236}">
                <a16:creationId xmlns:a16="http://schemas.microsoft.com/office/drawing/2014/main" id="{2D53F342-4078-FF7A-B6F5-F20ADD856B9D}"/>
              </a:ext>
            </a:extLst>
          </p:cNvPr>
          <p:cNvSpPr txBox="1">
            <a:spLocks/>
          </p:cNvSpPr>
          <p:nvPr/>
        </p:nvSpPr>
        <p:spPr>
          <a:xfrm>
            <a:off x="1772363" y="3580772"/>
            <a:ext cx="5535980" cy="1003004"/>
          </a:xfrm>
          <a:prstGeom prst="rect">
            <a:avLst/>
          </a:prstGeom>
          <a:no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1pPr>
            <a:lvl2pPr marR="0" lvl="1"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2pPr>
            <a:lvl3pPr marR="0" lvl="2"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3pPr>
            <a:lvl4pPr marR="0" lvl="3"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4pPr>
            <a:lvl5pPr marR="0" lvl="4"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5pPr>
            <a:lvl6pPr marR="0" lvl="5"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6pPr>
            <a:lvl7pPr marR="0" lvl="6"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7pPr>
            <a:lvl8pPr marR="0" lvl="7"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8pPr>
            <a:lvl9pPr marR="0" lvl="8"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9pPr>
          </a:lstStyle>
          <a:p>
            <a:pPr>
              <a:spcBef>
                <a:spcPct val="50000"/>
              </a:spcBef>
            </a:pPr>
            <a:r>
              <a:rPr lang="en-US" sz="2400" b="1" dirty="0">
                <a:solidFill>
                  <a:srgbClr val="00B050"/>
                </a:solidFill>
                <a:latin typeface="Times New Roman" panose="02020603050405020304" pitchFamily="18" charset="0"/>
                <a:ea typeface="+mn-ea"/>
                <a:cs typeface="Times New Roman" panose="02020603050405020304" pitchFamily="18" charset="0"/>
              </a:rPr>
              <a:t>MÔN: </a:t>
            </a:r>
            <a:r>
              <a:rPr lang="en-US" sz="2400" b="1" dirty="0" smtClean="0">
                <a:solidFill>
                  <a:srgbClr val="00B050"/>
                </a:solidFill>
                <a:latin typeface="Times New Roman" panose="02020603050405020304" pitchFamily="18" charset="0"/>
                <a:ea typeface="+mn-ea"/>
                <a:cs typeface="Times New Roman" panose="02020603050405020304" pitchFamily="18" charset="0"/>
              </a:rPr>
              <a:t>TIẾNG VIỆT</a:t>
            </a:r>
            <a:endParaRPr lang="en-US" sz="2400" b="1" dirty="0">
              <a:solidFill>
                <a:srgbClr val="00B050"/>
              </a:solidFill>
              <a:latin typeface="Times New Roman" panose="02020603050405020304" pitchFamily="18" charset="0"/>
              <a:ea typeface="+mn-ea"/>
              <a:cs typeface="Times New Roman" panose="02020603050405020304" pitchFamily="18" charset="0"/>
            </a:endParaRPr>
          </a:p>
        </p:txBody>
      </p:sp>
      <p:sp>
        <p:nvSpPr>
          <p:cNvPr id="26" name="object 12"/>
          <p:cNvSpPr/>
          <p:nvPr/>
        </p:nvSpPr>
        <p:spPr>
          <a:xfrm>
            <a:off x="7226995" y="1341457"/>
            <a:ext cx="2026634" cy="1399222"/>
          </a:xfrm>
          <a:prstGeom prst="rect">
            <a:avLst/>
          </a:prstGeom>
          <a:blipFill>
            <a:blip r:embed="rId12" cstate="print"/>
            <a:stretch>
              <a:fillRect/>
            </a:stretch>
          </a:blipFill>
        </p:spPr>
        <p:txBody>
          <a:bodyPr wrap="square" lIns="0" tIns="0" rIns="0" bIns="0" rtlCol="0"/>
          <a:lstStyle/>
          <a:p>
            <a:endParaRPr sz="1350"/>
          </a:p>
        </p:txBody>
      </p:sp>
      <p:sp>
        <p:nvSpPr>
          <p:cNvPr id="27" name="object 13"/>
          <p:cNvSpPr/>
          <p:nvPr/>
        </p:nvSpPr>
        <p:spPr>
          <a:xfrm>
            <a:off x="8014803" y="1511845"/>
            <a:ext cx="1348454" cy="1443275"/>
          </a:xfrm>
          <a:prstGeom prst="rect">
            <a:avLst/>
          </a:prstGeom>
          <a:blipFill>
            <a:blip r:embed="rId13" cstate="print"/>
            <a:stretch>
              <a:fillRect/>
            </a:stretch>
          </a:blipFill>
        </p:spPr>
        <p:txBody>
          <a:bodyPr wrap="square" lIns="0" tIns="0" rIns="0" bIns="0" rtlCol="0"/>
          <a:lstStyle/>
          <a:p>
            <a:endParaRPr sz="1350"/>
          </a:p>
        </p:txBody>
      </p:sp>
      <p:sp>
        <p:nvSpPr>
          <p:cNvPr id="28" name="Google Shape;801;p43">
            <a:extLst>
              <a:ext uri="{FF2B5EF4-FFF2-40B4-BE49-F238E27FC236}">
                <a16:creationId xmlns:a16="http://schemas.microsoft.com/office/drawing/2014/main" id="{B0DA74D3-14F4-4AF8-98BA-BC3DF5AB4CE8}"/>
              </a:ext>
            </a:extLst>
          </p:cNvPr>
          <p:cNvSpPr txBox="1">
            <a:spLocks/>
          </p:cNvSpPr>
          <p:nvPr/>
        </p:nvSpPr>
        <p:spPr>
          <a:xfrm>
            <a:off x="2098908" y="4784892"/>
            <a:ext cx="4909189" cy="369917"/>
          </a:xfrm>
          <a:prstGeom prst="rect">
            <a:avLst/>
          </a:prstGeom>
          <a:no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1pPr>
            <a:lvl2pPr marR="0" lvl="1"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2pPr>
            <a:lvl3pPr marR="0" lvl="2"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3pPr>
            <a:lvl4pPr marR="0" lvl="3"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4pPr>
            <a:lvl5pPr marR="0" lvl="4"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5pPr>
            <a:lvl6pPr marR="0" lvl="5"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6pPr>
            <a:lvl7pPr marR="0" lvl="6"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7pPr>
            <a:lvl8pPr marR="0" lvl="7"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8pPr>
            <a:lvl9pPr marR="0" lvl="8"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9pPr>
          </a:lstStyle>
          <a:p>
            <a:r>
              <a:rPr lang="en-US" sz="2400" b="1" dirty="0" err="1">
                <a:solidFill>
                  <a:srgbClr val="0070C0"/>
                </a:solidFill>
                <a:latin typeface="Times New Roman" panose="02020603050405020304" pitchFamily="18" charset="0"/>
                <a:ea typeface="+mn-ea"/>
                <a:cs typeface="Times New Roman" panose="02020603050405020304" pitchFamily="18" charset="0"/>
              </a:rPr>
              <a:t>Giáo</a:t>
            </a:r>
            <a:r>
              <a:rPr lang="en-US" sz="2400" b="1" dirty="0">
                <a:solidFill>
                  <a:srgbClr val="0070C0"/>
                </a:solidFill>
                <a:latin typeface="Times New Roman" panose="02020603050405020304" pitchFamily="18" charset="0"/>
                <a:ea typeface="+mn-ea"/>
                <a:cs typeface="Times New Roman" panose="02020603050405020304" pitchFamily="18" charset="0"/>
              </a:rPr>
              <a:t> </a:t>
            </a:r>
            <a:r>
              <a:rPr lang="en-US" sz="2400" b="1" dirty="0" err="1">
                <a:solidFill>
                  <a:srgbClr val="0070C0"/>
                </a:solidFill>
                <a:latin typeface="Times New Roman" panose="02020603050405020304" pitchFamily="18" charset="0"/>
                <a:ea typeface="+mn-ea"/>
                <a:cs typeface="Times New Roman" panose="02020603050405020304" pitchFamily="18" charset="0"/>
              </a:rPr>
              <a:t>viên</a:t>
            </a:r>
            <a:r>
              <a:rPr lang="en-US" sz="2400" b="1" dirty="0">
                <a:solidFill>
                  <a:srgbClr val="0070C0"/>
                </a:solidFill>
                <a:latin typeface="Times New Roman" panose="02020603050405020304" pitchFamily="18" charset="0"/>
                <a:ea typeface="+mn-ea"/>
                <a:cs typeface="Times New Roman" panose="02020603050405020304" pitchFamily="18" charset="0"/>
              </a:rPr>
              <a:t>: </a:t>
            </a:r>
            <a:r>
              <a:rPr lang="en-US" sz="2400" b="1" dirty="0" err="1">
                <a:solidFill>
                  <a:srgbClr val="0070C0"/>
                </a:solidFill>
                <a:latin typeface="Times New Roman" panose="02020603050405020304" pitchFamily="18" charset="0"/>
                <a:ea typeface="+mn-ea"/>
                <a:cs typeface="Times New Roman" panose="02020603050405020304" pitchFamily="18" charset="0"/>
              </a:rPr>
              <a:t>Nguyễn</a:t>
            </a:r>
            <a:r>
              <a:rPr lang="en-US" sz="2400" b="1" dirty="0">
                <a:solidFill>
                  <a:srgbClr val="0070C0"/>
                </a:solidFill>
                <a:latin typeface="Times New Roman" panose="02020603050405020304" pitchFamily="18" charset="0"/>
                <a:ea typeface="+mn-ea"/>
                <a:cs typeface="Times New Roman" panose="02020603050405020304" pitchFamily="18" charset="0"/>
              </a:rPr>
              <a:t> </a:t>
            </a:r>
            <a:r>
              <a:rPr lang="en-US" sz="2400" b="1" dirty="0" err="1">
                <a:solidFill>
                  <a:srgbClr val="0070C0"/>
                </a:solidFill>
                <a:latin typeface="Times New Roman" panose="02020603050405020304" pitchFamily="18" charset="0"/>
                <a:ea typeface="+mn-ea"/>
                <a:cs typeface="Times New Roman" panose="02020603050405020304" pitchFamily="18" charset="0"/>
              </a:rPr>
              <a:t>Thị</a:t>
            </a:r>
            <a:r>
              <a:rPr lang="en-US" sz="2400" b="1" dirty="0">
                <a:solidFill>
                  <a:srgbClr val="0070C0"/>
                </a:solidFill>
                <a:latin typeface="Times New Roman" panose="02020603050405020304" pitchFamily="18" charset="0"/>
                <a:ea typeface="+mn-ea"/>
                <a:cs typeface="Times New Roman" panose="02020603050405020304" pitchFamily="18" charset="0"/>
              </a:rPr>
              <a:t> </a:t>
            </a:r>
            <a:r>
              <a:rPr lang="en-US" sz="2400" b="1" dirty="0" err="1">
                <a:solidFill>
                  <a:srgbClr val="0070C0"/>
                </a:solidFill>
                <a:latin typeface="Times New Roman" panose="02020603050405020304" pitchFamily="18" charset="0"/>
                <a:ea typeface="+mn-ea"/>
                <a:cs typeface="Times New Roman" panose="02020603050405020304" pitchFamily="18" charset="0"/>
              </a:rPr>
              <a:t>Thuận</a:t>
            </a:r>
            <a:endParaRPr lang="en-US" sz="2400" b="1" dirty="0">
              <a:solidFill>
                <a:srgbClr val="0070C0"/>
              </a:solidFill>
              <a:latin typeface="Times New Roman" panose="02020603050405020304" pitchFamily="18" charset="0"/>
              <a:ea typeface="+mn-ea"/>
              <a:cs typeface="Times New Roman" panose="02020603050405020304" pitchFamily="18" charset="0"/>
            </a:endParaRPr>
          </a:p>
          <a:p>
            <a:r>
              <a:rPr lang="en-US" sz="2400" b="1" dirty="0" err="1">
                <a:solidFill>
                  <a:srgbClr val="0070C0"/>
                </a:solidFill>
                <a:latin typeface="Times New Roman" panose="02020603050405020304" pitchFamily="18" charset="0"/>
                <a:ea typeface="+mn-ea"/>
                <a:cs typeface="Times New Roman" panose="02020603050405020304" pitchFamily="18" charset="0"/>
              </a:rPr>
              <a:t>Trường</a:t>
            </a:r>
            <a:r>
              <a:rPr lang="en-US" sz="2400" b="1" dirty="0">
                <a:solidFill>
                  <a:srgbClr val="0070C0"/>
                </a:solidFill>
                <a:latin typeface="Times New Roman" panose="02020603050405020304" pitchFamily="18" charset="0"/>
                <a:ea typeface="+mn-ea"/>
                <a:cs typeface="Times New Roman" panose="02020603050405020304" pitchFamily="18" charset="0"/>
              </a:rPr>
              <a:t>: TH&amp;THCS </a:t>
            </a:r>
            <a:r>
              <a:rPr lang="en-US" sz="2400" b="1" dirty="0" err="1">
                <a:solidFill>
                  <a:srgbClr val="0070C0"/>
                </a:solidFill>
                <a:latin typeface="Times New Roman" panose="02020603050405020304" pitchFamily="18" charset="0"/>
                <a:ea typeface="+mn-ea"/>
                <a:cs typeface="Times New Roman" panose="02020603050405020304" pitchFamily="18" charset="0"/>
              </a:rPr>
              <a:t>Quang</a:t>
            </a:r>
            <a:r>
              <a:rPr lang="en-US" sz="2400" b="1" dirty="0">
                <a:solidFill>
                  <a:srgbClr val="0070C0"/>
                </a:solidFill>
                <a:latin typeface="Times New Roman" panose="02020603050405020304" pitchFamily="18" charset="0"/>
                <a:ea typeface="+mn-ea"/>
                <a:cs typeface="Times New Roman" panose="02020603050405020304" pitchFamily="18" charset="0"/>
              </a:rPr>
              <a:t> </a:t>
            </a:r>
            <a:r>
              <a:rPr lang="en-US" sz="2400" b="1" dirty="0" err="1">
                <a:solidFill>
                  <a:srgbClr val="0070C0"/>
                </a:solidFill>
                <a:latin typeface="Times New Roman" panose="02020603050405020304" pitchFamily="18" charset="0"/>
                <a:ea typeface="+mn-ea"/>
                <a:cs typeface="Times New Roman" panose="02020603050405020304" pitchFamily="18" charset="0"/>
              </a:rPr>
              <a:t>Hưng</a:t>
            </a:r>
            <a:endParaRPr lang="en-US" sz="2400" b="1" dirty="0">
              <a:solidFill>
                <a:srgbClr val="0070C0"/>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087012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p15:prstTrans prst="curtains"/>
      </p:transition>
    </mc:Choice>
    <mc:Fallback xmlns="">
      <p:transition spd="slow" advClick="0">
        <p:fade/>
      </p:transition>
    </mc:Fallback>
  </mc:AlternateContent>
  <p:timing>
    <p:tnLst>
      <p:par>
        <p:cTn id="1" dur="indefinite" restart="never" nodeType="tmRoot"/>
      </p:par>
    </p:tnLst>
  </p:timing>
  <p:extLst mod="1">
    <p:ext uri="{E180D4A7-C9FB-4DFB-919C-405C955672EB}">
      <p14:showEvtLst xmlns:p14="http://schemas.microsoft.com/office/powerpoint/2010/main">
        <p14:playEvt time="0" objId="15"/>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827584" y="4221088"/>
            <a:ext cx="1872208" cy="36004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vi-VN" sz="2000" b="1" dirty="0" smtClean="0">
                <a:solidFill>
                  <a:srgbClr val="FF0000"/>
                </a:solidFill>
              </a:rPr>
              <a:t>Xinh đẹp </a:t>
            </a:r>
            <a:endParaRPr lang="en-US" sz="2000" b="1" dirty="0">
              <a:solidFill>
                <a:srgbClr val="FF0000"/>
              </a:solidFill>
            </a:endParaRPr>
          </a:p>
        </p:txBody>
      </p:sp>
      <p:sp>
        <p:nvSpPr>
          <p:cNvPr id="7" name="Rectangle 6"/>
          <p:cNvSpPr/>
          <p:nvPr/>
        </p:nvSpPr>
        <p:spPr>
          <a:xfrm>
            <a:off x="3131840" y="4215383"/>
            <a:ext cx="1308745" cy="36004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vi-VN" sz="2000" b="1" dirty="0">
                <a:solidFill>
                  <a:srgbClr val="FF0000"/>
                </a:solidFill>
              </a:rPr>
              <a:t>h</a:t>
            </a:r>
            <a:r>
              <a:rPr lang="vi-VN" sz="2000" b="1" dirty="0" smtClean="0">
                <a:solidFill>
                  <a:srgbClr val="FF0000"/>
                </a:solidFill>
              </a:rPr>
              <a:t>ót hay</a:t>
            </a:r>
            <a:endParaRPr lang="en-US" sz="2400" b="1" dirty="0">
              <a:solidFill>
                <a:srgbClr val="FF0000"/>
              </a:solidFill>
            </a:endParaRPr>
          </a:p>
        </p:txBody>
      </p:sp>
      <p:sp>
        <p:nvSpPr>
          <p:cNvPr id="8" name="Rectangle 7"/>
          <p:cNvSpPr/>
          <p:nvPr/>
        </p:nvSpPr>
        <p:spPr>
          <a:xfrm>
            <a:off x="4870275" y="4209281"/>
            <a:ext cx="1645941" cy="36004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vi-VN" sz="2000" b="1" dirty="0" smtClean="0">
                <a:solidFill>
                  <a:srgbClr val="FF0000"/>
                </a:solidFill>
              </a:rPr>
              <a:t>hiền lành</a:t>
            </a:r>
            <a:endParaRPr lang="en-US" sz="2000" b="1" dirty="0">
              <a:solidFill>
                <a:srgbClr val="FF0000"/>
              </a:solidFill>
            </a:endParaRPr>
          </a:p>
        </p:txBody>
      </p:sp>
      <p:sp>
        <p:nvSpPr>
          <p:cNvPr id="9" name="Rectangle 8"/>
          <p:cNvSpPr/>
          <p:nvPr/>
        </p:nvSpPr>
        <p:spPr>
          <a:xfrm>
            <a:off x="6732240" y="4221088"/>
            <a:ext cx="2213621" cy="36004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vi-VN" sz="2000" b="1" dirty="0" smtClean="0">
                <a:solidFill>
                  <a:srgbClr val="FF0000"/>
                </a:solidFill>
              </a:rPr>
              <a:t>ngoan ngoãn</a:t>
            </a:r>
            <a:endParaRPr lang="en-US" sz="2000" b="1" dirty="0">
              <a:solidFill>
                <a:srgbClr val="FF0000"/>
              </a:solidFill>
            </a:endParaRPr>
          </a:p>
        </p:txBody>
      </p:sp>
      <p:sp>
        <p:nvSpPr>
          <p:cNvPr id="10" name="Rectangle 9"/>
          <p:cNvSpPr/>
          <p:nvPr/>
        </p:nvSpPr>
        <p:spPr>
          <a:xfrm>
            <a:off x="827584" y="4869160"/>
            <a:ext cx="1872208" cy="36004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vi-VN" sz="2000" b="1" dirty="0">
                <a:solidFill>
                  <a:srgbClr val="FF0000"/>
                </a:solidFill>
              </a:rPr>
              <a:t>b</a:t>
            </a:r>
            <a:r>
              <a:rPr lang="vi-VN" sz="2000" b="1" dirty="0" smtClean="0">
                <a:solidFill>
                  <a:srgbClr val="FF0000"/>
                </a:solidFill>
              </a:rPr>
              <a:t>ao la</a:t>
            </a:r>
            <a:endParaRPr lang="en-US" sz="2000" b="1" dirty="0">
              <a:solidFill>
                <a:srgbClr val="FF0000"/>
              </a:solidFill>
            </a:endParaRPr>
          </a:p>
        </p:txBody>
      </p:sp>
      <p:sp>
        <p:nvSpPr>
          <p:cNvPr id="11" name="Rectangle 10"/>
          <p:cNvSpPr/>
          <p:nvPr/>
        </p:nvSpPr>
        <p:spPr>
          <a:xfrm>
            <a:off x="3131841" y="4869160"/>
            <a:ext cx="1584176" cy="36004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vi-VN" sz="2000" b="1" dirty="0">
                <a:solidFill>
                  <a:srgbClr val="FF0000"/>
                </a:solidFill>
              </a:rPr>
              <a:t>t</a:t>
            </a:r>
            <a:r>
              <a:rPr lang="vi-VN" sz="2000" b="1" dirty="0" smtClean="0">
                <a:solidFill>
                  <a:srgbClr val="FF0000"/>
                </a:solidFill>
              </a:rPr>
              <a:t>ự do</a:t>
            </a:r>
            <a:endParaRPr lang="en-US" sz="2000" b="1" dirty="0">
              <a:solidFill>
                <a:srgbClr val="FF0000"/>
              </a:solidFill>
            </a:endParaRPr>
          </a:p>
        </p:txBody>
      </p:sp>
      <p:sp>
        <p:nvSpPr>
          <p:cNvPr id="12" name="Rectangle 11"/>
          <p:cNvSpPr/>
          <p:nvPr/>
        </p:nvSpPr>
        <p:spPr>
          <a:xfrm>
            <a:off x="5076056" y="4866282"/>
            <a:ext cx="2088230" cy="36004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vi-VN" sz="2000" b="1" dirty="0">
                <a:solidFill>
                  <a:srgbClr val="FF0000"/>
                </a:solidFill>
              </a:rPr>
              <a:t>k</a:t>
            </a:r>
            <a:r>
              <a:rPr lang="vi-VN" sz="2000" b="1" dirty="0" smtClean="0">
                <a:solidFill>
                  <a:srgbClr val="FF0000"/>
                </a:solidFill>
              </a:rPr>
              <a:t>hoáng đãng</a:t>
            </a:r>
            <a:endParaRPr lang="en-US" sz="2000" b="1" dirty="0">
              <a:solidFill>
                <a:srgbClr val="FF0000"/>
              </a:solidFill>
            </a:endParaRPr>
          </a:p>
        </p:txBody>
      </p:sp>
      <p:sp>
        <p:nvSpPr>
          <p:cNvPr id="15" name="TextBox 14"/>
          <p:cNvSpPr txBox="1"/>
          <p:nvPr/>
        </p:nvSpPr>
        <p:spPr>
          <a:xfrm>
            <a:off x="683568" y="5445224"/>
            <a:ext cx="7776864" cy="1015663"/>
          </a:xfrm>
          <a:prstGeom prst="rect">
            <a:avLst/>
          </a:prstGeom>
          <a:noFill/>
        </p:spPr>
        <p:txBody>
          <a:bodyPr wrap="square" rtlCol="0">
            <a:spAutoFit/>
          </a:bodyPr>
          <a:lstStyle/>
          <a:p>
            <a:r>
              <a:rPr lang="vi-VN" sz="2000" b="1" dirty="0" smtClean="0"/>
              <a:t>=&gt; Tác dụng: miêu tả đặc điểm, tính chất của các con vật được nhắc đến  trong câu và bổ trợ cho danh từ, cung cấp thông tin miêu tả cho các con vật.</a:t>
            </a:r>
            <a:endParaRPr lang="en-US" sz="2000" b="1" dirty="0"/>
          </a:p>
        </p:txBody>
      </p:sp>
    </p:spTree>
    <p:extLst>
      <p:ext uri="{BB962C8B-B14F-4D97-AF65-F5344CB8AC3E}">
        <p14:creationId xmlns:p14="http://schemas.microsoft.com/office/powerpoint/2010/main" val="304177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971600" y="4221088"/>
            <a:ext cx="2448272" cy="432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vi-VN" sz="2800" b="1" dirty="0" smtClean="0">
                <a:solidFill>
                  <a:srgbClr val="FF0000"/>
                </a:solidFill>
              </a:rPr>
              <a:t>Mênh mông</a:t>
            </a:r>
            <a:endParaRPr lang="en-US" sz="2800" b="1" dirty="0">
              <a:solidFill>
                <a:srgbClr val="FF0000"/>
              </a:solidFill>
            </a:endParaRPr>
          </a:p>
        </p:txBody>
      </p:sp>
      <p:sp>
        <p:nvSpPr>
          <p:cNvPr id="7" name="Rectangle 6"/>
          <p:cNvSpPr/>
          <p:nvPr/>
        </p:nvSpPr>
        <p:spPr>
          <a:xfrm>
            <a:off x="4067944" y="4236888"/>
            <a:ext cx="2448272" cy="432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vi-VN" sz="2800" b="1" dirty="0" smtClean="0">
                <a:solidFill>
                  <a:srgbClr val="FF0000"/>
                </a:solidFill>
              </a:rPr>
              <a:t>Rộng lớn</a:t>
            </a:r>
            <a:endParaRPr lang="en-US" sz="2800" b="1" dirty="0">
              <a:solidFill>
                <a:srgbClr val="FF0000"/>
              </a:solidFill>
            </a:endParaRPr>
          </a:p>
        </p:txBody>
      </p:sp>
    </p:spTree>
    <p:extLst>
      <p:ext uri="{BB962C8B-B14F-4D97-AF65-F5344CB8AC3E}">
        <p14:creationId xmlns:p14="http://schemas.microsoft.com/office/powerpoint/2010/main" val="337139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504" y="1556792"/>
            <a:ext cx="9036496" cy="3046988"/>
          </a:xfrm>
          <a:prstGeom prst="rect">
            <a:avLst/>
          </a:prstGeom>
          <a:noFill/>
        </p:spPr>
        <p:txBody>
          <a:bodyPr wrap="square" rtlCol="0">
            <a:spAutoFit/>
          </a:bodyPr>
          <a:lstStyle/>
          <a:p>
            <a:pPr algn="ctr"/>
            <a:r>
              <a:rPr lang="vi-VN" sz="3200" b="1" dirty="0" smtClean="0">
                <a:solidFill>
                  <a:srgbClr val="FF0000"/>
                </a:solidFill>
              </a:rPr>
              <a:t>Nội dung:</a:t>
            </a:r>
          </a:p>
          <a:p>
            <a:r>
              <a:rPr lang="vi-VN" sz="3200" dirty="0" smtClean="0"/>
              <a:t>Bức thư là sự cảm thông, thấu hiểu về hoàn cảnh của các bạn nhỏ không có nhà để ở. Từ đó thể hiện khát vọng, ước muốn cho thế giới hòa bình, mọi người, mọi vật đều được tự do, hạnh phúc.</a:t>
            </a:r>
            <a:endParaRPr lang="en-US" sz="3200" dirty="0"/>
          </a:p>
        </p:txBody>
      </p:sp>
    </p:spTree>
    <p:extLst>
      <p:ext uri="{BB962C8B-B14F-4D97-AF65-F5344CB8AC3E}">
        <p14:creationId xmlns:p14="http://schemas.microsoft.com/office/powerpoint/2010/main" val="13773545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269803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tile tx="0" ty="0" sx="100000" sy="100000" flip="none" algn="tl"/>
        </a:blipFill>
        <a:effectLst/>
      </p:bgPr>
    </p:bg>
    <p:spTree>
      <p:nvGrpSpPr>
        <p:cNvPr id="1" name=""/>
        <p:cNvGrpSpPr/>
        <p:nvPr/>
      </p:nvGrpSpPr>
      <p:grpSpPr>
        <a:xfrm>
          <a:off x="0" y="0"/>
          <a:ext cx="0" cy="0"/>
          <a:chOff x="0" y="0"/>
          <a:chExt cx="0" cy="0"/>
        </a:xfrm>
      </p:grpSpPr>
      <p:sp>
        <p:nvSpPr>
          <p:cNvPr id="8" name="TextBox 7"/>
          <p:cNvSpPr txBox="1"/>
          <p:nvPr/>
        </p:nvSpPr>
        <p:spPr>
          <a:xfrm>
            <a:off x="179512" y="1844824"/>
            <a:ext cx="8964488" cy="2677656"/>
          </a:xfrm>
          <a:prstGeom prst="rect">
            <a:avLst/>
          </a:prstGeom>
          <a:noFill/>
        </p:spPr>
        <p:txBody>
          <a:bodyPr wrap="square" rtlCol="0">
            <a:spAutoFit/>
          </a:bodyPr>
          <a:lstStyle/>
          <a:p>
            <a:r>
              <a:rPr lang="vi-VN" sz="2800" dirty="0" smtClean="0"/>
              <a:t>Những bạn nhỏ không có nhà để ở thật đáng thương. Ngay từ nhỏ đã phải chịu bao nhiêu thiệt thòi, khổ cực, không được đầy đủ so với các bạn cùng lứa tuổi. Trời mưa bão, không có chỗ trú mưa, trời nắng cũng không có chỗ tránh nắng. Ngày không ngủ ngon, đêm không thể yên giấc.</a:t>
            </a:r>
            <a:endParaRPr lang="en-US" sz="2800" dirty="0"/>
          </a:p>
        </p:txBody>
      </p:sp>
    </p:spTree>
    <p:extLst>
      <p:ext uri="{BB962C8B-B14F-4D97-AF65-F5344CB8AC3E}">
        <p14:creationId xmlns:p14="http://schemas.microsoft.com/office/powerpoint/2010/main" val="10608104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6"/>
          <p:cNvSpPr/>
          <p:nvPr/>
        </p:nvSpPr>
        <p:spPr>
          <a:xfrm>
            <a:off x="373176" y="1081037"/>
            <a:ext cx="6022811" cy="3079250"/>
          </a:xfrm>
          <a:prstGeom prst="roundRect">
            <a:avLst>
              <a:gd name="adj" fmla="val 19216"/>
            </a:avLst>
          </a:prstGeom>
          <a:solidFill>
            <a:schemeClr val="bg1">
              <a:alpha val="92000"/>
            </a:schemeClr>
          </a:solid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2400" i="1" dirty="0">
              <a:ln w="0">
                <a:noFill/>
              </a:ln>
              <a:solidFill>
                <a:srgbClr val="002060"/>
              </a:solidFill>
              <a:effectLst>
                <a:outerShdw blurRad="38100" dist="19050" dir="2700000" algn="tl" rotWithShape="0">
                  <a:prstClr val="black">
                    <a:alpha val="40000"/>
                  </a:prstClr>
                </a:outerShdw>
              </a:effectLst>
              <a:ea typeface="字魂59号-创粗黑" panose="00000500000000000000" pitchFamily="2" charset="-122"/>
              <a:cs typeface="+mn-ea"/>
              <a:sym typeface="+mn-lt"/>
            </a:endParaRPr>
          </a:p>
        </p:txBody>
      </p:sp>
      <p:pic>
        <p:nvPicPr>
          <p:cNvPr id="9" name="Picture 8">
            <a:extLst>
              <a:ext uri="{FF2B5EF4-FFF2-40B4-BE49-F238E27FC236}">
                <a16:creationId xmlns:a16="http://schemas.microsoft.com/office/drawing/2014/main" id="{00656158-8310-A359-40FF-704B3238D383}"/>
              </a:ext>
            </a:extLst>
          </p:cNvPr>
          <p:cNvPicPr>
            <a:picLocks noChangeAspect="1"/>
          </p:cNvPicPr>
          <p:nvPr/>
        </p:nvPicPr>
        <p:blipFill>
          <a:blip r:embed="rId2"/>
          <a:stretch>
            <a:fillRect/>
          </a:stretch>
        </p:blipFill>
        <p:spPr>
          <a:xfrm>
            <a:off x="6771374" y="2673423"/>
            <a:ext cx="2158269" cy="3141218"/>
          </a:xfrm>
          <a:prstGeom prst="rect">
            <a:avLst/>
          </a:prstGeom>
        </p:spPr>
      </p:pic>
      <p:pic>
        <p:nvPicPr>
          <p:cNvPr id="3" name="Picture 2">
            <a:extLst>
              <a:ext uri="{FF2B5EF4-FFF2-40B4-BE49-F238E27FC236}">
                <a16:creationId xmlns:a16="http://schemas.microsoft.com/office/drawing/2014/main" id="{93064558-821A-002A-EFC6-072D18ACB51E}"/>
              </a:ext>
            </a:extLst>
          </p:cNvPr>
          <p:cNvPicPr>
            <a:picLocks noChangeAspect="1"/>
          </p:cNvPicPr>
          <p:nvPr/>
        </p:nvPicPr>
        <p:blipFill>
          <a:blip r:embed="rId3"/>
          <a:stretch>
            <a:fillRect/>
          </a:stretch>
        </p:blipFill>
        <p:spPr>
          <a:xfrm>
            <a:off x="1626340" y="1663604"/>
            <a:ext cx="3433870" cy="759018"/>
          </a:xfrm>
          <a:prstGeom prst="rect">
            <a:avLst/>
          </a:prstGeom>
        </p:spPr>
      </p:pic>
      <p:sp>
        <p:nvSpPr>
          <p:cNvPr id="7" name="TextBox 6">
            <a:extLst>
              <a:ext uri="{FF2B5EF4-FFF2-40B4-BE49-F238E27FC236}">
                <a16:creationId xmlns:a16="http://schemas.microsoft.com/office/drawing/2014/main" id="{C049AAA3-C890-633B-76C7-9CD81BD370F6}"/>
              </a:ext>
            </a:extLst>
          </p:cNvPr>
          <p:cNvSpPr txBox="1"/>
          <p:nvPr/>
        </p:nvSpPr>
        <p:spPr>
          <a:xfrm>
            <a:off x="827118" y="2534937"/>
            <a:ext cx="5114925" cy="1107996"/>
          </a:xfrm>
          <a:prstGeom prst="rect">
            <a:avLst/>
          </a:prstGeom>
          <a:noFill/>
        </p:spPr>
        <p:txBody>
          <a:bodyPr wrap="square" rtlCol="0">
            <a:spAutoFit/>
          </a:bodyPr>
          <a:lstStyle/>
          <a:p>
            <a:pPr algn="ctr"/>
            <a:r>
              <a:rPr lang="en-US" altLang="zh-CN" sz="3300" b="1" dirty="0" err="1" smtClean="0">
                <a:ln w="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mn-ea"/>
                <a:sym typeface="+mn-lt"/>
              </a:rPr>
              <a:t>Đọc</a:t>
            </a:r>
            <a:r>
              <a:rPr lang="en-US" altLang="zh-CN" sz="3300" b="1" dirty="0" smtClean="0">
                <a:ln w="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mn-ea"/>
                <a:sym typeface="+mn-lt"/>
              </a:rPr>
              <a:t>: </a:t>
            </a:r>
            <a:r>
              <a:rPr lang="en-US" altLang="zh-CN" sz="3300" b="1" dirty="0" err="1" smtClean="0">
                <a:ln w="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mn-ea"/>
                <a:sym typeface="+mn-lt"/>
              </a:rPr>
              <a:t>Ngôi</a:t>
            </a:r>
            <a:r>
              <a:rPr lang="en-US" altLang="zh-CN" sz="3300" b="1" dirty="0" smtClean="0">
                <a:ln w="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mn-ea"/>
                <a:sym typeface="+mn-lt"/>
              </a:rPr>
              <a:t> </a:t>
            </a:r>
            <a:r>
              <a:rPr lang="en-US" altLang="zh-CN" sz="3300" b="1" dirty="0" err="1" smtClean="0">
                <a:ln w="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mn-ea"/>
                <a:sym typeface="+mn-lt"/>
              </a:rPr>
              <a:t>nhà</a:t>
            </a:r>
            <a:r>
              <a:rPr lang="en-US" altLang="zh-CN" sz="3300" b="1" dirty="0" smtClean="0">
                <a:ln w="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mn-ea"/>
                <a:sym typeface="+mn-lt"/>
              </a:rPr>
              <a:t> </a:t>
            </a:r>
            <a:r>
              <a:rPr lang="en-US" altLang="zh-CN" sz="3300" b="1" dirty="0" err="1" smtClean="0">
                <a:ln w="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mn-ea"/>
                <a:sym typeface="+mn-lt"/>
              </a:rPr>
              <a:t>của</a:t>
            </a:r>
            <a:r>
              <a:rPr lang="en-US" altLang="zh-CN" sz="3300" b="1" dirty="0" smtClean="0">
                <a:ln w="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mn-ea"/>
                <a:sym typeface="+mn-lt"/>
              </a:rPr>
              <a:t> </a:t>
            </a:r>
            <a:r>
              <a:rPr lang="en-US" altLang="zh-CN" sz="3300" b="1" dirty="0" err="1" smtClean="0">
                <a:ln w="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mn-ea"/>
                <a:sym typeface="+mn-lt"/>
              </a:rPr>
              <a:t>yêu</a:t>
            </a:r>
            <a:r>
              <a:rPr lang="en-US" altLang="zh-CN" sz="3300" b="1" dirty="0" smtClean="0">
                <a:ln w="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mn-ea"/>
                <a:sym typeface="+mn-lt"/>
              </a:rPr>
              <a:t> </a:t>
            </a:r>
            <a:r>
              <a:rPr lang="en-US" altLang="zh-CN" sz="3300" b="1" dirty="0" err="1" smtClean="0">
                <a:ln w="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mn-ea"/>
                <a:sym typeface="+mn-lt"/>
              </a:rPr>
              <a:t>thương</a:t>
            </a:r>
            <a:r>
              <a:rPr lang="en-US" altLang="zh-CN" sz="3300" b="1" dirty="0" smtClean="0">
                <a:ln w="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mn-ea"/>
                <a:sym typeface="+mn-lt"/>
              </a:rPr>
              <a:t> – </a:t>
            </a:r>
            <a:r>
              <a:rPr lang="en-US" altLang="zh-CN" sz="3300" b="1" dirty="0" err="1" smtClean="0">
                <a:ln w="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mn-ea"/>
                <a:sym typeface="+mn-lt"/>
              </a:rPr>
              <a:t>Tiết</a:t>
            </a:r>
            <a:r>
              <a:rPr lang="en-US" altLang="zh-CN" sz="3300" b="1" dirty="0" smtClean="0">
                <a:ln w="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mn-ea"/>
                <a:sym typeface="+mn-lt"/>
              </a:rPr>
              <a:t> 1</a:t>
            </a:r>
            <a:endParaRPr lang="en-US" altLang="zh-CN" sz="3300" b="1" dirty="0">
              <a:ln w="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mn-ea"/>
              <a:sym typeface="+mn-lt"/>
            </a:endParaRPr>
          </a:p>
        </p:txBody>
      </p:sp>
    </p:spTree>
    <p:extLst>
      <p:ext uri="{BB962C8B-B14F-4D97-AF65-F5344CB8AC3E}">
        <p14:creationId xmlns:p14="http://schemas.microsoft.com/office/powerpoint/2010/main" val="3826115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500" fill="hold"/>
                                        <p:tgtEl>
                                          <p:spTgt spid="4">
                                            <p:bg/>
                                          </p:spTgt>
                                        </p:tgtEl>
                                        <p:attrNameLst>
                                          <p:attrName>ppt_w</p:attrName>
                                        </p:attrNameLst>
                                      </p:cBhvr>
                                      <p:tavLst>
                                        <p:tav tm="0">
                                          <p:val>
                                            <p:fltVal val="0"/>
                                          </p:val>
                                        </p:tav>
                                        <p:tav tm="100000">
                                          <p:val>
                                            <p:strVal val="#ppt_w"/>
                                          </p:val>
                                        </p:tav>
                                      </p:tavLst>
                                    </p:anim>
                                    <p:anim calcmode="lin" valueType="num">
                                      <p:cBhvr>
                                        <p:cTn id="8" dur="500" fill="hold"/>
                                        <p:tgtEl>
                                          <p:spTgt spid="4">
                                            <p:bg/>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nodePh="1">
                                  <p:stCondLst>
                                    <p:cond delay="0"/>
                                  </p:stCondLst>
                                  <p:endCondLst>
                                    <p:cond evt="begin" delay="0">
                                      <p:tn val="11"/>
                                    </p:cond>
                                  </p:end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2195736" y="2351782"/>
            <a:ext cx="6948264" cy="1077218"/>
          </a:xfrm>
          <a:prstGeom prst="rect">
            <a:avLst/>
          </a:prstGeom>
          <a:noFill/>
        </p:spPr>
        <p:txBody>
          <a:bodyPr wrap="square" rtlCol="0">
            <a:spAutoFit/>
          </a:bodyPr>
          <a:lstStyle/>
          <a:p>
            <a:r>
              <a:rPr lang="vi-VN" sz="3200" dirty="0" smtClean="0"/>
              <a:t>Bức thư này được bạn Thanh Bình gửi cho một bạn nhỏ không có nhà.</a:t>
            </a:r>
            <a:endParaRPr lang="en-US" sz="3200" dirty="0"/>
          </a:p>
        </p:txBody>
      </p:sp>
      <p:sp>
        <p:nvSpPr>
          <p:cNvPr id="6" name="TextBox 5"/>
          <p:cNvSpPr txBox="1"/>
          <p:nvPr/>
        </p:nvSpPr>
        <p:spPr>
          <a:xfrm>
            <a:off x="2348136" y="3570982"/>
            <a:ext cx="6948264" cy="2554545"/>
          </a:xfrm>
          <a:prstGeom prst="rect">
            <a:avLst/>
          </a:prstGeom>
          <a:noFill/>
        </p:spPr>
        <p:txBody>
          <a:bodyPr wrap="square" rtlCol="0">
            <a:spAutoFit/>
          </a:bodyPr>
          <a:lstStyle/>
          <a:p>
            <a:r>
              <a:rPr lang="vi-VN" sz="3200" dirty="0" smtClean="0"/>
              <a:t>Bình đọc được một tờ báo do bố đem về, do đó biết được thông tin về việc có nhiều bạn nhỏ không có nhà để ở. Bạn ấy rất xúc động nên đã viết bức thư này.</a:t>
            </a:r>
            <a:endParaRPr lang="en-US" sz="3200" dirty="0"/>
          </a:p>
        </p:txBody>
      </p:sp>
    </p:spTree>
    <p:extLst>
      <p:ext uri="{BB962C8B-B14F-4D97-AF65-F5344CB8AC3E}">
        <p14:creationId xmlns:p14="http://schemas.microsoft.com/office/powerpoint/2010/main" val="405785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395536" y="2132856"/>
            <a:ext cx="5616624" cy="1077218"/>
          </a:xfrm>
          <a:prstGeom prst="rect">
            <a:avLst/>
          </a:prstGeom>
          <a:noFill/>
        </p:spPr>
        <p:txBody>
          <a:bodyPr wrap="square" rtlCol="0">
            <a:spAutoFit/>
          </a:bodyPr>
          <a:lstStyle/>
          <a:p>
            <a:r>
              <a:rPr lang="vi-VN" sz="3200" dirty="0" smtClean="0"/>
              <a:t>Thăm hỏi động viên , chia sẻ với bạn nhỏ không nhà</a:t>
            </a:r>
            <a:endParaRPr lang="en-US" sz="3200" dirty="0"/>
          </a:p>
        </p:txBody>
      </p:sp>
      <p:sp>
        <p:nvSpPr>
          <p:cNvPr id="6" name="TextBox 5"/>
          <p:cNvSpPr txBox="1"/>
          <p:nvPr/>
        </p:nvSpPr>
        <p:spPr>
          <a:xfrm>
            <a:off x="415991" y="3429000"/>
            <a:ext cx="5616624" cy="1569660"/>
          </a:xfrm>
          <a:prstGeom prst="rect">
            <a:avLst/>
          </a:prstGeom>
          <a:noFill/>
        </p:spPr>
        <p:txBody>
          <a:bodyPr wrap="square" rtlCol="0">
            <a:spAutoFit/>
          </a:bodyPr>
          <a:lstStyle/>
          <a:p>
            <a:r>
              <a:rPr lang="vi-VN" sz="3200" dirty="0" smtClean="0"/>
              <a:t>Thể hiện mong ước về xây dựng một ngôi nhà chung cho trẻ em toàn thế giới </a:t>
            </a:r>
            <a:endParaRPr lang="en-US" sz="3200" dirty="0"/>
          </a:p>
        </p:txBody>
      </p:sp>
    </p:spTree>
    <p:extLst>
      <p:ext uri="{BB962C8B-B14F-4D97-AF65-F5344CB8AC3E}">
        <p14:creationId xmlns:p14="http://schemas.microsoft.com/office/powerpoint/2010/main" val="3162629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539552" y="4009628"/>
            <a:ext cx="8424936" cy="1508105"/>
          </a:xfrm>
          <a:prstGeom prst="rect">
            <a:avLst/>
          </a:prstGeom>
          <a:noFill/>
        </p:spPr>
        <p:txBody>
          <a:bodyPr wrap="square" rtlCol="0">
            <a:spAutoFit/>
          </a:bodyPr>
          <a:lstStyle/>
          <a:p>
            <a:r>
              <a:rPr lang="vi-VN" sz="3200" dirty="0" smtClean="0"/>
              <a:t>Những câu hỏi này đã thể hiện sự lo lắng, quan</a:t>
            </a:r>
            <a:r>
              <a:rPr lang="vi-VN" sz="2800" dirty="0" smtClean="0"/>
              <a:t> tâm của người viết thư đối với bạn nhỏ không nhà.</a:t>
            </a:r>
            <a:endParaRPr lang="en-US" sz="2800" dirty="0"/>
          </a:p>
        </p:txBody>
      </p:sp>
    </p:spTree>
    <p:extLst>
      <p:ext uri="{BB962C8B-B14F-4D97-AF65-F5344CB8AC3E}">
        <p14:creationId xmlns:p14="http://schemas.microsoft.com/office/powerpoint/2010/main" val="36855426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6" y="44003"/>
            <a:ext cx="9144000" cy="6858000"/>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39994" r="55469" b="35827"/>
          <a:stretch/>
        </p:blipFill>
        <p:spPr>
          <a:xfrm>
            <a:off x="0" y="2708920"/>
            <a:ext cx="4071938" cy="1448744"/>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55468" t="38883" r="3908" b="37772"/>
          <a:stretch/>
        </p:blipFill>
        <p:spPr>
          <a:xfrm>
            <a:off x="4932040" y="2872928"/>
            <a:ext cx="3714750" cy="1200150"/>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6562" t="67230" r="56719" b="8314"/>
          <a:stretch/>
        </p:blipFill>
        <p:spPr>
          <a:xfrm>
            <a:off x="714375" y="4327946"/>
            <a:ext cx="3357563" cy="1257300"/>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55781" t="62528" r="9218" b="12482"/>
          <a:stretch/>
        </p:blipFill>
        <p:spPr>
          <a:xfrm>
            <a:off x="5074915" y="4300510"/>
            <a:ext cx="3200400" cy="1284736"/>
          </a:xfrm>
          <a:prstGeom prst="rect">
            <a:avLst/>
          </a:prstGeom>
        </p:spPr>
      </p:pic>
    </p:spTree>
    <p:extLst>
      <p:ext uri="{BB962C8B-B14F-4D97-AF65-F5344CB8AC3E}">
        <p14:creationId xmlns:p14="http://schemas.microsoft.com/office/powerpoint/2010/main" val="140451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3419872" y="2564904"/>
            <a:ext cx="5616624" cy="3970318"/>
          </a:xfrm>
          <a:prstGeom prst="rect">
            <a:avLst/>
          </a:prstGeom>
          <a:noFill/>
        </p:spPr>
        <p:txBody>
          <a:bodyPr wrap="square" rtlCol="0">
            <a:spAutoFit/>
          </a:bodyPr>
          <a:lstStyle/>
          <a:p>
            <a:r>
              <a:rPr lang="vi-VN" sz="2800" dirty="0" smtClean="0"/>
              <a:t>Những mong ước của người viết thư đều xoanh quanh hòa bình, thể hiện được sự mong muốn hòa bình và quyền tự do phát triển của tất cả mọi người. Mong ước của bạn nhỏ có vẻ viển vông nhưng nó lại cho thấy sự yêu thương và cảm thông với con người, hòa bình thế giới.</a:t>
            </a:r>
            <a:endParaRPr lang="en-US" dirty="0"/>
          </a:p>
        </p:txBody>
      </p:sp>
    </p:spTree>
    <p:extLst>
      <p:ext uri="{BB962C8B-B14F-4D97-AF65-F5344CB8AC3E}">
        <p14:creationId xmlns:p14="http://schemas.microsoft.com/office/powerpoint/2010/main" val="272116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TotalTime>
  <Words>373</Words>
  <Application>Microsoft Office PowerPoint</Application>
  <PresentationFormat>On-screen Show (4:3)</PresentationFormat>
  <Paragraphs>27</Paragraphs>
  <Slides>12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宋体</vt:lpstr>
      <vt:lpstr>#9Slide03 AllRoundGothic</vt:lpstr>
      <vt:lpstr>Arial</vt:lpstr>
      <vt:lpstr>Calibri</vt:lpstr>
      <vt:lpstr>Cambria</vt:lpstr>
      <vt:lpstr>DFPOP1-W9</vt:lpstr>
      <vt:lpstr>Playfair Display Regular</vt:lpstr>
      <vt:lpstr>Times New Roman</vt:lpstr>
      <vt:lpstr>字魂59号-创粗黑</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STD_PHUONG</cp:lastModifiedBy>
  <cp:revision>12</cp:revision>
  <dcterms:created xsi:type="dcterms:W3CDTF">2024-05-01T13:52:53Z</dcterms:created>
  <dcterms:modified xsi:type="dcterms:W3CDTF">2025-04-26T10:23:30Z</dcterms:modified>
</cp:coreProperties>
</file>