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notesMasterIdLst>
    <p:notesMasterId r:id="rId8"/>
  </p:notesMasterIdLst>
  <p:sldIdLst>
    <p:sldId id="308" r:id="rId2"/>
    <p:sldId id="309" r:id="rId3"/>
    <p:sldId id="310" r:id="rId4"/>
    <p:sldId id="311" r:id="rId5"/>
    <p:sldId id="287" r:id="rId6"/>
    <p:sldId id="297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D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4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D266C0-F73B-45EB-8A78-CCB5A4969475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C56249-511D-4BF4-B0CF-5E7A7B03DD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053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Google Shape;1483;ge7f82909be_0_1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4" name="Google Shape;1484;ge7f82909be_0_1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9209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5" name="Google Shape;2035;ge91413284e_0_17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6" name="Google Shape;2036;ge91413284e_0_17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7034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5" name="Google Shape;2035;ge91413284e_0_17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6" name="Google Shape;2036;ge91413284e_0_17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43090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5" name="Google Shape;2035;ge91413284e_0_17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6" name="Google Shape;2036;ge91413284e_0_17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9665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D0CEA-BC6D-EBD3-BC7E-BA1522EE81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0DD3B4-C4C2-392C-2FF4-3E96BE849A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3F7EC-B83A-28F1-A599-2BF9079F7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E1002-4AFA-4879-B3A3-82077C7C405C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236B97-A53E-B904-E9BA-F921D6CCB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5BF373-CC1C-9544-1959-F97BD476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2249-E853-4A42-8E00-4BD637761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572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590B45-AE8D-66C2-94CA-B04D8F515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A984E0-7017-C60D-C970-EB2D59301B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F8E2C0-DA7D-5294-B123-F06674523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E1002-4AFA-4879-B3A3-82077C7C405C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BC70DA-B488-B508-AB74-0B2B2BE60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05BB38-A555-4A2A-C7FA-EFD9E26DD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2249-E853-4A42-8E00-4BD637761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985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5F22E9-8BFB-557D-1E59-6BA99B84E5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A1D047-833E-79CF-D8D5-A25EFDF082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A68D7D-C005-14AC-9EDB-F114576C4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E1002-4AFA-4879-B3A3-82077C7C405C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347D9-60E1-70BE-9C28-11B06E151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B62BBA-7714-96A6-DC5F-3935009E7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2249-E853-4A42-8E00-4BD637761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287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E200363-7C94-4E36-8FB5-0E352645C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4E77426-1DDD-4F81-95DE-5A7062A9AF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954"/>
            <a:ext cx="12207919" cy="6866955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AAEC667-B4D8-448E-A070-D30133DE6F84}"/>
              </a:ext>
            </a:extLst>
          </p:cNvPr>
          <p:cNvSpPr/>
          <p:nvPr userDrawn="1"/>
        </p:nvSpPr>
        <p:spPr>
          <a:xfrm>
            <a:off x="304800" y="342900"/>
            <a:ext cx="11544300" cy="6223000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74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16870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E200363-7C94-4E36-8FB5-0E352645CA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"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4E77426-1DDD-4F81-95DE-5A7062A9AF1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954"/>
            <a:ext cx="12207919" cy="6866955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EAAEC667-B4D8-448E-A070-D30133DE6F84}"/>
              </a:ext>
            </a:extLst>
          </p:cNvPr>
          <p:cNvSpPr/>
          <p:nvPr userDrawn="1"/>
        </p:nvSpPr>
        <p:spPr>
          <a:xfrm>
            <a:off x="304800" y="342900"/>
            <a:ext cx="11544300" cy="6223000"/>
          </a:xfrm>
          <a:prstGeom prst="roundRect">
            <a:avLst>
              <a:gd name="adj" fmla="val 666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07371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5"/>
          <p:cNvSpPr/>
          <p:nvPr/>
        </p:nvSpPr>
        <p:spPr>
          <a:xfrm>
            <a:off x="-1249565" y="3301502"/>
            <a:ext cx="7579871" cy="3995188"/>
          </a:xfrm>
          <a:custGeom>
            <a:avLst/>
            <a:gdLst/>
            <a:ahLst/>
            <a:cxnLst/>
            <a:rect l="l" t="t" r="r" b="b"/>
            <a:pathLst>
              <a:path w="190449" h="97404" extrusionOk="0">
                <a:moveTo>
                  <a:pt x="12428" y="1"/>
                </a:moveTo>
                <a:cubicBezTo>
                  <a:pt x="11845" y="1"/>
                  <a:pt x="11261" y="20"/>
                  <a:pt x="10620" y="79"/>
                </a:cubicBezTo>
                <a:lnTo>
                  <a:pt x="10561" y="79"/>
                </a:lnTo>
                <a:cubicBezTo>
                  <a:pt x="7099" y="351"/>
                  <a:pt x="3793" y="1265"/>
                  <a:pt x="448" y="2899"/>
                </a:cubicBezTo>
                <a:lnTo>
                  <a:pt x="0" y="3113"/>
                </a:lnTo>
                <a:lnTo>
                  <a:pt x="0" y="97403"/>
                </a:lnTo>
                <a:lnTo>
                  <a:pt x="190448" y="97403"/>
                </a:lnTo>
                <a:cubicBezTo>
                  <a:pt x="190448" y="92774"/>
                  <a:pt x="188153" y="88495"/>
                  <a:pt x="184322" y="85947"/>
                </a:cubicBezTo>
                <a:cubicBezTo>
                  <a:pt x="183952" y="85695"/>
                  <a:pt x="183583" y="85461"/>
                  <a:pt x="183194" y="85247"/>
                </a:cubicBezTo>
                <a:cubicBezTo>
                  <a:pt x="179576" y="83011"/>
                  <a:pt x="175900" y="81746"/>
                  <a:pt x="173469" y="80988"/>
                </a:cubicBezTo>
                <a:cubicBezTo>
                  <a:pt x="172652" y="80716"/>
                  <a:pt x="171796" y="80502"/>
                  <a:pt x="170941" y="80288"/>
                </a:cubicBezTo>
                <a:cubicBezTo>
                  <a:pt x="170610" y="78848"/>
                  <a:pt x="170124" y="77409"/>
                  <a:pt x="169462" y="76048"/>
                </a:cubicBezTo>
                <a:cubicBezTo>
                  <a:pt x="168607" y="74278"/>
                  <a:pt x="167420" y="72566"/>
                  <a:pt x="165942" y="71049"/>
                </a:cubicBezTo>
                <a:cubicBezTo>
                  <a:pt x="164697" y="69746"/>
                  <a:pt x="163258" y="68618"/>
                  <a:pt x="161683" y="67607"/>
                </a:cubicBezTo>
                <a:cubicBezTo>
                  <a:pt x="159193" y="66090"/>
                  <a:pt x="156451" y="65137"/>
                  <a:pt x="153320" y="64670"/>
                </a:cubicBezTo>
                <a:cubicBezTo>
                  <a:pt x="152308" y="64514"/>
                  <a:pt x="151297" y="64456"/>
                  <a:pt x="150247" y="64456"/>
                </a:cubicBezTo>
                <a:cubicBezTo>
                  <a:pt x="149838" y="64456"/>
                  <a:pt x="149449" y="64456"/>
                  <a:pt x="149041" y="64475"/>
                </a:cubicBezTo>
                <a:cubicBezTo>
                  <a:pt x="148943" y="60508"/>
                  <a:pt x="147835" y="56793"/>
                  <a:pt x="145832" y="53642"/>
                </a:cubicBezTo>
                <a:cubicBezTo>
                  <a:pt x="143264" y="49655"/>
                  <a:pt x="139258" y="46563"/>
                  <a:pt x="134473" y="44987"/>
                </a:cubicBezTo>
                <a:cubicBezTo>
                  <a:pt x="132373" y="44268"/>
                  <a:pt x="130175" y="43937"/>
                  <a:pt x="127938" y="43937"/>
                </a:cubicBezTo>
                <a:cubicBezTo>
                  <a:pt x="125760" y="43937"/>
                  <a:pt x="123601" y="44248"/>
                  <a:pt x="121539" y="44909"/>
                </a:cubicBezTo>
                <a:cubicBezTo>
                  <a:pt x="118369" y="45882"/>
                  <a:pt x="115413" y="47496"/>
                  <a:pt x="112437" y="49908"/>
                </a:cubicBezTo>
                <a:cubicBezTo>
                  <a:pt x="110395" y="51600"/>
                  <a:pt x="108586" y="53467"/>
                  <a:pt x="106505" y="56015"/>
                </a:cubicBezTo>
                <a:cubicBezTo>
                  <a:pt x="105785" y="56949"/>
                  <a:pt x="105046" y="57882"/>
                  <a:pt x="104346" y="58893"/>
                </a:cubicBezTo>
                <a:cubicBezTo>
                  <a:pt x="104132" y="58757"/>
                  <a:pt x="103938" y="58621"/>
                  <a:pt x="103724" y="58504"/>
                </a:cubicBezTo>
                <a:cubicBezTo>
                  <a:pt x="103529" y="58368"/>
                  <a:pt x="103296" y="58271"/>
                  <a:pt x="103101" y="58154"/>
                </a:cubicBezTo>
                <a:cubicBezTo>
                  <a:pt x="102965" y="55976"/>
                  <a:pt x="102596" y="53992"/>
                  <a:pt x="102012" y="52047"/>
                </a:cubicBezTo>
                <a:cubicBezTo>
                  <a:pt x="100612" y="47243"/>
                  <a:pt x="97811" y="43334"/>
                  <a:pt x="93941" y="40708"/>
                </a:cubicBezTo>
                <a:cubicBezTo>
                  <a:pt x="91918" y="39347"/>
                  <a:pt x="89565" y="38316"/>
                  <a:pt x="87056" y="37791"/>
                </a:cubicBezTo>
                <a:cubicBezTo>
                  <a:pt x="85694" y="37499"/>
                  <a:pt x="84313" y="37344"/>
                  <a:pt x="82913" y="37344"/>
                </a:cubicBezTo>
                <a:cubicBezTo>
                  <a:pt x="82038" y="37344"/>
                  <a:pt x="81123" y="37402"/>
                  <a:pt x="80229" y="37519"/>
                </a:cubicBezTo>
                <a:cubicBezTo>
                  <a:pt x="76728" y="37966"/>
                  <a:pt x="73441" y="39347"/>
                  <a:pt x="70193" y="41681"/>
                </a:cubicBezTo>
                <a:cubicBezTo>
                  <a:pt x="69318" y="40864"/>
                  <a:pt x="68345" y="40144"/>
                  <a:pt x="67314" y="39502"/>
                </a:cubicBezTo>
                <a:cubicBezTo>
                  <a:pt x="65058" y="38122"/>
                  <a:pt x="62549" y="37266"/>
                  <a:pt x="59982" y="37013"/>
                </a:cubicBezTo>
                <a:cubicBezTo>
                  <a:pt x="58718" y="35671"/>
                  <a:pt x="57259" y="34543"/>
                  <a:pt x="55645" y="33648"/>
                </a:cubicBezTo>
                <a:cubicBezTo>
                  <a:pt x="52961" y="32151"/>
                  <a:pt x="49868" y="31334"/>
                  <a:pt x="46698" y="31334"/>
                </a:cubicBezTo>
                <a:cubicBezTo>
                  <a:pt x="46367" y="31334"/>
                  <a:pt x="46056" y="31334"/>
                  <a:pt x="45765" y="31373"/>
                </a:cubicBezTo>
                <a:cubicBezTo>
                  <a:pt x="44306" y="31431"/>
                  <a:pt x="42847" y="31684"/>
                  <a:pt x="41427" y="32092"/>
                </a:cubicBezTo>
                <a:cubicBezTo>
                  <a:pt x="41194" y="30167"/>
                  <a:pt x="40824" y="28280"/>
                  <a:pt x="40377" y="26510"/>
                </a:cubicBezTo>
                <a:cubicBezTo>
                  <a:pt x="39774" y="24040"/>
                  <a:pt x="38899" y="21551"/>
                  <a:pt x="37790" y="19042"/>
                </a:cubicBezTo>
                <a:cubicBezTo>
                  <a:pt x="36079" y="15191"/>
                  <a:pt x="34056" y="11962"/>
                  <a:pt x="31605" y="9142"/>
                </a:cubicBezTo>
                <a:cubicBezTo>
                  <a:pt x="30341" y="7683"/>
                  <a:pt x="28902" y="6341"/>
                  <a:pt x="27346" y="5155"/>
                </a:cubicBezTo>
                <a:cubicBezTo>
                  <a:pt x="25829" y="3969"/>
                  <a:pt x="24117" y="2977"/>
                  <a:pt x="22153" y="2063"/>
                </a:cubicBezTo>
                <a:cubicBezTo>
                  <a:pt x="19158" y="701"/>
                  <a:pt x="15774" y="1"/>
                  <a:pt x="124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5"/>
          <p:cNvSpPr/>
          <p:nvPr/>
        </p:nvSpPr>
        <p:spPr>
          <a:xfrm>
            <a:off x="-1249576" y="3445116"/>
            <a:ext cx="7247819" cy="3707989"/>
          </a:xfrm>
          <a:custGeom>
            <a:avLst/>
            <a:gdLst/>
            <a:ahLst/>
            <a:cxnLst/>
            <a:rect l="l" t="t" r="r" b="b"/>
            <a:pathLst>
              <a:path w="182106" h="90402" extrusionOk="0">
                <a:moveTo>
                  <a:pt x="10990" y="1"/>
                </a:moveTo>
                <a:cubicBezTo>
                  <a:pt x="10581" y="1"/>
                  <a:pt x="10173" y="20"/>
                  <a:pt x="9706" y="59"/>
                </a:cubicBezTo>
                <a:lnTo>
                  <a:pt x="9667" y="59"/>
                </a:lnTo>
                <a:cubicBezTo>
                  <a:pt x="7080" y="254"/>
                  <a:pt x="4571" y="954"/>
                  <a:pt x="2023" y="2198"/>
                </a:cubicBezTo>
                <a:cubicBezTo>
                  <a:pt x="1343" y="2510"/>
                  <a:pt x="681" y="2879"/>
                  <a:pt x="1" y="3288"/>
                </a:cubicBezTo>
                <a:lnTo>
                  <a:pt x="1" y="90401"/>
                </a:lnTo>
                <a:lnTo>
                  <a:pt x="182105" y="90401"/>
                </a:lnTo>
                <a:cubicBezTo>
                  <a:pt x="182105" y="88126"/>
                  <a:pt x="180996" y="85967"/>
                  <a:pt x="179051" y="84664"/>
                </a:cubicBezTo>
                <a:cubicBezTo>
                  <a:pt x="178721" y="84469"/>
                  <a:pt x="178429" y="84255"/>
                  <a:pt x="178118" y="84080"/>
                </a:cubicBezTo>
                <a:cubicBezTo>
                  <a:pt x="175181" y="82252"/>
                  <a:pt x="172069" y="81202"/>
                  <a:pt x="170008" y="80540"/>
                </a:cubicBezTo>
                <a:cubicBezTo>
                  <a:pt x="167907" y="79918"/>
                  <a:pt x="165690" y="79373"/>
                  <a:pt x="163239" y="78984"/>
                </a:cubicBezTo>
                <a:cubicBezTo>
                  <a:pt x="163161" y="78965"/>
                  <a:pt x="163103" y="78945"/>
                  <a:pt x="163025" y="78945"/>
                </a:cubicBezTo>
                <a:cubicBezTo>
                  <a:pt x="163259" y="76631"/>
                  <a:pt x="162850" y="74200"/>
                  <a:pt x="161800" y="72041"/>
                </a:cubicBezTo>
                <a:cubicBezTo>
                  <a:pt x="161275" y="70913"/>
                  <a:pt x="160497" y="69824"/>
                  <a:pt x="159524" y="68812"/>
                </a:cubicBezTo>
                <a:cubicBezTo>
                  <a:pt x="158688" y="67937"/>
                  <a:pt x="157716" y="67159"/>
                  <a:pt x="156626" y="66498"/>
                </a:cubicBezTo>
                <a:cubicBezTo>
                  <a:pt x="154954" y="65467"/>
                  <a:pt x="153087" y="64825"/>
                  <a:pt x="150889" y="64495"/>
                </a:cubicBezTo>
                <a:cubicBezTo>
                  <a:pt x="150228" y="64397"/>
                  <a:pt x="149527" y="64358"/>
                  <a:pt x="148827" y="64358"/>
                </a:cubicBezTo>
                <a:cubicBezTo>
                  <a:pt x="147796" y="64358"/>
                  <a:pt x="146707" y="64456"/>
                  <a:pt x="145521" y="64670"/>
                </a:cubicBezTo>
                <a:cubicBezTo>
                  <a:pt x="143693" y="64981"/>
                  <a:pt x="142098" y="65564"/>
                  <a:pt x="140892" y="66031"/>
                </a:cubicBezTo>
                <a:cubicBezTo>
                  <a:pt x="140658" y="66128"/>
                  <a:pt x="140386" y="66226"/>
                  <a:pt x="140114" y="66342"/>
                </a:cubicBezTo>
                <a:cubicBezTo>
                  <a:pt x="139861" y="66128"/>
                  <a:pt x="139589" y="65934"/>
                  <a:pt x="139316" y="65739"/>
                </a:cubicBezTo>
                <a:cubicBezTo>
                  <a:pt x="140094" y="63425"/>
                  <a:pt x="140561" y="61285"/>
                  <a:pt x="140678" y="59224"/>
                </a:cubicBezTo>
                <a:cubicBezTo>
                  <a:pt x="140892" y="55917"/>
                  <a:pt x="140172" y="52864"/>
                  <a:pt x="138558" y="50374"/>
                </a:cubicBezTo>
                <a:cubicBezTo>
                  <a:pt x="136866" y="47710"/>
                  <a:pt x="134143" y="45668"/>
                  <a:pt x="130856" y="44559"/>
                </a:cubicBezTo>
                <a:cubicBezTo>
                  <a:pt x="129475" y="44112"/>
                  <a:pt x="127997" y="43859"/>
                  <a:pt x="126480" y="43859"/>
                </a:cubicBezTo>
                <a:cubicBezTo>
                  <a:pt x="125002" y="43859"/>
                  <a:pt x="123524" y="44073"/>
                  <a:pt x="122104" y="44520"/>
                </a:cubicBezTo>
                <a:cubicBezTo>
                  <a:pt x="119828" y="45220"/>
                  <a:pt x="117611" y="46446"/>
                  <a:pt x="115374" y="48254"/>
                </a:cubicBezTo>
                <a:cubicBezTo>
                  <a:pt x="113721" y="49616"/>
                  <a:pt x="112185" y="51211"/>
                  <a:pt x="110434" y="53370"/>
                </a:cubicBezTo>
                <a:cubicBezTo>
                  <a:pt x="109092" y="55023"/>
                  <a:pt x="107828" y="56851"/>
                  <a:pt x="106544" y="58932"/>
                </a:cubicBezTo>
                <a:lnTo>
                  <a:pt x="105883" y="60021"/>
                </a:lnTo>
                <a:cubicBezTo>
                  <a:pt x="105669" y="60002"/>
                  <a:pt x="105455" y="60002"/>
                  <a:pt x="105241" y="60002"/>
                </a:cubicBezTo>
                <a:cubicBezTo>
                  <a:pt x="104210" y="60002"/>
                  <a:pt x="103199" y="60157"/>
                  <a:pt x="102188" y="60410"/>
                </a:cubicBezTo>
                <a:cubicBezTo>
                  <a:pt x="101273" y="59243"/>
                  <a:pt x="100145" y="58271"/>
                  <a:pt x="98862" y="57551"/>
                </a:cubicBezTo>
                <a:cubicBezTo>
                  <a:pt x="97598" y="56812"/>
                  <a:pt x="96236" y="56365"/>
                  <a:pt x="94797" y="56131"/>
                </a:cubicBezTo>
                <a:cubicBezTo>
                  <a:pt x="94836" y="55684"/>
                  <a:pt x="94855" y="55198"/>
                  <a:pt x="94855" y="54731"/>
                </a:cubicBezTo>
                <a:cubicBezTo>
                  <a:pt x="94933" y="51755"/>
                  <a:pt x="94661" y="49324"/>
                  <a:pt x="93980" y="47068"/>
                </a:cubicBezTo>
                <a:cubicBezTo>
                  <a:pt x="93007" y="43820"/>
                  <a:pt x="91160" y="41194"/>
                  <a:pt x="88631" y="39483"/>
                </a:cubicBezTo>
                <a:cubicBezTo>
                  <a:pt x="87348" y="38608"/>
                  <a:pt x="85811" y="37946"/>
                  <a:pt x="84177" y="37616"/>
                </a:cubicBezTo>
                <a:cubicBezTo>
                  <a:pt x="83302" y="37421"/>
                  <a:pt x="82388" y="37324"/>
                  <a:pt x="81474" y="37324"/>
                </a:cubicBezTo>
                <a:cubicBezTo>
                  <a:pt x="80891" y="37324"/>
                  <a:pt x="80288" y="37363"/>
                  <a:pt x="79685" y="37441"/>
                </a:cubicBezTo>
                <a:cubicBezTo>
                  <a:pt x="77254" y="37752"/>
                  <a:pt x="74900" y="38783"/>
                  <a:pt x="72488" y="40572"/>
                </a:cubicBezTo>
                <a:cubicBezTo>
                  <a:pt x="70349" y="42167"/>
                  <a:pt x="68735" y="44053"/>
                  <a:pt x="67568" y="45512"/>
                </a:cubicBezTo>
                <a:cubicBezTo>
                  <a:pt x="67568" y="45512"/>
                  <a:pt x="67548" y="45570"/>
                  <a:pt x="67529" y="45570"/>
                </a:cubicBezTo>
                <a:cubicBezTo>
                  <a:pt x="67257" y="44695"/>
                  <a:pt x="66945" y="43859"/>
                  <a:pt x="66517" y="43081"/>
                </a:cubicBezTo>
                <a:cubicBezTo>
                  <a:pt x="66517" y="43081"/>
                  <a:pt x="66517" y="43061"/>
                  <a:pt x="66498" y="43061"/>
                </a:cubicBezTo>
                <a:cubicBezTo>
                  <a:pt x="65526" y="41194"/>
                  <a:pt x="64047" y="39599"/>
                  <a:pt x="62219" y="38491"/>
                </a:cubicBezTo>
                <a:cubicBezTo>
                  <a:pt x="60547" y="37460"/>
                  <a:pt x="58679" y="36915"/>
                  <a:pt x="56773" y="36915"/>
                </a:cubicBezTo>
                <a:cubicBezTo>
                  <a:pt x="56482" y="36915"/>
                  <a:pt x="56170" y="36935"/>
                  <a:pt x="55879" y="36954"/>
                </a:cubicBezTo>
                <a:cubicBezTo>
                  <a:pt x="55626" y="36974"/>
                  <a:pt x="55392" y="37013"/>
                  <a:pt x="55178" y="37052"/>
                </a:cubicBezTo>
                <a:cubicBezTo>
                  <a:pt x="54070" y="35204"/>
                  <a:pt x="52592" y="33765"/>
                  <a:pt x="50822" y="32773"/>
                </a:cubicBezTo>
                <a:cubicBezTo>
                  <a:pt x="49149" y="31839"/>
                  <a:pt x="47224" y="31334"/>
                  <a:pt x="45259" y="31334"/>
                </a:cubicBezTo>
                <a:cubicBezTo>
                  <a:pt x="45104" y="31334"/>
                  <a:pt x="44890" y="31334"/>
                  <a:pt x="44637" y="31372"/>
                </a:cubicBezTo>
                <a:cubicBezTo>
                  <a:pt x="42595" y="31450"/>
                  <a:pt x="40611" y="32092"/>
                  <a:pt x="38860" y="33220"/>
                </a:cubicBezTo>
                <a:cubicBezTo>
                  <a:pt x="37091" y="34329"/>
                  <a:pt x="35865" y="35749"/>
                  <a:pt x="35107" y="36682"/>
                </a:cubicBezTo>
                <a:cubicBezTo>
                  <a:pt x="34329" y="37693"/>
                  <a:pt x="33629" y="38783"/>
                  <a:pt x="32928" y="40144"/>
                </a:cubicBezTo>
                <a:cubicBezTo>
                  <a:pt x="33531" y="35690"/>
                  <a:pt x="33687" y="31625"/>
                  <a:pt x="33317" y="27697"/>
                </a:cubicBezTo>
                <a:cubicBezTo>
                  <a:pt x="33123" y="25460"/>
                  <a:pt x="32753" y="23301"/>
                  <a:pt x="32248" y="21278"/>
                </a:cubicBezTo>
                <a:cubicBezTo>
                  <a:pt x="31742" y="19217"/>
                  <a:pt x="30983" y="17097"/>
                  <a:pt x="30030" y="14957"/>
                </a:cubicBezTo>
                <a:cubicBezTo>
                  <a:pt x="28591" y="11748"/>
                  <a:pt x="26938" y="9045"/>
                  <a:pt x="24954" y="6769"/>
                </a:cubicBezTo>
                <a:cubicBezTo>
                  <a:pt x="24001" y="5660"/>
                  <a:pt x="22893" y="4630"/>
                  <a:pt x="21687" y="3696"/>
                </a:cubicBezTo>
                <a:cubicBezTo>
                  <a:pt x="20598" y="2840"/>
                  <a:pt x="19353" y="2121"/>
                  <a:pt x="17894" y="1459"/>
                </a:cubicBezTo>
                <a:cubicBezTo>
                  <a:pt x="15794" y="506"/>
                  <a:pt x="13382" y="1"/>
                  <a:pt x="10990" y="1"/>
                </a:cubicBezTo>
                <a:close/>
              </a:path>
            </a:pathLst>
          </a:custGeom>
          <a:solidFill>
            <a:srgbClr val="74BEA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6" name="Google Shape;236;p15"/>
          <p:cNvGrpSpPr/>
          <p:nvPr/>
        </p:nvGrpSpPr>
        <p:grpSpPr>
          <a:xfrm>
            <a:off x="251484" y="1067671"/>
            <a:ext cx="653637" cy="811748"/>
            <a:chOff x="7376250" y="1989890"/>
            <a:chExt cx="490228" cy="608811"/>
          </a:xfrm>
        </p:grpSpPr>
        <p:sp>
          <p:nvSpPr>
            <p:cNvPr id="237" name="Google Shape;237;p15"/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5"/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5"/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0" name="Google Shape;240;p15"/>
          <p:cNvGrpSpPr/>
          <p:nvPr/>
        </p:nvGrpSpPr>
        <p:grpSpPr>
          <a:xfrm>
            <a:off x="9876971" y="741111"/>
            <a:ext cx="2491328" cy="1957991"/>
            <a:chOff x="7407728" y="555833"/>
            <a:chExt cx="1868496" cy="1468493"/>
          </a:xfrm>
        </p:grpSpPr>
        <p:sp>
          <p:nvSpPr>
            <p:cNvPr id="241" name="Google Shape;241;p15"/>
            <p:cNvSpPr/>
            <p:nvPr/>
          </p:nvSpPr>
          <p:spPr>
            <a:xfrm>
              <a:off x="7407728" y="555833"/>
              <a:ext cx="1487499" cy="1407206"/>
            </a:xfrm>
            <a:custGeom>
              <a:avLst/>
              <a:gdLst/>
              <a:ahLst/>
              <a:cxnLst/>
              <a:rect l="l" t="t" r="r" b="b"/>
              <a:pathLst>
                <a:path w="26455" h="25027" extrusionOk="0">
                  <a:moveTo>
                    <a:pt x="9502" y="0"/>
                  </a:moveTo>
                  <a:cubicBezTo>
                    <a:pt x="9269" y="26"/>
                    <a:pt x="9035" y="78"/>
                    <a:pt x="8827" y="182"/>
                  </a:cubicBezTo>
                  <a:cubicBezTo>
                    <a:pt x="8620" y="286"/>
                    <a:pt x="8438" y="442"/>
                    <a:pt x="8282" y="623"/>
                  </a:cubicBezTo>
                  <a:cubicBezTo>
                    <a:pt x="8022" y="987"/>
                    <a:pt x="7867" y="1428"/>
                    <a:pt x="7867" y="1896"/>
                  </a:cubicBezTo>
                  <a:cubicBezTo>
                    <a:pt x="7841" y="2389"/>
                    <a:pt x="7893" y="2856"/>
                    <a:pt x="8022" y="3349"/>
                  </a:cubicBezTo>
                  <a:lnTo>
                    <a:pt x="8022" y="3375"/>
                  </a:lnTo>
                  <a:cubicBezTo>
                    <a:pt x="7218" y="2700"/>
                    <a:pt x="6309" y="2129"/>
                    <a:pt x="5348" y="1688"/>
                  </a:cubicBezTo>
                  <a:cubicBezTo>
                    <a:pt x="4985" y="1506"/>
                    <a:pt x="4648" y="1376"/>
                    <a:pt x="4258" y="1272"/>
                  </a:cubicBezTo>
                  <a:cubicBezTo>
                    <a:pt x="3895" y="1169"/>
                    <a:pt x="3531" y="1117"/>
                    <a:pt x="3142" y="1091"/>
                  </a:cubicBezTo>
                  <a:lnTo>
                    <a:pt x="3038" y="1091"/>
                  </a:lnTo>
                  <a:cubicBezTo>
                    <a:pt x="2882" y="1091"/>
                    <a:pt x="2752" y="1117"/>
                    <a:pt x="2597" y="1117"/>
                  </a:cubicBezTo>
                  <a:cubicBezTo>
                    <a:pt x="2415" y="1143"/>
                    <a:pt x="2233" y="1195"/>
                    <a:pt x="2051" y="1247"/>
                  </a:cubicBezTo>
                  <a:cubicBezTo>
                    <a:pt x="1688" y="1350"/>
                    <a:pt x="1376" y="1532"/>
                    <a:pt x="1117" y="1766"/>
                  </a:cubicBezTo>
                  <a:cubicBezTo>
                    <a:pt x="805" y="2051"/>
                    <a:pt x="546" y="2389"/>
                    <a:pt x="338" y="2778"/>
                  </a:cubicBezTo>
                  <a:cubicBezTo>
                    <a:pt x="156" y="3116"/>
                    <a:pt x="52" y="3505"/>
                    <a:pt x="27" y="3869"/>
                  </a:cubicBezTo>
                  <a:cubicBezTo>
                    <a:pt x="1" y="4258"/>
                    <a:pt x="52" y="4647"/>
                    <a:pt x="182" y="4985"/>
                  </a:cubicBezTo>
                  <a:cubicBezTo>
                    <a:pt x="286" y="5348"/>
                    <a:pt x="468" y="5686"/>
                    <a:pt x="702" y="5997"/>
                  </a:cubicBezTo>
                  <a:cubicBezTo>
                    <a:pt x="1169" y="6646"/>
                    <a:pt x="1740" y="7218"/>
                    <a:pt x="2389" y="7685"/>
                  </a:cubicBezTo>
                  <a:cubicBezTo>
                    <a:pt x="2778" y="7996"/>
                    <a:pt x="3194" y="8256"/>
                    <a:pt x="3609" y="8516"/>
                  </a:cubicBezTo>
                  <a:lnTo>
                    <a:pt x="3479" y="8516"/>
                  </a:lnTo>
                  <a:cubicBezTo>
                    <a:pt x="3168" y="8567"/>
                    <a:pt x="2882" y="8619"/>
                    <a:pt x="2571" y="8723"/>
                  </a:cubicBezTo>
                  <a:cubicBezTo>
                    <a:pt x="2311" y="8801"/>
                    <a:pt x="2051" y="8905"/>
                    <a:pt x="1818" y="9035"/>
                  </a:cubicBezTo>
                  <a:cubicBezTo>
                    <a:pt x="1558" y="9191"/>
                    <a:pt x="1351" y="9346"/>
                    <a:pt x="1169" y="9580"/>
                  </a:cubicBezTo>
                  <a:cubicBezTo>
                    <a:pt x="987" y="9762"/>
                    <a:pt x="883" y="10021"/>
                    <a:pt x="831" y="10281"/>
                  </a:cubicBezTo>
                  <a:cubicBezTo>
                    <a:pt x="805" y="10566"/>
                    <a:pt x="831" y="10878"/>
                    <a:pt x="935" y="11164"/>
                  </a:cubicBezTo>
                  <a:cubicBezTo>
                    <a:pt x="1039" y="11449"/>
                    <a:pt x="1169" y="11709"/>
                    <a:pt x="1376" y="11942"/>
                  </a:cubicBezTo>
                  <a:cubicBezTo>
                    <a:pt x="1766" y="12384"/>
                    <a:pt x="2233" y="12747"/>
                    <a:pt x="2778" y="12981"/>
                  </a:cubicBezTo>
                  <a:cubicBezTo>
                    <a:pt x="3401" y="13266"/>
                    <a:pt x="4024" y="13474"/>
                    <a:pt x="4699" y="13578"/>
                  </a:cubicBezTo>
                  <a:cubicBezTo>
                    <a:pt x="5348" y="13734"/>
                    <a:pt x="5998" y="13812"/>
                    <a:pt x="6647" y="13837"/>
                  </a:cubicBezTo>
                  <a:lnTo>
                    <a:pt x="6491" y="13915"/>
                  </a:lnTo>
                  <a:cubicBezTo>
                    <a:pt x="5842" y="14227"/>
                    <a:pt x="5271" y="14668"/>
                    <a:pt x="4829" y="15239"/>
                  </a:cubicBezTo>
                  <a:cubicBezTo>
                    <a:pt x="4414" y="15785"/>
                    <a:pt x="4258" y="16460"/>
                    <a:pt x="4414" y="17135"/>
                  </a:cubicBezTo>
                  <a:cubicBezTo>
                    <a:pt x="4622" y="17809"/>
                    <a:pt x="5037" y="18381"/>
                    <a:pt x="5608" y="18770"/>
                  </a:cubicBezTo>
                  <a:cubicBezTo>
                    <a:pt x="6153" y="19108"/>
                    <a:pt x="6776" y="19315"/>
                    <a:pt x="7425" y="19367"/>
                  </a:cubicBezTo>
                  <a:cubicBezTo>
                    <a:pt x="7633" y="19393"/>
                    <a:pt x="7867" y="19419"/>
                    <a:pt x="8074" y="19419"/>
                  </a:cubicBezTo>
                  <a:cubicBezTo>
                    <a:pt x="8568" y="19393"/>
                    <a:pt x="9035" y="19367"/>
                    <a:pt x="9528" y="19289"/>
                  </a:cubicBezTo>
                  <a:cubicBezTo>
                    <a:pt x="10177" y="19159"/>
                    <a:pt x="10826" y="19030"/>
                    <a:pt x="11475" y="18822"/>
                  </a:cubicBezTo>
                  <a:lnTo>
                    <a:pt x="11475" y="18822"/>
                  </a:lnTo>
                  <a:cubicBezTo>
                    <a:pt x="11294" y="19004"/>
                    <a:pt x="11138" y="19159"/>
                    <a:pt x="10982" y="19367"/>
                  </a:cubicBezTo>
                  <a:cubicBezTo>
                    <a:pt x="10463" y="19990"/>
                    <a:pt x="10151" y="20769"/>
                    <a:pt x="10125" y="21574"/>
                  </a:cubicBezTo>
                  <a:cubicBezTo>
                    <a:pt x="10125" y="22301"/>
                    <a:pt x="10385" y="23028"/>
                    <a:pt x="10878" y="23573"/>
                  </a:cubicBezTo>
                  <a:cubicBezTo>
                    <a:pt x="11371" y="24144"/>
                    <a:pt x="12020" y="24559"/>
                    <a:pt x="12721" y="24767"/>
                  </a:cubicBezTo>
                  <a:cubicBezTo>
                    <a:pt x="13241" y="24949"/>
                    <a:pt x="13760" y="25027"/>
                    <a:pt x="14279" y="25027"/>
                  </a:cubicBezTo>
                  <a:cubicBezTo>
                    <a:pt x="14591" y="25027"/>
                    <a:pt x="14928" y="25001"/>
                    <a:pt x="15240" y="24949"/>
                  </a:cubicBezTo>
                  <a:cubicBezTo>
                    <a:pt x="15707" y="24845"/>
                    <a:pt x="16148" y="24715"/>
                    <a:pt x="16589" y="24533"/>
                  </a:cubicBezTo>
                  <a:cubicBezTo>
                    <a:pt x="17031" y="24352"/>
                    <a:pt x="17472" y="24144"/>
                    <a:pt x="17939" y="23884"/>
                  </a:cubicBezTo>
                  <a:cubicBezTo>
                    <a:pt x="18692" y="23495"/>
                    <a:pt x="19445" y="23054"/>
                    <a:pt x="20146" y="22612"/>
                  </a:cubicBezTo>
                  <a:lnTo>
                    <a:pt x="20536" y="22379"/>
                  </a:lnTo>
                  <a:cubicBezTo>
                    <a:pt x="21444" y="21833"/>
                    <a:pt x="22275" y="21340"/>
                    <a:pt x="23132" y="20925"/>
                  </a:cubicBezTo>
                  <a:cubicBezTo>
                    <a:pt x="23910" y="20509"/>
                    <a:pt x="24741" y="20198"/>
                    <a:pt x="25572" y="19938"/>
                  </a:cubicBezTo>
                  <a:lnTo>
                    <a:pt x="25520" y="19938"/>
                  </a:lnTo>
                  <a:lnTo>
                    <a:pt x="26117" y="19783"/>
                  </a:lnTo>
                  <a:cubicBezTo>
                    <a:pt x="26247" y="19783"/>
                    <a:pt x="26325" y="19653"/>
                    <a:pt x="26299" y="19549"/>
                  </a:cubicBezTo>
                  <a:cubicBezTo>
                    <a:pt x="26299" y="19523"/>
                    <a:pt x="26299" y="19497"/>
                    <a:pt x="26299" y="19471"/>
                  </a:cubicBezTo>
                  <a:cubicBezTo>
                    <a:pt x="26299" y="19471"/>
                    <a:pt x="26299" y="19445"/>
                    <a:pt x="26325" y="19419"/>
                  </a:cubicBezTo>
                  <a:cubicBezTo>
                    <a:pt x="26351" y="19341"/>
                    <a:pt x="26351" y="19263"/>
                    <a:pt x="26325" y="19185"/>
                  </a:cubicBezTo>
                  <a:lnTo>
                    <a:pt x="26221" y="18874"/>
                  </a:lnTo>
                  <a:lnTo>
                    <a:pt x="26221" y="18900"/>
                  </a:lnTo>
                  <a:cubicBezTo>
                    <a:pt x="26195" y="18770"/>
                    <a:pt x="26169" y="18640"/>
                    <a:pt x="26143" y="18510"/>
                  </a:cubicBezTo>
                  <a:cubicBezTo>
                    <a:pt x="26117" y="18381"/>
                    <a:pt x="26117" y="18225"/>
                    <a:pt x="26091" y="18095"/>
                  </a:cubicBezTo>
                  <a:lnTo>
                    <a:pt x="26091" y="18017"/>
                  </a:lnTo>
                  <a:cubicBezTo>
                    <a:pt x="26065" y="17732"/>
                    <a:pt x="26039" y="17446"/>
                    <a:pt x="26039" y="17135"/>
                  </a:cubicBezTo>
                  <a:lnTo>
                    <a:pt x="26039" y="17083"/>
                  </a:lnTo>
                  <a:cubicBezTo>
                    <a:pt x="26039" y="16096"/>
                    <a:pt x="26117" y="15110"/>
                    <a:pt x="26247" y="14149"/>
                  </a:cubicBezTo>
                  <a:cubicBezTo>
                    <a:pt x="26377" y="13137"/>
                    <a:pt x="26455" y="12150"/>
                    <a:pt x="26455" y="11138"/>
                  </a:cubicBezTo>
                  <a:cubicBezTo>
                    <a:pt x="26455" y="10618"/>
                    <a:pt x="26403" y="10125"/>
                    <a:pt x="26325" y="9632"/>
                  </a:cubicBezTo>
                  <a:cubicBezTo>
                    <a:pt x="26247" y="9139"/>
                    <a:pt x="26117" y="8645"/>
                    <a:pt x="25909" y="8178"/>
                  </a:cubicBezTo>
                  <a:cubicBezTo>
                    <a:pt x="25676" y="7477"/>
                    <a:pt x="25234" y="6854"/>
                    <a:pt x="24663" y="6387"/>
                  </a:cubicBezTo>
                  <a:cubicBezTo>
                    <a:pt x="24300" y="6101"/>
                    <a:pt x="23859" y="5945"/>
                    <a:pt x="23417" y="5919"/>
                  </a:cubicBezTo>
                  <a:lnTo>
                    <a:pt x="23339" y="5919"/>
                  </a:lnTo>
                  <a:cubicBezTo>
                    <a:pt x="23132" y="5919"/>
                    <a:pt x="22950" y="5945"/>
                    <a:pt x="22742" y="5997"/>
                  </a:cubicBezTo>
                  <a:cubicBezTo>
                    <a:pt x="22535" y="6075"/>
                    <a:pt x="22327" y="6153"/>
                    <a:pt x="22145" y="6283"/>
                  </a:cubicBezTo>
                  <a:cubicBezTo>
                    <a:pt x="21730" y="6568"/>
                    <a:pt x="21392" y="6958"/>
                    <a:pt x="21159" y="7399"/>
                  </a:cubicBezTo>
                  <a:cubicBezTo>
                    <a:pt x="21107" y="7477"/>
                    <a:pt x="21055" y="7555"/>
                    <a:pt x="21029" y="7659"/>
                  </a:cubicBezTo>
                  <a:cubicBezTo>
                    <a:pt x="20951" y="7010"/>
                    <a:pt x="20821" y="6361"/>
                    <a:pt x="20665" y="5738"/>
                  </a:cubicBezTo>
                  <a:cubicBezTo>
                    <a:pt x="20510" y="5063"/>
                    <a:pt x="20276" y="4414"/>
                    <a:pt x="19990" y="3791"/>
                  </a:cubicBezTo>
                  <a:cubicBezTo>
                    <a:pt x="19731" y="3220"/>
                    <a:pt x="19367" y="2674"/>
                    <a:pt x="18926" y="2207"/>
                  </a:cubicBezTo>
                  <a:cubicBezTo>
                    <a:pt x="18718" y="1973"/>
                    <a:pt x="18485" y="1766"/>
                    <a:pt x="18225" y="1610"/>
                  </a:cubicBezTo>
                  <a:cubicBezTo>
                    <a:pt x="17965" y="1428"/>
                    <a:pt x="17680" y="1324"/>
                    <a:pt x="17394" y="1247"/>
                  </a:cubicBezTo>
                  <a:cubicBezTo>
                    <a:pt x="17161" y="1169"/>
                    <a:pt x="16901" y="1143"/>
                    <a:pt x="16641" y="1143"/>
                  </a:cubicBezTo>
                  <a:cubicBezTo>
                    <a:pt x="16304" y="1143"/>
                    <a:pt x="15940" y="1221"/>
                    <a:pt x="15655" y="1402"/>
                  </a:cubicBezTo>
                  <a:cubicBezTo>
                    <a:pt x="15395" y="1532"/>
                    <a:pt x="15188" y="1714"/>
                    <a:pt x="15032" y="1922"/>
                  </a:cubicBezTo>
                  <a:cubicBezTo>
                    <a:pt x="14876" y="2129"/>
                    <a:pt x="14746" y="2363"/>
                    <a:pt x="14642" y="2622"/>
                  </a:cubicBezTo>
                  <a:cubicBezTo>
                    <a:pt x="14435" y="3142"/>
                    <a:pt x="14305" y="3713"/>
                    <a:pt x="14279" y="4284"/>
                  </a:cubicBezTo>
                  <a:cubicBezTo>
                    <a:pt x="14279" y="4258"/>
                    <a:pt x="14279" y="4258"/>
                    <a:pt x="14253" y="4206"/>
                  </a:cubicBezTo>
                  <a:cubicBezTo>
                    <a:pt x="13941" y="3479"/>
                    <a:pt x="13552" y="2804"/>
                    <a:pt x="13085" y="2155"/>
                  </a:cubicBezTo>
                  <a:cubicBezTo>
                    <a:pt x="12877" y="1844"/>
                    <a:pt x="12643" y="1558"/>
                    <a:pt x="12384" y="1298"/>
                  </a:cubicBezTo>
                  <a:cubicBezTo>
                    <a:pt x="12124" y="1013"/>
                    <a:pt x="11839" y="779"/>
                    <a:pt x="11527" y="572"/>
                  </a:cubicBezTo>
                  <a:cubicBezTo>
                    <a:pt x="11216" y="390"/>
                    <a:pt x="10904" y="234"/>
                    <a:pt x="10567" y="130"/>
                  </a:cubicBezTo>
                  <a:cubicBezTo>
                    <a:pt x="10281" y="52"/>
                    <a:pt x="9970" y="0"/>
                    <a:pt x="9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5"/>
            <p:cNvSpPr/>
            <p:nvPr/>
          </p:nvSpPr>
          <p:spPr>
            <a:xfrm>
              <a:off x="7590186" y="657998"/>
              <a:ext cx="1686038" cy="1366328"/>
            </a:xfrm>
            <a:custGeom>
              <a:avLst/>
              <a:gdLst/>
              <a:ahLst/>
              <a:cxnLst/>
              <a:rect l="l" t="t" r="r" b="b"/>
              <a:pathLst>
                <a:path w="29986" h="24300" extrusionOk="0">
                  <a:moveTo>
                    <a:pt x="6725" y="1"/>
                  </a:moveTo>
                  <a:cubicBezTo>
                    <a:pt x="6647" y="27"/>
                    <a:pt x="6621" y="79"/>
                    <a:pt x="6621" y="156"/>
                  </a:cubicBezTo>
                  <a:cubicBezTo>
                    <a:pt x="6673" y="468"/>
                    <a:pt x="6725" y="831"/>
                    <a:pt x="6802" y="1169"/>
                  </a:cubicBezTo>
                  <a:cubicBezTo>
                    <a:pt x="6854" y="1506"/>
                    <a:pt x="6932" y="1896"/>
                    <a:pt x="6984" y="2259"/>
                  </a:cubicBezTo>
                  <a:cubicBezTo>
                    <a:pt x="7036" y="2597"/>
                    <a:pt x="7088" y="2986"/>
                    <a:pt x="7192" y="3350"/>
                  </a:cubicBezTo>
                  <a:cubicBezTo>
                    <a:pt x="7270" y="3713"/>
                    <a:pt x="7374" y="4102"/>
                    <a:pt x="7477" y="4466"/>
                  </a:cubicBezTo>
                  <a:cubicBezTo>
                    <a:pt x="7607" y="4855"/>
                    <a:pt x="7737" y="5193"/>
                    <a:pt x="7867" y="5556"/>
                  </a:cubicBezTo>
                  <a:cubicBezTo>
                    <a:pt x="8023" y="5894"/>
                    <a:pt x="8178" y="6257"/>
                    <a:pt x="8360" y="6569"/>
                  </a:cubicBezTo>
                  <a:cubicBezTo>
                    <a:pt x="8412" y="6673"/>
                    <a:pt x="8490" y="6776"/>
                    <a:pt x="8542" y="6854"/>
                  </a:cubicBezTo>
                  <a:lnTo>
                    <a:pt x="7685" y="6361"/>
                  </a:lnTo>
                  <a:cubicBezTo>
                    <a:pt x="6828" y="5816"/>
                    <a:pt x="5946" y="5271"/>
                    <a:pt x="5063" y="4751"/>
                  </a:cubicBezTo>
                  <a:cubicBezTo>
                    <a:pt x="4674" y="4492"/>
                    <a:pt x="4258" y="4258"/>
                    <a:pt x="3843" y="4025"/>
                  </a:cubicBezTo>
                  <a:cubicBezTo>
                    <a:pt x="3843" y="3999"/>
                    <a:pt x="3817" y="3999"/>
                    <a:pt x="3817" y="3973"/>
                  </a:cubicBezTo>
                  <a:cubicBezTo>
                    <a:pt x="3687" y="3869"/>
                    <a:pt x="3583" y="3739"/>
                    <a:pt x="3453" y="3609"/>
                  </a:cubicBezTo>
                  <a:cubicBezTo>
                    <a:pt x="3350" y="3479"/>
                    <a:pt x="3220" y="3324"/>
                    <a:pt x="3142" y="3168"/>
                  </a:cubicBezTo>
                  <a:cubicBezTo>
                    <a:pt x="2986" y="2934"/>
                    <a:pt x="2830" y="2675"/>
                    <a:pt x="2701" y="2415"/>
                  </a:cubicBezTo>
                  <a:cubicBezTo>
                    <a:pt x="2571" y="2155"/>
                    <a:pt x="2441" y="1870"/>
                    <a:pt x="2337" y="1584"/>
                  </a:cubicBezTo>
                  <a:cubicBezTo>
                    <a:pt x="2311" y="1558"/>
                    <a:pt x="2285" y="1532"/>
                    <a:pt x="2259" y="1532"/>
                  </a:cubicBezTo>
                  <a:lnTo>
                    <a:pt x="2233" y="1532"/>
                  </a:lnTo>
                  <a:cubicBezTo>
                    <a:pt x="2181" y="1558"/>
                    <a:pt x="2155" y="1610"/>
                    <a:pt x="2181" y="1662"/>
                  </a:cubicBezTo>
                  <a:cubicBezTo>
                    <a:pt x="2285" y="1896"/>
                    <a:pt x="2363" y="2103"/>
                    <a:pt x="2467" y="2337"/>
                  </a:cubicBezTo>
                  <a:cubicBezTo>
                    <a:pt x="2571" y="2571"/>
                    <a:pt x="2675" y="2778"/>
                    <a:pt x="2778" y="2986"/>
                  </a:cubicBezTo>
                  <a:cubicBezTo>
                    <a:pt x="2882" y="3194"/>
                    <a:pt x="3012" y="3402"/>
                    <a:pt x="3142" y="3609"/>
                  </a:cubicBezTo>
                  <a:cubicBezTo>
                    <a:pt x="3142" y="3609"/>
                    <a:pt x="3168" y="3635"/>
                    <a:pt x="3168" y="3635"/>
                  </a:cubicBezTo>
                  <a:cubicBezTo>
                    <a:pt x="2155" y="3090"/>
                    <a:pt x="1091" y="2571"/>
                    <a:pt x="1" y="2129"/>
                  </a:cubicBezTo>
                  <a:lnTo>
                    <a:pt x="1" y="2129"/>
                  </a:lnTo>
                  <a:lnTo>
                    <a:pt x="468" y="2415"/>
                  </a:lnTo>
                  <a:lnTo>
                    <a:pt x="805" y="2649"/>
                  </a:lnTo>
                  <a:lnTo>
                    <a:pt x="1221" y="2908"/>
                  </a:lnTo>
                  <a:lnTo>
                    <a:pt x="1454" y="3064"/>
                  </a:lnTo>
                  <a:cubicBezTo>
                    <a:pt x="1714" y="3194"/>
                    <a:pt x="1948" y="3350"/>
                    <a:pt x="2181" y="3505"/>
                  </a:cubicBezTo>
                  <a:lnTo>
                    <a:pt x="2675" y="3843"/>
                  </a:lnTo>
                  <a:lnTo>
                    <a:pt x="2415" y="3791"/>
                  </a:lnTo>
                  <a:cubicBezTo>
                    <a:pt x="2207" y="3791"/>
                    <a:pt x="2026" y="3765"/>
                    <a:pt x="1818" y="3765"/>
                  </a:cubicBezTo>
                  <a:cubicBezTo>
                    <a:pt x="1454" y="3765"/>
                    <a:pt x="1091" y="3791"/>
                    <a:pt x="728" y="3843"/>
                  </a:cubicBezTo>
                  <a:cubicBezTo>
                    <a:pt x="624" y="3843"/>
                    <a:pt x="624" y="3999"/>
                    <a:pt x="728" y="4025"/>
                  </a:cubicBezTo>
                  <a:cubicBezTo>
                    <a:pt x="857" y="4025"/>
                    <a:pt x="987" y="3999"/>
                    <a:pt x="1091" y="3999"/>
                  </a:cubicBezTo>
                  <a:lnTo>
                    <a:pt x="1532" y="3999"/>
                  </a:lnTo>
                  <a:cubicBezTo>
                    <a:pt x="1792" y="3999"/>
                    <a:pt x="2052" y="4025"/>
                    <a:pt x="2311" y="4077"/>
                  </a:cubicBezTo>
                  <a:cubicBezTo>
                    <a:pt x="2701" y="4128"/>
                    <a:pt x="3090" y="4206"/>
                    <a:pt x="3479" y="4336"/>
                  </a:cubicBezTo>
                  <a:lnTo>
                    <a:pt x="4985" y="5297"/>
                  </a:lnTo>
                  <a:cubicBezTo>
                    <a:pt x="5426" y="5608"/>
                    <a:pt x="5894" y="5920"/>
                    <a:pt x="6361" y="6205"/>
                  </a:cubicBezTo>
                  <a:lnTo>
                    <a:pt x="7036" y="6673"/>
                  </a:lnTo>
                  <a:lnTo>
                    <a:pt x="7737" y="7140"/>
                  </a:lnTo>
                  <a:lnTo>
                    <a:pt x="8100" y="7374"/>
                  </a:lnTo>
                  <a:cubicBezTo>
                    <a:pt x="7477" y="7270"/>
                    <a:pt x="6854" y="7218"/>
                    <a:pt x="6205" y="7218"/>
                  </a:cubicBezTo>
                  <a:lnTo>
                    <a:pt x="5712" y="7218"/>
                  </a:lnTo>
                  <a:cubicBezTo>
                    <a:pt x="5245" y="7244"/>
                    <a:pt x="4777" y="7296"/>
                    <a:pt x="4310" y="7348"/>
                  </a:cubicBezTo>
                  <a:cubicBezTo>
                    <a:pt x="4102" y="7399"/>
                    <a:pt x="3895" y="7425"/>
                    <a:pt x="3661" y="7451"/>
                  </a:cubicBezTo>
                  <a:lnTo>
                    <a:pt x="2960" y="7581"/>
                  </a:lnTo>
                  <a:cubicBezTo>
                    <a:pt x="2753" y="7607"/>
                    <a:pt x="2545" y="7659"/>
                    <a:pt x="2311" y="7711"/>
                  </a:cubicBezTo>
                  <a:lnTo>
                    <a:pt x="1636" y="7841"/>
                  </a:lnTo>
                  <a:cubicBezTo>
                    <a:pt x="1195" y="7919"/>
                    <a:pt x="779" y="8023"/>
                    <a:pt x="364" y="8126"/>
                  </a:cubicBezTo>
                  <a:lnTo>
                    <a:pt x="208" y="8178"/>
                  </a:lnTo>
                  <a:cubicBezTo>
                    <a:pt x="112" y="8202"/>
                    <a:pt x="149" y="8337"/>
                    <a:pt x="237" y="8337"/>
                  </a:cubicBezTo>
                  <a:cubicBezTo>
                    <a:pt x="245" y="8337"/>
                    <a:pt x="252" y="8336"/>
                    <a:pt x="260" y="8334"/>
                  </a:cubicBezTo>
                  <a:cubicBezTo>
                    <a:pt x="624" y="8230"/>
                    <a:pt x="987" y="8152"/>
                    <a:pt x="1377" y="8074"/>
                  </a:cubicBezTo>
                  <a:cubicBezTo>
                    <a:pt x="1740" y="8023"/>
                    <a:pt x="2129" y="7945"/>
                    <a:pt x="2519" y="7893"/>
                  </a:cubicBezTo>
                  <a:cubicBezTo>
                    <a:pt x="2908" y="7841"/>
                    <a:pt x="3272" y="7815"/>
                    <a:pt x="3635" y="7789"/>
                  </a:cubicBezTo>
                  <a:cubicBezTo>
                    <a:pt x="4025" y="7763"/>
                    <a:pt x="4466" y="7763"/>
                    <a:pt x="4855" y="7763"/>
                  </a:cubicBezTo>
                  <a:cubicBezTo>
                    <a:pt x="5271" y="7763"/>
                    <a:pt x="5660" y="7789"/>
                    <a:pt x="6075" y="7815"/>
                  </a:cubicBezTo>
                  <a:cubicBezTo>
                    <a:pt x="6491" y="7841"/>
                    <a:pt x="6828" y="7893"/>
                    <a:pt x="7192" y="7945"/>
                  </a:cubicBezTo>
                  <a:lnTo>
                    <a:pt x="7218" y="7945"/>
                  </a:lnTo>
                  <a:cubicBezTo>
                    <a:pt x="8178" y="8074"/>
                    <a:pt x="9113" y="8334"/>
                    <a:pt x="10022" y="8698"/>
                  </a:cubicBezTo>
                  <a:lnTo>
                    <a:pt x="10437" y="8983"/>
                  </a:lnTo>
                  <a:lnTo>
                    <a:pt x="10567" y="9061"/>
                  </a:lnTo>
                  <a:cubicBezTo>
                    <a:pt x="11086" y="9424"/>
                    <a:pt x="11605" y="9762"/>
                    <a:pt x="12124" y="10125"/>
                  </a:cubicBezTo>
                  <a:cubicBezTo>
                    <a:pt x="12644" y="10489"/>
                    <a:pt x="13163" y="10878"/>
                    <a:pt x="13708" y="11320"/>
                  </a:cubicBezTo>
                  <a:lnTo>
                    <a:pt x="14331" y="11787"/>
                  </a:lnTo>
                  <a:cubicBezTo>
                    <a:pt x="13968" y="11761"/>
                    <a:pt x="13604" y="11709"/>
                    <a:pt x="13215" y="11709"/>
                  </a:cubicBezTo>
                  <a:lnTo>
                    <a:pt x="12981" y="11709"/>
                  </a:lnTo>
                  <a:cubicBezTo>
                    <a:pt x="12566" y="11709"/>
                    <a:pt x="12124" y="11735"/>
                    <a:pt x="11709" y="11787"/>
                  </a:cubicBezTo>
                  <a:cubicBezTo>
                    <a:pt x="11475" y="11787"/>
                    <a:pt x="11216" y="11813"/>
                    <a:pt x="10956" y="11839"/>
                  </a:cubicBezTo>
                  <a:cubicBezTo>
                    <a:pt x="10722" y="11891"/>
                    <a:pt x="10463" y="11917"/>
                    <a:pt x="10203" y="11969"/>
                  </a:cubicBezTo>
                  <a:cubicBezTo>
                    <a:pt x="9944" y="12020"/>
                    <a:pt x="9710" y="12046"/>
                    <a:pt x="9476" y="12098"/>
                  </a:cubicBezTo>
                  <a:cubicBezTo>
                    <a:pt x="9243" y="12150"/>
                    <a:pt x="8983" y="12228"/>
                    <a:pt x="8723" y="12280"/>
                  </a:cubicBezTo>
                  <a:cubicBezTo>
                    <a:pt x="8230" y="12410"/>
                    <a:pt x="7737" y="12540"/>
                    <a:pt x="7270" y="12670"/>
                  </a:cubicBezTo>
                  <a:cubicBezTo>
                    <a:pt x="6309" y="12981"/>
                    <a:pt x="5349" y="13344"/>
                    <a:pt x="4440" y="13760"/>
                  </a:cubicBezTo>
                  <a:cubicBezTo>
                    <a:pt x="4128" y="13890"/>
                    <a:pt x="3817" y="14045"/>
                    <a:pt x="3505" y="14201"/>
                  </a:cubicBezTo>
                  <a:cubicBezTo>
                    <a:pt x="3479" y="14227"/>
                    <a:pt x="3453" y="14279"/>
                    <a:pt x="3479" y="14305"/>
                  </a:cubicBezTo>
                  <a:cubicBezTo>
                    <a:pt x="3505" y="14357"/>
                    <a:pt x="3557" y="14357"/>
                    <a:pt x="3583" y="14357"/>
                  </a:cubicBezTo>
                  <a:cubicBezTo>
                    <a:pt x="4051" y="14123"/>
                    <a:pt x="4518" y="13942"/>
                    <a:pt x="4959" y="13734"/>
                  </a:cubicBezTo>
                  <a:lnTo>
                    <a:pt x="4985" y="13734"/>
                  </a:lnTo>
                  <a:cubicBezTo>
                    <a:pt x="5660" y="13500"/>
                    <a:pt x="6335" y="13267"/>
                    <a:pt x="7036" y="13085"/>
                  </a:cubicBezTo>
                  <a:cubicBezTo>
                    <a:pt x="7737" y="12877"/>
                    <a:pt x="8438" y="12747"/>
                    <a:pt x="9139" y="12644"/>
                  </a:cubicBezTo>
                  <a:lnTo>
                    <a:pt x="9191" y="12644"/>
                  </a:lnTo>
                  <a:lnTo>
                    <a:pt x="9606" y="12592"/>
                  </a:lnTo>
                  <a:cubicBezTo>
                    <a:pt x="10047" y="12540"/>
                    <a:pt x="10489" y="12514"/>
                    <a:pt x="10930" y="12488"/>
                  </a:cubicBezTo>
                  <a:lnTo>
                    <a:pt x="12306" y="12488"/>
                  </a:lnTo>
                  <a:cubicBezTo>
                    <a:pt x="13241" y="12540"/>
                    <a:pt x="14175" y="12618"/>
                    <a:pt x="15084" y="12773"/>
                  </a:cubicBezTo>
                  <a:lnTo>
                    <a:pt x="15681" y="12851"/>
                  </a:lnTo>
                  <a:lnTo>
                    <a:pt x="16304" y="13370"/>
                  </a:lnTo>
                  <a:lnTo>
                    <a:pt x="16590" y="13578"/>
                  </a:lnTo>
                  <a:cubicBezTo>
                    <a:pt x="17083" y="13968"/>
                    <a:pt x="17550" y="14357"/>
                    <a:pt x="18043" y="14746"/>
                  </a:cubicBezTo>
                  <a:cubicBezTo>
                    <a:pt x="18407" y="15006"/>
                    <a:pt x="18744" y="15292"/>
                    <a:pt x="19108" y="15551"/>
                  </a:cubicBezTo>
                  <a:lnTo>
                    <a:pt x="19601" y="15915"/>
                  </a:lnTo>
                  <a:lnTo>
                    <a:pt x="19575" y="15889"/>
                  </a:lnTo>
                  <a:lnTo>
                    <a:pt x="19809" y="16096"/>
                  </a:lnTo>
                  <a:cubicBezTo>
                    <a:pt x="19731" y="16096"/>
                    <a:pt x="19653" y="16070"/>
                    <a:pt x="19549" y="16070"/>
                  </a:cubicBezTo>
                  <a:cubicBezTo>
                    <a:pt x="19290" y="16044"/>
                    <a:pt x="19030" y="16018"/>
                    <a:pt x="18770" y="16018"/>
                  </a:cubicBezTo>
                  <a:cubicBezTo>
                    <a:pt x="18121" y="16018"/>
                    <a:pt x="17472" y="16096"/>
                    <a:pt x="16823" y="16200"/>
                  </a:cubicBezTo>
                  <a:cubicBezTo>
                    <a:pt x="15941" y="16356"/>
                    <a:pt x="15032" y="16590"/>
                    <a:pt x="14175" y="16875"/>
                  </a:cubicBezTo>
                  <a:cubicBezTo>
                    <a:pt x="13968" y="16953"/>
                    <a:pt x="13760" y="17031"/>
                    <a:pt x="13552" y="17109"/>
                  </a:cubicBezTo>
                  <a:cubicBezTo>
                    <a:pt x="13344" y="17187"/>
                    <a:pt x="13111" y="17291"/>
                    <a:pt x="12903" y="17368"/>
                  </a:cubicBezTo>
                  <a:cubicBezTo>
                    <a:pt x="12488" y="17550"/>
                    <a:pt x="12098" y="17732"/>
                    <a:pt x="11683" y="17914"/>
                  </a:cubicBezTo>
                  <a:cubicBezTo>
                    <a:pt x="10904" y="18277"/>
                    <a:pt x="10151" y="18692"/>
                    <a:pt x="9398" y="19108"/>
                  </a:cubicBezTo>
                  <a:cubicBezTo>
                    <a:pt x="9309" y="19152"/>
                    <a:pt x="9354" y="19274"/>
                    <a:pt x="9435" y="19274"/>
                  </a:cubicBezTo>
                  <a:cubicBezTo>
                    <a:pt x="9448" y="19274"/>
                    <a:pt x="9462" y="19271"/>
                    <a:pt x="9476" y="19264"/>
                  </a:cubicBezTo>
                  <a:cubicBezTo>
                    <a:pt x="10125" y="18900"/>
                    <a:pt x="10774" y="18589"/>
                    <a:pt x="11449" y="18303"/>
                  </a:cubicBezTo>
                  <a:lnTo>
                    <a:pt x="11501" y="18303"/>
                  </a:lnTo>
                  <a:cubicBezTo>
                    <a:pt x="11865" y="18173"/>
                    <a:pt x="12228" y="18017"/>
                    <a:pt x="12618" y="17914"/>
                  </a:cubicBezTo>
                  <a:cubicBezTo>
                    <a:pt x="12981" y="17784"/>
                    <a:pt x="13396" y="17654"/>
                    <a:pt x="13812" y="17550"/>
                  </a:cubicBezTo>
                  <a:cubicBezTo>
                    <a:pt x="14227" y="17446"/>
                    <a:pt x="14643" y="17368"/>
                    <a:pt x="15032" y="17291"/>
                  </a:cubicBezTo>
                  <a:cubicBezTo>
                    <a:pt x="15447" y="17213"/>
                    <a:pt x="15837" y="17135"/>
                    <a:pt x="16252" y="17083"/>
                  </a:cubicBezTo>
                  <a:cubicBezTo>
                    <a:pt x="16847" y="17011"/>
                    <a:pt x="17443" y="16978"/>
                    <a:pt x="18038" y="16978"/>
                  </a:cubicBezTo>
                  <a:cubicBezTo>
                    <a:pt x="18741" y="16978"/>
                    <a:pt x="19443" y="17024"/>
                    <a:pt x="20146" y="17109"/>
                  </a:cubicBezTo>
                  <a:cubicBezTo>
                    <a:pt x="20406" y="17161"/>
                    <a:pt x="20691" y="17213"/>
                    <a:pt x="20951" y="17291"/>
                  </a:cubicBezTo>
                  <a:lnTo>
                    <a:pt x="21392" y="17394"/>
                  </a:lnTo>
                  <a:cubicBezTo>
                    <a:pt x="22249" y="18147"/>
                    <a:pt x="23158" y="19030"/>
                    <a:pt x="24196" y="20016"/>
                  </a:cubicBezTo>
                  <a:lnTo>
                    <a:pt x="24326" y="20172"/>
                  </a:lnTo>
                  <a:cubicBezTo>
                    <a:pt x="24534" y="20354"/>
                    <a:pt x="24715" y="20536"/>
                    <a:pt x="24897" y="20743"/>
                  </a:cubicBezTo>
                  <a:lnTo>
                    <a:pt x="25131" y="21003"/>
                  </a:lnTo>
                  <a:lnTo>
                    <a:pt x="25209" y="21081"/>
                  </a:lnTo>
                  <a:cubicBezTo>
                    <a:pt x="25494" y="21392"/>
                    <a:pt x="25858" y="21782"/>
                    <a:pt x="26247" y="22145"/>
                  </a:cubicBezTo>
                  <a:cubicBezTo>
                    <a:pt x="26714" y="22612"/>
                    <a:pt x="27104" y="23002"/>
                    <a:pt x="27493" y="23313"/>
                  </a:cubicBezTo>
                  <a:cubicBezTo>
                    <a:pt x="27727" y="23521"/>
                    <a:pt x="27934" y="23677"/>
                    <a:pt x="28142" y="23833"/>
                  </a:cubicBezTo>
                  <a:cubicBezTo>
                    <a:pt x="28298" y="23962"/>
                    <a:pt x="28480" y="24066"/>
                    <a:pt x="28687" y="24170"/>
                  </a:cubicBezTo>
                  <a:cubicBezTo>
                    <a:pt x="28843" y="24248"/>
                    <a:pt x="29025" y="24300"/>
                    <a:pt x="29232" y="24300"/>
                  </a:cubicBezTo>
                  <a:cubicBezTo>
                    <a:pt x="29336" y="24300"/>
                    <a:pt x="29466" y="24274"/>
                    <a:pt x="29570" y="24222"/>
                  </a:cubicBezTo>
                  <a:cubicBezTo>
                    <a:pt x="29674" y="24170"/>
                    <a:pt x="29752" y="24092"/>
                    <a:pt x="29830" y="23988"/>
                  </a:cubicBezTo>
                  <a:cubicBezTo>
                    <a:pt x="29856" y="23962"/>
                    <a:pt x="29856" y="23936"/>
                    <a:pt x="29881" y="23911"/>
                  </a:cubicBezTo>
                  <a:cubicBezTo>
                    <a:pt x="29959" y="23729"/>
                    <a:pt x="29985" y="23521"/>
                    <a:pt x="29959" y="23339"/>
                  </a:cubicBezTo>
                  <a:lnTo>
                    <a:pt x="29959" y="23313"/>
                  </a:lnTo>
                  <a:cubicBezTo>
                    <a:pt x="29959" y="23184"/>
                    <a:pt x="29933" y="23054"/>
                    <a:pt x="29881" y="22924"/>
                  </a:cubicBezTo>
                  <a:cubicBezTo>
                    <a:pt x="29830" y="22794"/>
                    <a:pt x="29752" y="22638"/>
                    <a:pt x="29700" y="22509"/>
                  </a:cubicBezTo>
                  <a:cubicBezTo>
                    <a:pt x="29518" y="22223"/>
                    <a:pt x="29336" y="21963"/>
                    <a:pt x="29129" y="21730"/>
                  </a:cubicBezTo>
                  <a:cubicBezTo>
                    <a:pt x="28921" y="21444"/>
                    <a:pt x="28687" y="21211"/>
                    <a:pt x="28480" y="21003"/>
                  </a:cubicBezTo>
                  <a:cubicBezTo>
                    <a:pt x="28090" y="20588"/>
                    <a:pt x="27675" y="20198"/>
                    <a:pt x="27259" y="19861"/>
                  </a:cubicBezTo>
                  <a:lnTo>
                    <a:pt x="26870" y="19471"/>
                  </a:lnTo>
                  <a:lnTo>
                    <a:pt x="26740" y="19393"/>
                  </a:lnTo>
                  <a:cubicBezTo>
                    <a:pt x="26403" y="19056"/>
                    <a:pt x="26013" y="18744"/>
                    <a:pt x="25572" y="18355"/>
                  </a:cubicBezTo>
                  <a:cubicBezTo>
                    <a:pt x="24845" y="17758"/>
                    <a:pt x="24040" y="17135"/>
                    <a:pt x="23054" y="16408"/>
                  </a:cubicBezTo>
                  <a:cubicBezTo>
                    <a:pt x="22457" y="15967"/>
                    <a:pt x="21860" y="15525"/>
                    <a:pt x="21159" y="15058"/>
                  </a:cubicBezTo>
                  <a:lnTo>
                    <a:pt x="21055" y="14876"/>
                  </a:lnTo>
                  <a:cubicBezTo>
                    <a:pt x="20873" y="14487"/>
                    <a:pt x="20717" y="14097"/>
                    <a:pt x="20562" y="13682"/>
                  </a:cubicBezTo>
                  <a:lnTo>
                    <a:pt x="20562" y="13656"/>
                  </a:lnTo>
                  <a:cubicBezTo>
                    <a:pt x="20354" y="13085"/>
                    <a:pt x="20198" y="12488"/>
                    <a:pt x="20068" y="11891"/>
                  </a:cubicBezTo>
                  <a:cubicBezTo>
                    <a:pt x="19964" y="11268"/>
                    <a:pt x="19861" y="10645"/>
                    <a:pt x="19835" y="10022"/>
                  </a:cubicBezTo>
                  <a:cubicBezTo>
                    <a:pt x="19783" y="9347"/>
                    <a:pt x="19757" y="8672"/>
                    <a:pt x="19783" y="8023"/>
                  </a:cubicBezTo>
                  <a:cubicBezTo>
                    <a:pt x="19809" y="7374"/>
                    <a:pt x="19861" y="6699"/>
                    <a:pt x="19964" y="6075"/>
                  </a:cubicBezTo>
                  <a:cubicBezTo>
                    <a:pt x="19964" y="6024"/>
                    <a:pt x="19913" y="5972"/>
                    <a:pt x="19887" y="5972"/>
                  </a:cubicBezTo>
                  <a:cubicBezTo>
                    <a:pt x="19835" y="5972"/>
                    <a:pt x="19783" y="5998"/>
                    <a:pt x="19783" y="6050"/>
                  </a:cubicBezTo>
                  <a:cubicBezTo>
                    <a:pt x="19731" y="6439"/>
                    <a:pt x="19679" y="6802"/>
                    <a:pt x="19627" y="7192"/>
                  </a:cubicBezTo>
                  <a:cubicBezTo>
                    <a:pt x="19601" y="7581"/>
                    <a:pt x="19549" y="7971"/>
                    <a:pt x="19523" y="8386"/>
                  </a:cubicBezTo>
                  <a:cubicBezTo>
                    <a:pt x="19497" y="8775"/>
                    <a:pt x="19471" y="9191"/>
                    <a:pt x="19471" y="9606"/>
                  </a:cubicBezTo>
                  <a:cubicBezTo>
                    <a:pt x="19471" y="10022"/>
                    <a:pt x="19471" y="10437"/>
                    <a:pt x="19523" y="10852"/>
                  </a:cubicBezTo>
                  <a:cubicBezTo>
                    <a:pt x="19549" y="11268"/>
                    <a:pt x="19575" y="11709"/>
                    <a:pt x="19653" y="12124"/>
                  </a:cubicBezTo>
                  <a:cubicBezTo>
                    <a:pt x="19705" y="12540"/>
                    <a:pt x="19783" y="12929"/>
                    <a:pt x="19861" y="13344"/>
                  </a:cubicBezTo>
                  <a:cubicBezTo>
                    <a:pt x="19939" y="13682"/>
                    <a:pt x="20042" y="14019"/>
                    <a:pt x="20172" y="14357"/>
                  </a:cubicBezTo>
                  <a:lnTo>
                    <a:pt x="19783" y="14071"/>
                  </a:lnTo>
                  <a:lnTo>
                    <a:pt x="19134" y="13630"/>
                  </a:lnTo>
                  <a:lnTo>
                    <a:pt x="18069" y="12877"/>
                  </a:lnTo>
                  <a:lnTo>
                    <a:pt x="17784" y="12695"/>
                  </a:lnTo>
                  <a:lnTo>
                    <a:pt x="17628" y="12566"/>
                  </a:lnTo>
                  <a:cubicBezTo>
                    <a:pt x="17161" y="12254"/>
                    <a:pt x="16693" y="11969"/>
                    <a:pt x="16226" y="11657"/>
                  </a:cubicBezTo>
                  <a:cubicBezTo>
                    <a:pt x="16096" y="11501"/>
                    <a:pt x="15992" y="11346"/>
                    <a:pt x="15863" y="11190"/>
                  </a:cubicBezTo>
                  <a:cubicBezTo>
                    <a:pt x="15266" y="10281"/>
                    <a:pt x="14772" y="9269"/>
                    <a:pt x="14409" y="8230"/>
                  </a:cubicBezTo>
                  <a:lnTo>
                    <a:pt x="14409" y="8256"/>
                  </a:lnTo>
                  <a:cubicBezTo>
                    <a:pt x="14331" y="8049"/>
                    <a:pt x="14253" y="7841"/>
                    <a:pt x="14201" y="7607"/>
                  </a:cubicBezTo>
                  <a:cubicBezTo>
                    <a:pt x="14123" y="7374"/>
                    <a:pt x="14071" y="7166"/>
                    <a:pt x="13994" y="6958"/>
                  </a:cubicBezTo>
                  <a:cubicBezTo>
                    <a:pt x="13890" y="6517"/>
                    <a:pt x="13786" y="6075"/>
                    <a:pt x="13708" y="5660"/>
                  </a:cubicBezTo>
                  <a:cubicBezTo>
                    <a:pt x="13526" y="4803"/>
                    <a:pt x="13422" y="3921"/>
                    <a:pt x="13344" y="3064"/>
                  </a:cubicBezTo>
                  <a:lnTo>
                    <a:pt x="13344" y="3090"/>
                  </a:lnTo>
                  <a:cubicBezTo>
                    <a:pt x="13319" y="2467"/>
                    <a:pt x="13293" y="1844"/>
                    <a:pt x="13293" y="1221"/>
                  </a:cubicBezTo>
                  <a:cubicBezTo>
                    <a:pt x="13293" y="1169"/>
                    <a:pt x="13241" y="1143"/>
                    <a:pt x="13215" y="1143"/>
                  </a:cubicBezTo>
                  <a:cubicBezTo>
                    <a:pt x="13163" y="1143"/>
                    <a:pt x="13111" y="1169"/>
                    <a:pt x="13111" y="1221"/>
                  </a:cubicBezTo>
                  <a:cubicBezTo>
                    <a:pt x="13111" y="2727"/>
                    <a:pt x="13215" y="4232"/>
                    <a:pt x="13422" y="5712"/>
                  </a:cubicBezTo>
                  <a:cubicBezTo>
                    <a:pt x="13604" y="7296"/>
                    <a:pt x="14045" y="8827"/>
                    <a:pt x="14720" y="10281"/>
                  </a:cubicBezTo>
                  <a:cubicBezTo>
                    <a:pt x="14798" y="10489"/>
                    <a:pt x="14928" y="10696"/>
                    <a:pt x="15032" y="10878"/>
                  </a:cubicBezTo>
                  <a:cubicBezTo>
                    <a:pt x="13474" y="9918"/>
                    <a:pt x="11891" y="8931"/>
                    <a:pt x="10333" y="7997"/>
                  </a:cubicBezTo>
                  <a:lnTo>
                    <a:pt x="10203" y="7919"/>
                  </a:lnTo>
                  <a:cubicBezTo>
                    <a:pt x="10022" y="7737"/>
                    <a:pt x="9866" y="7555"/>
                    <a:pt x="9684" y="7348"/>
                  </a:cubicBezTo>
                  <a:cubicBezTo>
                    <a:pt x="9528" y="7166"/>
                    <a:pt x="9372" y="6958"/>
                    <a:pt x="9217" y="6750"/>
                  </a:cubicBezTo>
                  <a:cubicBezTo>
                    <a:pt x="8957" y="6335"/>
                    <a:pt x="8698" y="5894"/>
                    <a:pt x="8464" y="5452"/>
                  </a:cubicBezTo>
                  <a:cubicBezTo>
                    <a:pt x="8230" y="4985"/>
                    <a:pt x="8049" y="4492"/>
                    <a:pt x="7867" y="3999"/>
                  </a:cubicBezTo>
                  <a:lnTo>
                    <a:pt x="7867" y="3947"/>
                  </a:lnTo>
                  <a:cubicBezTo>
                    <a:pt x="7763" y="3661"/>
                    <a:pt x="7659" y="3350"/>
                    <a:pt x="7555" y="3038"/>
                  </a:cubicBezTo>
                  <a:cubicBezTo>
                    <a:pt x="7451" y="2701"/>
                    <a:pt x="7348" y="2389"/>
                    <a:pt x="7270" y="2052"/>
                  </a:cubicBezTo>
                  <a:cubicBezTo>
                    <a:pt x="7192" y="1714"/>
                    <a:pt x="7114" y="1403"/>
                    <a:pt x="7062" y="1065"/>
                  </a:cubicBezTo>
                  <a:cubicBezTo>
                    <a:pt x="6984" y="754"/>
                    <a:pt x="6932" y="416"/>
                    <a:pt x="6880" y="105"/>
                  </a:cubicBezTo>
                  <a:cubicBezTo>
                    <a:pt x="6854" y="53"/>
                    <a:pt x="6828" y="27"/>
                    <a:pt x="67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3" name="Google Shape;243;p15"/>
          <p:cNvSpPr txBox="1">
            <a:spLocks noGrp="1"/>
          </p:cNvSpPr>
          <p:nvPr>
            <p:ph type="title"/>
          </p:nvPr>
        </p:nvSpPr>
        <p:spPr>
          <a:xfrm>
            <a:off x="2088000" y="3314900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44" name="Google Shape;244;p15"/>
          <p:cNvSpPr txBox="1">
            <a:spLocks noGrp="1"/>
          </p:cNvSpPr>
          <p:nvPr>
            <p:ph type="subTitle" idx="1"/>
          </p:nvPr>
        </p:nvSpPr>
        <p:spPr>
          <a:xfrm>
            <a:off x="2045767" y="1177733"/>
            <a:ext cx="79176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grpSp>
        <p:nvGrpSpPr>
          <p:cNvPr id="245" name="Google Shape;245;p15"/>
          <p:cNvGrpSpPr/>
          <p:nvPr/>
        </p:nvGrpSpPr>
        <p:grpSpPr>
          <a:xfrm>
            <a:off x="10560901" y="2968672"/>
            <a:ext cx="893999" cy="584699"/>
            <a:chOff x="7555450" y="377766"/>
            <a:chExt cx="670499" cy="438524"/>
          </a:xfrm>
        </p:grpSpPr>
        <p:sp>
          <p:nvSpPr>
            <p:cNvPr id="246" name="Google Shape;246;p15"/>
            <p:cNvSpPr/>
            <p:nvPr/>
          </p:nvSpPr>
          <p:spPr>
            <a:xfrm>
              <a:off x="7555450" y="562549"/>
              <a:ext cx="279163" cy="253742"/>
            </a:xfrm>
            <a:custGeom>
              <a:avLst/>
              <a:gdLst/>
              <a:ahLst/>
              <a:cxnLst/>
              <a:rect l="l" t="t" r="r" b="b"/>
              <a:pathLst>
                <a:path w="4206" h="3823" extrusionOk="0">
                  <a:moveTo>
                    <a:pt x="3169" y="1"/>
                  </a:moveTo>
                  <a:cubicBezTo>
                    <a:pt x="3073" y="1"/>
                    <a:pt x="2977" y="1"/>
                    <a:pt x="2881" y="20"/>
                  </a:cubicBezTo>
                  <a:cubicBezTo>
                    <a:pt x="2746" y="59"/>
                    <a:pt x="2573" y="97"/>
                    <a:pt x="2362" y="193"/>
                  </a:cubicBezTo>
                  <a:cubicBezTo>
                    <a:pt x="2017" y="347"/>
                    <a:pt x="1690" y="558"/>
                    <a:pt x="1325" y="846"/>
                  </a:cubicBezTo>
                  <a:cubicBezTo>
                    <a:pt x="1210" y="942"/>
                    <a:pt x="1114" y="1019"/>
                    <a:pt x="1018" y="1115"/>
                  </a:cubicBezTo>
                  <a:lnTo>
                    <a:pt x="999" y="1134"/>
                  </a:lnTo>
                  <a:cubicBezTo>
                    <a:pt x="864" y="1230"/>
                    <a:pt x="749" y="1345"/>
                    <a:pt x="615" y="1518"/>
                  </a:cubicBezTo>
                  <a:cubicBezTo>
                    <a:pt x="480" y="1652"/>
                    <a:pt x="384" y="1806"/>
                    <a:pt x="288" y="1979"/>
                  </a:cubicBezTo>
                  <a:cubicBezTo>
                    <a:pt x="192" y="2133"/>
                    <a:pt x="135" y="2325"/>
                    <a:pt x="77" y="2497"/>
                  </a:cubicBezTo>
                  <a:cubicBezTo>
                    <a:pt x="39" y="2670"/>
                    <a:pt x="0" y="2843"/>
                    <a:pt x="0" y="2997"/>
                  </a:cubicBezTo>
                  <a:cubicBezTo>
                    <a:pt x="0" y="3189"/>
                    <a:pt x="58" y="3342"/>
                    <a:pt x="154" y="3458"/>
                  </a:cubicBezTo>
                  <a:cubicBezTo>
                    <a:pt x="173" y="3515"/>
                    <a:pt x="192" y="3534"/>
                    <a:pt x="231" y="3554"/>
                  </a:cubicBezTo>
                  <a:lnTo>
                    <a:pt x="288" y="3630"/>
                  </a:lnTo>
                  <a:cubicBezTo>
                    <a:pt x="384" y="3707"/>
                    <a:pt x="461" y="3726"/>
                    <a:pt x="538" y="3746"/>
                  </a:cubicBezTo>
                  <a:cubicBezTo>
                    <a:pt x="653" y="3803"/>
                    <a:pt x="768" y="3822"/>
                    <a:pt x="941" y="3822"/>
                  </a:cubicBezTo>
                  <a:lnTo>
                    <a:pt x="1191" y="3822"/>
                  </a:lnTo>
                  <a:cubicBezTo>
                    <a:pt x="1383" y="3803"/>
                    <a:pt x="1575" y="3746"/>
                    <a:pt x="1786" y="3669"/>
                  </a:cubicBezTo>
                  <a:cubicBezTo>
                    <a:pt x="1978" y="3611"/>
                    <a:pt x="2170" y="3515"/>
                    <a:pt x="2381" y="3381"/>
                  </a:cubicBezTo>
                  <a:cubicBezTo>
                    <a:pt x="2593" y="3266"/>
                    <a:pt x="2823" y="3131"/>
                    <a:pt x="3015" y="2958"/>
                  </a:cubicBezTo>
                  <a:cubicBezTo>
                    <a:pt x="3207" y="2785"/>
                    <a:pt x="3399" y="2613"/>
                    <a:pt x="3553" y="2459"/>
                  </a:cubicBezTo>
                  <a:cubicBezTo>
                    <a:pt x="3745" y="2267"/>
                    <a:pt x="3879" y="2056"/>
                    <a:pt x="3995" y="1844"/>
                  </a:cubicBezTo>
                  <a:cubicBezTo>
                    <a:pt x="4110" y="1633"/>
                    <a:pt x="4167" y="1422"/>
                    <a:pt x="4187" y="1230"/>
                  </a:cubicBezTo>
                  <a:cubicBezTo>
                    <a:pt x="4206" y="1038"/>
                    <a:pt x="4167" y="846"/>
                    <a:pt x="4091" y="615"/>
                  </a:cubicBezTo>
                  <a:cubicBezTo>
                    <a:pt x="4071" y="500"/>
                    <a:pt x="4033" y="462"/>
                    <a:pt x="3975" y="366"/>
                  </a:cubicBezTo>
                  <a:cubicBezTo>
                    <a:pt x="3918" y="289"/>
                    <a:pt x="3879" y="251"/>
                    <a:pt x="3802" y="193"/>
                  </a:cubicBezTo>
                  <a:cubicBezTo>
                    <a:pt x="3687" y="97"/>
                    <a:pt x="3534" y="59"/>
                    <a:pt x="3361" y="20"/>
                  </a:cubicBezTo>
                  <a:cubicBezTo>
                    <a:pt x="3322" y="20"/>
                    <a:pt x="3246" y="1"/>
                    <a:pt x="3169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5"/>
            <p:cNvSpPr/>
            <p:nvPr/>
          </p:nvSpPr>
          <p:spPr>
            <a:xfrm>
              <a:off x="8005393" y="377766"/>
              <a:ext cx="142767" cy="126240"/>
            </a:xfrm>
            <a:custGeom>
              <a:avLst/>
              <a:gdLst/>
              <a:ahLst/>
              <a:cxnLst/>
              <a:rect l="l" t="t" r="r" b="b"/>
              <a:pathLst>
                <a:path w="2151" h="1902" extrusionOk="0">
                  <a:moveTo>
                    <a:pt x="1556" y="0"/>
                  </a:moveTo>
                  <a:cubicBezTo>
                    <a:pt x="1383" y="0"/>
                    <a:pt x="1229" y="58"/>
                    <a:pt x="999" y="154"/>
                  </a:cubicBezTo>
                  <a:cubicBezTo>
                    <a:pt x="845" y="250"/>
                    <a:pt x="672" y="365"/>
                    <a:pt x="499" y="480"/>
                  </a:cubicBezTo>
                  <a:lnTo>
                    <a:pt x="423" y="557"/>
                  </a:lnTo>
                  <a:lnTo>
                    <a:pt x="346" y="634"/>
                  </a:lnTo>
                  <a:cubicBezTo>
                    <a:pt x="154" y="826"/>
                    <a:pt x="77" y="1018"/>
                    <a:pt x="19" y="1210"/>
                  </a:cubicBezTo>
                  <a:cubicBezTo>
                    <a:pt x="0" y="1402"/>
                    <a:pt x="77" y="1633"/>
                    <a:pt x="211" y="1748"/>
                  </a:cubicBezTo>
                  <a:cubicBezTo>
                    <a:pt x="288" y="1825"/>
                    <a:pt x="365" y="1844"/>
                    <a:pt x="461" y="1882"/>
                  </a:cubicBezTo>
                  <a:cubicBezTo>
                    <a:pt x="499" y="1882"/>
                    <a:pt x="557" y="1902"/>
                    <a:pt x="615" y="1902"/>
                  </a:cubicBezTo>
                  <a:lnTo>
                    <a:pt x="768" y="1902"/>
                  </a:lnTo>
                  <a:lnTo>
                    <a:pt x="1056" y="1825"/>
                  </a:lnTo>
                  <a:cubicBezTo>
                    <a:pt x="1152" y="1806"/>
                    <a:pt x="1229" y="1748"/>
                    <a:pt x="1344" y="1690"/>
                  </a:cubicBezTo>
                  <a:cubicBezTo>
                    <a:pt x="1536" y="1556"/>
                    <a:pt x="1709" y="1421"/>
                    <a:pt x="1844" y="1249"/>
                  </a:cubicBezTo>
                  <a:cubicBezTo>
                    <a:pt x="1940" y="1133"/>
                    <a:pt x="2093" y="961"/>
                    <a:pt x="2132" y="749"/>
                  </a:cubicBezTo>
                  <a:cubicBezTo>
                    <a:pt x="2151" y="653"/>
                    <a:pt x="2151" y="577"/>
                    <a:pt x="2132" y="461"/>
                  </a:cubicBezTo>
                  <a:cubicBezTo>
                    <a:pt x="2112" y="365"/>
                    <a:pt x="2055" y="269"/>
                    <a:pt x="2016" y="192"/>
                  </a:cubicBezTo>
                  <a:cubicBezTo>
                    <a:pt x="1959" y="116"/>
                    <a:pt x="1863" y="77"/>
                    <a:pt x="1805" y="58"/>
                  </a:cubicBezTo>
                  <a:cubicBezTo>
                    <a:pt x="1728" y="20"/>
                    <a:pt x="1652" y="0"/>
                    <a:pt x="1556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5"/>
            <p:cNvSpPr/>
            <p:nvPr/>
          </p:nvSpPr>
          <p:spPr>
            <a:xfrm>
              <a:off x="8139200" y="543433"/>
              <a:ext cx="86749" cy="71483"/>
            </a:xfrm>
            <a:custGeom>
              <a:avLst/>
              <a:gdLst/>
              <a:ahLst/>
              <a:cxnLst/>
              <a:rect l="l" t="t" r="r" b="b"/>
              <a:pathLst>
                <a:path w="1307" h="1077" extrusionOk="0">
                  <a:moveTo>
                    <a:pt x="1153" y="1"/>
                  </a:moveTo>
                  <a:cubicBezTo>
                    <a:pt x="1037" y="1"/>
                    <a:pt x="941" y="20"/>
                    <a:pt x="845" y="58"/>
                  </a:cubicBezTo>
                  <a:cubicBezTo>
                    <a:pt x="711" y="97"/>
                    <a:pt x="596" y="154"/>
                    <a:pt x="500" y="212"/>
                  </a:cubicBezTo>
                  <a:cubicBezTo>
                    <a:pt x="461" y="270"/>
                    <a:pt x="384" y="308"/>
                    <a:pt x="327" y="366"/>
                  </a:cubicBezTo>
                  <a:lnTo>
                    <a:pt x="308" y="385"/>
                  </a:lnTo>
                  <a:cubicBezTo>
                    <a:pt x="173" y="539"/>
                    <a:pt x="0" y="750"/>
                    <a:pt x="116" y="942"/>
                  </a:cubicBezTo>
                  <a:cubicBezTo>
                    <a:pt x="173" y="1038"/>
                    <a:pt x="269" y="1076"/>
                    <a:pt x="404" y="1076"/>
                  </a:cubicBezTo>
                  <a:cubicBezTo>
                    <a:pt x="500" y="1076"/>
                    <a:pt x="557" y="1076"/>
                    <a:pt x="615" y="1057"/>
                  </a:cubicBezTo>
                  <a:cubicBezTo>
                    <a:pt x="692" y="1057"/>
                    <a:pt x="769" y="1019"/>
                    <a:pt x="826" y="980"/>
                  </a:cubicBezTo>
                  <a:cubicBezTo>
                    <a:pt x="961" y="923"/>
                    <a:pt x="1076" y="788"/>
                    <a:pt x="1172" y="654"/>
                  </a:cubicBezTo>
                  <a:cubicBezTo>
                    <a:pt x="1268" y="500"/>
                    <a:pt x="1306" y="347"/>
                    <a:pt x="1287" y="193"/>
                  </a:cubicBezTo>
                  <a:cubicBezTo>
                    <a:pt x="1287" y="154"/>
                    <a:pt x="1268" y="97"/>
                    <a:pt x="1249" y="58"/>
                  </a:cubicBezTo>
                  <a:cubicBezTo>
                    <a:pt x="1249" y="20"/>
                    <a:pt x="1191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7167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8"/>
          <p:cNvSpPr/>
          <p:nvPr/>
        </p:nvSpPr>
        <p:spPr>
          <a:xfrm flipH="1">
            <a:off x="-815766" y="5896636"/>
            <a:ext cx="14583699" cy="1867947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8"/>
          <p:cNvSpPr/>
          <p:nvPr/>
        </p:nvSpPr>
        <p:spPr>
          <a:xfrm rot="10800000">
            <a:off x="-913787" y="-1018559"/>
            <a:ext cx="15976588" cy="2219993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8"/>
          <p:cNvSpPr txBox="1">
            <a:spLocks noGrp="1"/>
          </p:cNvSpPr>
          <p:nvPr>
            <p:ph type="subTitle" idx="1"/>
          </p:nvPr>
        </p:nvSpPr>
        <p:spPr>
          <a:xfrm>
            <a:off x="1569600" y="3445500"/>
            <a:ext cx="3904800" cy="16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/>
          </p:nvPr>
        </p:nvSpPr>
        <p:spPr>
          <a:xfrm>
            <a:off x="1569600" y="2502100"/>
            <a:ext cx="3957600" cy="85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325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249F5-6F9C-25FB-D734-EBDC50863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16677-2702-3329-99EA-2AEF4E7CE4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6AC51-F6C1-5D8A-DCDF-2EF3C39BB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E1002-4AFA-4879-B3A3-82077C7C405C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2B73D7-33D3-7619-C0CC-EAEF49B8E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B12DEA-4DA3-1E2B-2CB4-543667864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2249-E853-4A42-8E00-4BD637761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507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D530A-0C3B-6D67-41E7-EBBA4F451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31BB8B-4D10-44F7-B527-AF66E4B361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45DC6C-345D-5D59-6AF0-ECC0307321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E1002-4AFA-4879-B3A3-82077C7C405C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CA0B9B-13EB-6FB7-A92A-5D10B71F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1DA60A-FE1A-6C01-348E-824600DFF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2249-E853-4A42-8E00-4BD637761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238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FC6D6-E62B-0DF8-6AEB-09E872C12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679451-0351-D7F9-D5DA-A7E284B400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E00A13-F62E-DE73-13F0-D921BD592F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DCF10A-FB80-AEDE-E7B4-FFD734C630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E1002-4AFA-4879-B3A3-82077C7C405C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7841C5-F27F-ABF2-5CA8-D6D097DD2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BE8835-4D4A-24FC-9F2A-A837E88E3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2249-E853-4A42-8E00-4BD637761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595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B1C5C-7980-1EA0-E0ED-FAFB5744B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23CB7C-81B9-617F-AB1E-6E23F7330E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FB55A3-583B-9678-A72C-1AE6D11F54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A13E31-00B3-D654-1267-E55196C9D4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DCBA69-DEA8-4BBE-8861-F4EA59787B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836CFA-8227-73EA-580A-54FDC6B6E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E1002-4AFA-4879-B3A3-82077C7C405C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9CEE7E-B66B-0EB5-E978-FD91E43DA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1EA957-03A9-D635-CADC-FE2307012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2249-E853-4A42-8E00-4BD637761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045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283D1-1315-F970-AE30-206294A39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1E5B6A-F279-5ECA-6B02-F45DEE20D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E1002-4AFA-4879-B3A3-82077C7C405C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DC3BA9-1C66-DC54-EE46-1AB59F773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11FAA6-25E9-5428-3621-E05FD8DF0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2249-E853-4A42-8E00-4BD637761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9678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2160E7-5605-1C67-AE1E-BDCE5623A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E1002-4AFA-4879-B3A3-82077C7C405C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00794B-B8EF-B36B-0AFA-99C4CDCFD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F8B112-05CB-9848-51E2-33B7E9102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2249-E853-4A42-8E00-4BD637761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543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077E5-DF83-C4C1-E2DA-FF0AB3BBC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E5FE9-DFA9-837D-BBB7-0472AB4AD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8B29B9-2FDD-F839-6216-CF2E2B7398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00A447-2E85-EA34-D7C5-A1948CF1B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E1002-4AFA-4879-B3A3-82077C7C405C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2F9F1D-95A2-773D-C3BB-0C6B09970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88FAF1-9967-9CBF-1A4B-2AC954A57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2249-E853-4A42-8E00-4BD637761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4743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3877D-F426-1CE8-5877-A9EDB94DD3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AA18E8-0BBE-7FC2-DE7C-BD4392F0FD7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7CC0B6-3FE7-0E06-9578-C0A738AFB8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F25387-2CAC-669F-6B02-5FC8C9E67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E1002-4AFA-4879-B3A3-82077C7C405C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3BA27-C11D-773D-4D43-F7EE308022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FD6018-03A3-66FA-7B8D-C9D7B1F3D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82249-E853-4A42-8E00-4BD637761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560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AAC2D18C-48FD-E0B7-8DC6-253D9B3B83C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F00AB68-4559-EE87-6EAD-D4985229F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A4DAFC-A93F-D9ED-E973-999D345BE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826192-1898-19E7-3880-703F72AD30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8E1002-4AFA-4879-B3A3-82077C7C405C}" type="datetimeFigureOut">
              <a:rPr lang="en-US" smtClean="0"/>
              <a:t>4/26/2025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21DFA9-849B-1E0C-65BA-FC30E966ED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A1EFF8-AE6D-69B1-9546-7B643A1AB0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382249-E853-4A42-8E00-4BD637761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196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7" r:id="rId12"/>
    <p:sldLayoutId id="2147483684" r:id="rId13"/>
    <p:sldLayoutId id="2147483672" r:id="rId14"/>
    <p:sldLayoutId id="2147483730" r:id="rId15"/>
    <p:sldLayoutId id="2147483731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7" name="Google Shape;1487;p46"/>
          <p:cNvSpPr/>
          <p:nvPr/>
        </p:nvSpPr>
        <p:spPr>
          <a:xfrm>
            <a:off x="1588452" y="359018"/>
            <a:ext cx="1430625" cy="708636"/>
          </a:xfrm>
          <a:custGeom>
            <a:avLst/>
            <a:gdLst/>
            <a:ahLst/>
            <a:cxnLst/>
            <a:rect l="l" t="t" r="r" b="b"/>
            <a:pathLst>
              <a:path w="12214" h="6050" extrusionOk="0">
                <a:moveTo>
                  <a:pt x="6318" y="1"/>
                </a:moveTo>
                <a:cubicBezTo>
                  <a:pt x="6068" y="1"/>
                  <a:pt x="5819" y="20"/>
                  <a:pt x="5531" y="97"/>
                </a:cubicBezTo>
                <a:cubicBezTo>
                  <a:pt x="5281" y="135"/>
                  <a:pt x="5051" y="231"/>
                  <a:pt x="4801" y="346"/>
                </a:cubicBezTo>
                <a:cubicBezTo>
                  <a:pt x="4609" y="442"/>
                  <a:pt x="4417" y="596"/>
                  <a:pt x="4225" y="769"/>
                </a:cubicBezTo>
                <a:cubicBezTo>
                  <a:pt x="3918" y="1057"/>
                  <a:pt x="3630" y="1402"/>
                  <a:pt x="3380" y="1883"/>
                </a:cubicBezTo>
                <a:cubicBezTo>
                  <a:pt x="3188" y="2267"/>
                  <a:pt x="3034" y="2708"/>
                  <a:pt x="2842" y="3265"/>
                </a:cubicBezTo>
                <a:cubicBezTo>
                  <a:pt x="2765" y="3515"/>
                  <a:pt x="2689" y="3784"/>
                  <a:pt x="2612" y="3995"/>
                </a:cubicBezTo>
                <a:cubicBezTo>
                  <a:pt x="2554" y="3745"/>
                  <a:pt x="2420" y="3553"/>
                  <a:pt x="2304" y="3361"/>
                </a:cubicBezTo>
                <a:cubicBezTo>
                  <a:pt x="2170" y="3131"/>
                  <a:pt x="1997" y="2996"/>
                  <a:pt x="1824" y="2900"/>
                </a:cubicBezTo>
                <a:cubicBezTo>
                  <a:pt x="1728" y="2843"/>
                  <a:pt x="1632" y="2804"/>
                  <a:pt x="1536" y="2785"/>
                </a:cubicBezTo>
                <a:cubicBezTo>
                  <a:pt x="1498" y="2785"/>
                  <a:pt x="1421" y="2747"/>
                  <a:pt x="1363" y="2747"/>
                </a:cubicBezTo>
                <a:cubicBezTo>
                  <a:pt x="1306" y="2747"/>
                  <a:pt x="1229" y="2747"/>
                  <a:pt x="1152" y="2785"/>
                </a:cubicBezTo>
                <a:cubicBezTo>
                  <a:pt x="1018" y="2804"/>
                  <a:pt x="883" y="2843"/>
                  <a:pt x="787" y="2900"/>
                </a:cubicBezTo>
                <a:cubicBezTo>
                  <a:pt x="691" y="2939"/>
                  <a:pt x="595" y="3016"/>
                  <a:pt x="480" y="3112"/>
                </a:cubicBezTo>
                <a:cubicBezTo>
                  <a:pt x="346" y="3265"/>
                  <a:pt x="211" y="3419"/>
                  <a:pt x="115" y="3669"/>
                </a:cubicBezTo>
                <a:cubicBezTo>
                  <a:pt x="58" y="3841"/>
                  <a:pt x="0" y="4053"/>
                  <a:pt x="0" y="4341"/>
                </a:cubicBezTo>
                <a:cubicBezTo>
                  <a:pt x="0" y="4533"/>
                  <a:pt x="0" y="4763"/>
                  <a:pt x="19" y="5051"/>
                </a:cubicBezTo>
                <a:cubicBezTo>
                  <a:pt x="58" y="5339"/>
                  <a:pt x="96" y="5608"/>
                  <a:pt x="154" y="5877"/>
                </a:cubicBezTo>
                <a:lnTo>
                  <a:pt x="154" y="5915"/>
                </a:lnTo>
                <a:lnTo>
                  <a:pt x="173" y="6050"/>
                </a:lnTo>
                <a:lnTo>
                  <a:pt x="11733" y="6050"/>
                </a:lnTo>
                <a:lnTo>
                  <a:pt x="11772" y="6011"/>
                </a:lnTo>
                <a:lnTo>
                  <a:pt x="11829" y="5915"/>
                </a:lnTo>
                <a:cubicBezTo>
                  <a:pt x="12098" y="5474"/>
                  <a:pt x="12214" y="5032"/>
                  <a:pt x="12175" y="4648"/>
                </a:cubicBezTo>
                <a:cubicBezTo>
                  <a:pt x="12117" y="4264"/>
                  <a:pt x="11964" y="3937"/>
                  <a:pt x="11676" y="3688"/>
                </a:cubicBezTo>
                <a:cubicBezTo>
                  <a:pt x="11388" y="3457"/>
                  <a:pt x="11023" y="3323"/>
                  <a:pt x="10620" y="3323"/>
                </a:cubicBezTo>
                <a:lnTo>
                  <a:pt x="10562" y="3323"/>
                </a:lnTo>
                <a:cubicBezTo>
                  <a:pt x="10178" y="3323"/>
                  <a:pt x="9775" y="3457"/>
                  <a:pt x="9391" y="3688"/>
                </a:cubicBezTo>
                <a:cubicBezTo>
                  <a:pt x="9237" y="3784"/>
                  <a:pt x="9103" y="3880"/>
                  <a:pt x="8987" y="3995"/>
                </a:cubicBezTo>
                <a:cubicBezTo>
                  <a:pt x="9007" y="3803"/>
                  <a:pt x="9007" y="3572"/>
                  <a:pt x="8987" y="3304"/>
                </a:cubicBezTo>
                <a:cubicBezTo>
                  <a:pt x="8949" y="2824"/>
                  <a:pt x="8853" y="2363"/>
                  <a:pt x="8718" y="1959"/>
                </a:cubicBezTo>
                <a:cubicBezTo>
                  <a:pt x="8546" y="1498"/>
                  <a:pt x="8334" y="1114"/>
                  <a:pt x="8066" y="807"/>
                </a:cubicBezTo>
                <a:cubicBezTo>
                  <a:pt x="7777" y="481"/>
                  <a:pt x="7413" y="231"/>
                  <a:pt x="7009" y="116"/>
                </a:cubicBezTo>
                <a:cubicBezTo>
                  <a:pt x="6798" y="20"/>
                  <a:pt x="6587" y="1"/>
                  <a:pt x="631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490" name="Google Shape;1490;p46"/>
          <p:cNvGrpSpPr/>
          <p:nvPr/>
        </p:nvGrpSpPr>
        <p:grpSpPr>
          <a:xfrm>
            <a:off x="9035746" y="2319815"/>
            <a:ext cx="4358473" cy="4846213"/>
            <a:chOff x="643725" y="936450"/>
            <a:chExt cx="2886059" cy="2783975"/>
          </a:xfrm>
        </p:grpSpPr>
        <p:sp>
          <p:nvSpPr>
            <p:cNvPr id="1491" name="Google Shape;1491;p46"/>
            <p:cNvSpPr/>
            <p:nvPr/>
          </p:nvSpPr>
          <p:spPr>
            <a:xfrm>
              <a:off x="643725" y="936450"/>
              <a:ext cx="2886059" cy="2783975"/>
            </a:xfrm>
            <a:custGeom>
              <a:avLst/>
              <a:gdLst/>
              <a:ahLst/>
              <a:cxnLst/>
              <a:rect l="l" t="t" r="r" b="b"/>
              <a:pathLst>
                <a:path w="63865" h="61606" extrusionOk="0">
                  <a:moveTo>
                    <a:pt x="40759" y="40811"/>
                  </a:moveTo>
                  <a:cubicBezTo>
                    <a:pt x="40474" y="40993"/>
                    <a:pt x="40188" y="41149"/>
                    <a:pt x="39929" y="41304"/>
                  </a:cubicBezTo>
                  <a:lnTo>
                    <a:pt x="40006" y="41123"/>
                  </a:lnTo>
                  <a:cubicBezTo>
                    <a:pt x="40240" y="41045"/>
                    <a:pt x="40500" y="40915"/>
                    <a:pt x="40759" y="40811"/>
                  </a:cubicBezTo>
                  <a:close/>
                  <a:moveTo>
                    <a:pt x="18511" y="1"/>
                  </a:moveTo>
                  <a:cubicBezTo>
                    <a:pt x="18303" y="1"/>
                    <a:pt x="18096" y="27"/>
                    <a:pt x="17888" y="53"/>
                  </a:cubicBezTo>
                  <a:cubicBezTo>
                    <a:pt x="17706" y="105"/>
                    <a:pt x="17550" y="157"/>
                    <a:pt x="17395" y="209"/>
                  </a:cubicBezTo>
                  <a:lnTo>
                    <a:pt x="17317" y="235"/>
                  </a:lnTo>
                  <a:cubicBezTo>
                    <a:pt x="17187" y="287"/>
                    <a:pt x="17031" y="364"/>
                    <a:pt x="16901" y="442"/>
                  </a:cubicBezTo>
                  <a:cubicBezTo>
                    <a:pt x="16875" y="442"/>
                    <a:pt x="16849" y="468"/>
                    <a:pt x="16823" y="468"/>
                  </a:cubicBezTo>
                  <a:lnTo>
                    <a:pt x="16798" y="494"/>
                  </a:lnTo>
                  <a:cubicBezTo>
                    <a:pt x="16200" y="858"/>
                    <a:pt x="15681" y="1325"/>
                    <a:pt x="15266" y="1870"/>
                  </a:cubicBezTo>
                  <a:cubicBezTo>
                    <a:pt x="14902" y="2311"/>
                    <a:pt x="14591" y="2805"/>
                    <a:pt x="14305" y="3298"/>
                  </a:cubicBezTo>
                  <a:cubicBezTo>
                    <a:pt x="14020" y="3817"/>
                    <a:pt x="13760" y="4362"/>
                    <a:pt x="13552" y="4933"/>
                  </a:cubicBezTo>
                  <a:cubicBezTo>
                    <a:pt x="13085" y="6076"/>
                    <a:pt x="12722" y="7244"/>
                    <a:pt x="12488" y="8464"/>
                  </a:cubicBezTo>
                  <a:cubicBezTo>
                    <a:pt x="12332" y="9295"/>
                    <a:pt x="12228" y="10152"/>
                    <a:pt x="12202" y="11008"/>
                  </a:cubicBezTo>
                  <a:cubicBezTo>
                    <a:pt x="11943" y="11034"/>
                    <a:pt x="11683" y="11164"/>
                    <a:pt x="11450" y="11320"/>
                  </a:cubicBezTo>
                  <a:cubicBezTo>
                    <a:pt x="11242" y="11450"/>
                    <a:pt x="11060" y="11631"/>
                    <a:pt x="10904" y="11839"/>
                  </a:cubicBezTo>
                  <a:cubicBezTo>
                    <a:pt x="10749" y="12047"/>
                    <a:pt x="10619" y="12280"/>
                    <a:pt x="10515" y="12540"/>
                  </a:cubicBezTo>
                  <a:cubicBezTo>
                    <a:pt x="10333" y="13033"/>
                    <a:pt x="10229" y="13526"/>
                    <a:pt x="10203" y="14046"/>
                  </a:cubicBezTo>
                  <a:cubicBezTo>
                    <a:pt x="10178" y="14980"/>
                    <a:pt x="10281" y="15915"/>
                    <a:pt x="10515" y="16798"/>
                  </a:cubicBezTo>
                  <a:cubicBezTo>
                    <a:pt x="10437" y="16798"/>
                    <a:pt x="10359" y="16798"/>
                    <a:pt x="10307" y="16772"/>
                  </a:cubicBezTo>
                  <a:cubicBezTo>
                    <a:pt x="10178" y="16772"/>
                    <a:pt x="10048" y="16746"/>
                    <a:pt x="9918" y="16746"/>
                  </a:cubicBezTo>
                  <a:cubicBezTo>
                    <a:pt x="9684" y="16746"/>
                    <a:pt x="9477" y="16772"/>
                    <a:pt x="9269" y="16824"/>
                  </a:cubicBezTo>
                  <a:lnTo>
                    <a:pt x="9113" y="16849"/>
                  </a:lnTo>
                  <a:cubicBezTo>
                    <a:pt x="8931" y="16927"/>
                    <a:pt x="8724" y="17005"/>
                    <a:pt x="8542" y="17109"/>
                  </a:cubicBezTo>
                  <a:cubicBezTo>
                    <a:pt x="8412" y="17187"/>
                    <a:pt x="8282" y="17291"/>
                    <a:pt x="8153" y="17395"/>
                  </a:cubicBezTo>
                  <a:cubicBezTo>
                    <a:pt x="7841" y="17654"/>
                    <a:pt x="7607" y="17966"/>
                    <a:pt x="7452" y="18329"/>
                  </a:cubicBezTo>
                  <a:cubicBezTo>
                    <a:pt x="7374" y="18537"/>
                    <a:pt x="7296" y="18745"/>
                    <a:pt x="7244" y="18952"/>
                  </a:cubicBezTo>
                  <a:lnTo>
                    <a:pt x="7114" y="18952"/>
                  </a:lnTo>
                  <a:cubicBezTo>
                    <a:pt x="6932" y="18952"/>
                    <a:pt x="6725" y="18978"/>
                    <a:pt x="6543" y="19030"/>
                  </a:cubicBezTo>
                  <a:cubicBezTo>
                    <a:pt x="6413" y="19082"/>
                    <a:pt x="6283" y="19134"/>
                    <a:pt x="6154" y="19212"/>
                  </a:cubicBezTo>
                  <a:cubicBezTo>
                    <a:pt x="6102" y="19238"/>
                    <a:pt x="6076" y="19264"/>
                    <a:pt x="6024" y="19290"/>
                  </a:cubicBezTo>
                  <a:cubicBezTo>
                    <a:pt x="5920" y="19368"/>
                    <a:pt x="5842" y="19446"/>
                    <a:pt x="5764" y="19523"/>
                  </a:cubicBezTo>
                  <a:cubicBezTo>
                    <a:pt x="5556" y="19705"/>
                    <a:pt x="5401" y="19939"/>
                    <a:pt x="5271" y="20198"/>
                  </a:cubicBezTo>
                  <a:cubicBezTo>
                    <a:pt x="5271" y="20198"/>
                    <a:pt x="5271" y="20224"/>
                    <a:pt x="5245" y="20250"/>
                  </a:cubicBezTo>
                  <a:cubicBezTo>
                    <a:pt x="5115" y="20536"/>
                    <a:pt x="4985" y="20847"/>
                    <a:pt x="4933" y="21185"/>
                  </a:cubicBezTo>
                  <a:lnTo>
                    <a:pt x="4907" y="21289"/>
                  </a:lnTo>
                  <a:cubicBezTo>
                    <a:pt x="4830" y="21678"/>
                    <a:pt x="4778" y="22042"/>
                    <a:pt x="4752" y="22431"/>
                  </a:cubicBezTo>
                  <a:cubicBezTo>
                    <a:pt x="4726" y="23158"/>
                    <a:pt x="4752" y="23885"/>
                    <a:pt x="4856" y="24586"/>
                  </a:cubicBezTo>
                  <a:lnTo>
                    <a:pt x="4856" y="24638"/>
                  </a:lnTo>
                  <a:cubicBezTo>
                    <a:pt x="4882" y="24793"/>
                    <a:pt x="4907" y="24923"/>
                    <a:pt x="4933" y="25079"/>
                  </a:cubicBezTo>
                  <a:cubicBezTo>
                    <a:pt x="4985" y="25287"/>
                    <a:pt x="5037" y="25494"/>
                    <a:pt x="5089" y="25650"/>
                  </a:cubicBezTo>
                  <a:lnTo>
                    <a:pt x="5089" y="25702"/>
                  </a:lnTo>
                  <a:cubicBezTo>
                    <a:pt x="5167" y="25988"/>
                    <a:pt x="5271" y="26273"/>
                    <a:pt x="5375" y="26559"/>
                  </a:cubicBezTo>
                  <a:cubicBezTo>
                    <a:pt x="5479" y="26870"/>
                    <a:pt x="5608" y="27182"/>
                    <a:pt x="5738" y="27493"/>
                  </a:cubicBezTo>
                  <a:cubicBezTo>
                    <a:pt x="6206" y="28636"/>
                    <a:pt x="6777" y="29752"/>
                    <a:pt x="7426" y="30842"/>
                  </a:cubicBezTo>
                  <a:cubicBezTo>
                    <a:pt x="7659" y="31206"/>
                    <a:pt x="7945" y="31621"/>
                    <a:pt x="8256" y="32062"/>
                  </a:cubicBezTo>
                  <a:cubicBezTo>
                    <a:pt x="8698" y="32686"/>
                    <a:pt x="9165" y="33309"/>
                    <a:pt x="9632" y="33880"/>
                  </a:cubicBezTo>
                  <a:cubicBezTo>
                    <a:pt x="9892" y="34165"/>
                    <a:pt x="10152" y="34451"/>
                    <a:pt x="10411" y="34736"/>
                  </a:cubicBezTo>
                  <a:lnTo>
                    <a:pt x="10411" y="34814"/>
                  </a:lnTo>
                  <a:cubicBezTo>
                    <a:pt x="10385" y="34918"/>
                    <a:pt x="10385" y="35022"/>
                    <a:pt x="10411" y="35126"/>
                  </a:cubicBezTo>
                  <a:cubicBezTo>
                    <a:pt x="10255" y="35178"/>
                    <a:pt x="10152" y="35230"/>
                    <a:pt x="10022" y="35308"/>
                  </a:cubicBezTo>
                  <a:cubicBezTo>
                    <a:pt x="9632" y="35567"/>
                    <a:pt x="9347" y="35931"/>
                    <a:pt x="9165" y="36346"/>
                  </a:cubicBezTo>
                  <a:cubicBezTo>
                    <a:pt x="9035" y="36735"/>
                    <a:pt x="8983" y="37125"/>
                    <a:pt x="8983" y="37540"/>
                  </a:cubicBezTo>
                  <a:lnTo>
                    <a:pt x="8983" y="37722"/>
                  </a:lnTo>
                  <a:cubicBezTo>
                    <a:pt x="8334" y="37904"/>
                    <a:pt x="7685" y="38085"/>
                    <a:pt x="7062" y="38345"/>
                  </a:cubicBezTo>
                  <a:cubicBezTo>
                    <a:pt x="5427" y="38968"/>
                    <a:pt x="3921" y="39877"/>
                    <a:pt x="2597" y="41019"/>
                  </a:cubicBezTo>
                  <a:cubicBezTo>
                    <a:pt x="1766" y="41746"/>
                    <a:pt x="987" y="42577"/>
                    <a:pt x="338" y="43485"/>
                  </a:cubicBezTo>
                  <a:cubicBezTo>
                    <a:pt x="131" y="43745"/>
                    <a:pt x="53" y="44082"/>
                    <a:pt x="131" y="44394"/>
                  </a:cubicBezTo>
                  <a:cubicBezTo>
                    <a:pt x="131" y="44498"/>
                    <a:pt x="157" y="44602"/>
                    <a:pt x="209" y="44705"/>
                  </a:cubicBezTo>
                  <a:cubicBezTo>
                    <a:pt x="235" y="45744"/>
                    <a:pt x="183" y="46782"/>
                    <a:pt x="131" y="47717"/>
                  </a:cubicBezTo>
                  <a:lnTo>
                    <a:pt x="157" y="48054"/>
                  </a:lnTo>
                  <a:cubicBezTo>
                    <a:pt x="79" y="49171"/>
                    <a:pt x="27" y="50313"/>
                    <a:pt x="27" y="51481"/>
                  </a:cubicBezTo>
                  <a:cubicBezTo>
                    <a:pt x="1" y="52701"/>
                    <a:pt x="105" y="53895"/>
                    <a:pt x="312" y="55090"/>
                  </a:cubicBezTo>
                  <a:cubicBezTo>
                    <a:pt x="286" y="55271"/>
                    <a:pt x="235" y="55453"/>
                    <a:pt x="235" y="55635"/>
                  </a:cubicBezTo>
                  <a:cubicBezTo>
                    <a:pt x="157" y="56024"/>
                    <a:pt x="286" y="56414"/>
                    <a:pt x="520" y="56725"/>
                  </a:cubicBezTo>
                  <a:cubicBezTo>
                    <a:pt x="624" y="56829"/>
                    <a:pt x="728" y="56933"/>
                    <a:pt x="858" y="57011"/>
                  </a:cubicBezTo>
                  <a:lnTo>
                    <a:pt x="858" y="57037"/>
                  </a:lnTo>
                  <a:cubicBezTo>
                    <a:pt x="961" y="57296"/>
                    <a:pt x="1065" y="57556"/>
                    <a:pt x="1195" y="57816"/>
                  </a:cubicBezTo>
                  <a:cubicBezTo>
                    <a:pt x="1325" y="58075"/>
                    <a:pt x="1481" y="58309"/>
                    <a:pt x="1662" y="58516"/>
                  </a:cubicBezTo>
                  <a:cubicBezTo>
                    <a:pt x="2285" y="59347"/>
                    <a:pt x="3116" y="59970"/>
                    <a:pt x="4051" y="60360"/>
                  </a:cubicBezTo>
                  <a:cubicBezTo>
                    <a:pt x="4985" y="60749"/>
                    <a:pt x="5946" y="61009"/>
                    <a:pt x="6932" y="61113"/>
                  </a:cubicBezTo>
                  <a:cubicBezTo>
                    <a:pt x="7893" y="61216"/>
                    <a:pt x="8854" y="61268"/>
                    <a:pt x="9814" y="61268"/>
                  </a:cubicBezTo>
                  <a:lnTo>
                    <a:pt x="11112" y="61268"/>
                  </a:lnTo>
                  <a:cubicBezTo>
                    <a:pt x="11553" y="61268"/>
                    <a:pt x="11969" y="61268"/>
                    <a:pt x="12410" y="61294"/>
                  </a:cubicBezTo>
                  <a:lnTo>
                    <a:pt x="14513" y="61372"/>
                  </a:lnTo>
                  <a:cubicBezTo>
                    <a:pt x="17992" y="61502"/>
                    <a:pt x="21626" y="61606"/>
                    <a:pt x="25209" y="61606"/>
                  </a:cubicBezTo>
                  <a:cubicBezTo>
                    <a:pt x="26689" y="61606"/>
                    <a:pt x="28039" y="61606"/>
                    <a:pt x="29363" y="61554"/>
                  </a:cubicBezTo>
                  <a:cubicBezTo>
                    <a:pt x="30816" y="61502"/>
                    <a:pt x="32218" y="61424"/>
                    <a:pt x="33542" y="61320"/>
                  </a:cubicBezTo>
                  <a:cubicBezTo>
                    <a:pt x="33698" y="61398"/>
                    <a:pt x="33880" y="61450"/>
                    <a:pt x="34035" y="61450"/>
                  </a:cubicBezTo>
                  <a:lnTo>
                    <a:pt x="34139" y="61450"/>
                  </a:lnTo>
                  <a:cubicBezTo>
                    <a:pt x="34451" y="61450"/>
                    <a:pt x="34736" y="61372"/>
                    <a:pt x="34970" y="61190"/>
                  </a:cubicBezTo>
                  <a:cubicBezTo>
                    <a:pt x="35957" y="61087"/>
                    <a:pt x="36917" y="60983"/>
                    <a:pt x="37826" y="60879"/>
                  </a:cubicBezTo>
                  <a:cubicBezTo>
                    <a:pt x="38527" y="60775"/>
                    <a:pt x="39202" y="60671"/>
                    <a:pt x="39929" y="60541"/>
                  </a:cubicBezTo>
                  <a:cubicBezTo>
                    <a:pt x="40655" y="60412"/>
                    <a:pt x="41253" y="60308"/>
                    <a:pt x="41824" y="60178"/>
                  </a:cubicBezTo>
                  <a:cubicBezTo>
                    <a:pt x="42317" y="60074"/>
                    <a:pt x="42810" y="59944"/>
                    <a:pt x="43277" y="59789"/>
                  </a:cubicBezTo>
                  <a:cubicBezTo>
                    <a:pt x="43719" y="59633"/>
                    <a:pt x="44160" y="59425"/>
                    <a:pt x="44550" y="59191"/>
                  </a:cubicBezTo>
                  <a:cubicBezTo>
                    <a:pt x="44939" y="58932"/>
                    <a:pt x="45276" y="58594"/>
                    <a:pt x="45536" y="58231"/>
                  </a:cubicBezTo>
                  <a:cubicBezTo>
                    <a:pt x="45796" y="57816"/>
                    <a:pt x="45977" y="57348"/>
                    <a:pt x="46029" y="56855"/>
                  </a:cubicBezTo>
                  <a:cubicBezTo>
                    <a:pt x="46055" y="56595"/>
                    <a:pt x="46055" y="56362"/>
                    <a:pt x="46029" y="56102"/>
                  </a:cubicBezTo>
                  <a:cubicBezTo>
                    <a:pt x="46003" y="55817"/>
                    <a:pt x="45977" y="55557"/>
                    <a:pt x="45900" y="55271"/>
                  </a:cubicBezTo>
                  <a:cubicBezTo>
                    <a:pt x="45848" y="55012"/>
                    <a:pt x="45770" y="54752"/>
                    <a:pt x="45666" y="54467"/>
                  </a:cubicBezTo>
                  <a:cubicBezTo>
                    <a:pt x="45562" y="54181"/>
                    <a:pt x="45458" y="53844"/>
                    <a:pt x="45302" y="53506"/>
                  </a:cubicBezTo>
                  <a:cubicBezTo>
                    <a:pt x="45043" y="52831"/>
                    <a:pt x="44705" y="52182"/>
                    <a:pt x="44342" y="51559"/>
                  </a:cubicBezTo>
                  <a:cubicBezTo>
                    <a:pt x="44316" y="51507"/>
                    <a:pt x="44290" y="51455"/>
                    <a:pt x="44264" y="51403"/>
                  </a:cubicBezTo>
                  <a:cubicBezTo>
                    <a:pt x="44134" y="51170"/>
                    <a:pt x="43978" y="50936"/>
                    <a:pt x="43823" y="50728"/>
                  </a:cubicBezTo>
                  <a:lnTo>
                    <a:pt x="43901" y="50676"/>
                  </a:lnTo>
                  <a:cubicBezTo>
                    <a:pt x="44134" y="50547"/>
                    <a:pt x="44368" y="50443"/>
                    <a:pt x="44601" y="50313"/>
                  </a:cubicBezTo>
                  <a:lnTo>
                    <a:pt x="44705" y="50261"/>
                  </a:lnTo>
                  <a:cubicBezTo>
                    <a:pt x="45225" y="49975"/>
                    <a:pt x="45718" y="49690"/>
                    <a:pt x="46107" y="49456"/>
                  </a:cubicBezTo>
                  <a:cubicBezTo>
                    <a:pt x="47094" y="48911"/>
                    <a:pt x="48106" y="48314"/>
                    <a:pt x="49145" y="47847"/>
                  </a:cubicBezTo>
                  <a:cubicBezTo>
                    <a:pt x="49171" y="47821"/>
                    <a:pt x="49197" y="47821"/>
                    <a:pt x="49222" y="47795"/>
                  </a:cubicBezTo>
                  <a:cubicBezTo>
                    <a:pt x="49664" y="47613"/>
                    <a:pt x="50053" y="47457"/>
                    <a:pt x="50417" y="47301"/>
                  </a:cubicBezTo>
                  <a:cubicBezTo>
                    <a:pt x="50806" y="47172"/>
                    <a:pt x="51221" y="47042"/>
                    <a:pt x="51637" y="46938"/>
                  </a:cubicBezTo>
                  <a:cubicBezTo>
                    <a:pt x="52078" y="46834"/>
                    <a:pt x="52545" y="46782"/>
                    <a:pt x="53013" y="46730"/>
                  </a:cubicBezTo>
                  <a:lnTo>
                    <a:pt x="53766" y="46730"/>
                  </a:lnTo>
                  <a:cubicBezTo>
                    <a:pt x="54467" y="46730"/>
                    <a:pt x="55167" y="46808"/>
                    <a:pt x="55868" y="46938"/>
                  </a:cubicBezTo>
                  <a:lnTo>
                    <a:pt x="55972" y="46964"/>
                  </a:lnTo>
                  <a:lnTo>
                    <a:pt x="56050" y="46964"/>
                  </a:lnTo>
                  <a:lnTo>
                    <a:pt x="56414" y="47042"/>
                  </a:lnTo>
                  <a:cubicBezTo>
                    <a:pt x="56491" y="47198"/>
                    <a:pt x="56569" y="47327"/>
                    <a:pt x="56621" y="47483"/>
                  </a:cubicBezTo>
                  <a:cubicBezTo>
                    <a:pt x="56699" y="47665"/>
                    <a:pt x="56751" y="47873"/>
                    <a:pt x="56777" y="48080"/>
                  </a:cubicBezTo>
                  <a:lnTo>
                    <a:pt x="56777" y="48132"/>
                  </a:lnTo>
                  <a:cubicBezTo>
                    <a:pt x="56829" y="48781"/>
                    <a:pt x="57400" y="49274"/>
                    <a:pt x="58049" y="49274"/>
                  </a:cubicBezTo>
                  <a:cubicBezTo>
                    <a:pt x="58439" y="49274"/>
                    <a:pt x="58802" y="49119"/>
                    <a:pt x="59036" y="48807"/>
                  </a:cubicBezTo>
                  <a:cubicBezTo>
                    <a:pt x="59191" y="48625"/>
                    <a:pt x="59269" y="48418"/>
                    <a:pt x="59321" y="48184"/>
                  </a:cubicBezTo>
                  <a:cubicBezTo>
                    <a:pt x="59529" y="48184"/>
                    <a:pt x="59737" y="48132"/>
                    <a:pt x="59918" y="48028"/>
                  </a:cubicBezTo>
                  <a:cubicBezTo>
                    <a:pt x="60204" y="47873"/>
                    <a:pt x="60438" y="47587"/>
                    <a:pt x="60515" y="47250"/>
                  </a:cubicBezTo>
                  <a:cubicBezTo>
                    <a:pt x="60541" y="47172"/>
                    <a:pt x="60541" y="47094"/>
                    <a:pt x="60567" y="47016"/>
                  </a:cubicBezTo>
                  <a:cubicBezTo>
                    <a:pt x="60671" y="46990"/>
                    <a:pt x="60801" y="46938"/>
                    <a:pt x="60931" y="46886"/>
                  </a:cubicBezTo>
                  <a:cubicBezTo>
                    <a:pt x="61242" y="46704"/>
                    <a:pt x="61476" y="46419"/>
                    <a:pt x="61554" y="46055"/>
                  </a:cubicBezTo>
                  <a:cubicBezTo>
                    <a:pt x="61580" y="45848"/>
                    <a:pt x="61580" y="45666"/>
                    <a:pt x="61554" y="45458"/>
                  </a:cubicBezTo>
                  <a:cubicBezTo>
                    <a:pt x="61969" y="45354"/>
                    <a:pt x="62281" y="45017"/>
                    <a:pt x="62411" y="44602"/>
                  </a:cubicBezTo>
                  <a:cubicBezTo>
                    <a:pt x="62462" y="44368"/>
                    <a:pt x="62462" y="44108"/>
                    <a:pt x="62385" y="43901"/>
                  </a:cubicBezTo>
                  <a:lnTo>
                    <a:pt x="62437" y="43849"/>
                  </a:lnTo>
                  <a:cubicBezTo>
                    <a:pt x="62748" y="43693"/>
                    <a:pt x="62982" y="43407"/>
                    <a:pt x="63086" y="43044"/>
                  </a:cubicBezTo>
                  <a:cubicBezTo>
                    <a:pt x="63163" y="42706"/>
                    <a:pt x="63111" y="42369"/>
                    <a:pt x="62956" y="42057"/>
                  </a:cubicBezTo>
                  <a:cubicBezTo>
                    <a:pt x="63267" y="41824"/>
                    <a:pt x="63449" y="41434"/>
                    <a:pt x="63449" y="41045"/>
                  </a:cubicBezTo>
                  <a:cubicBezTo>
                    <a:pt x="63449" y="40811"/>
                    <a:pt x="63371" y="40604"/>
                    <a:pt x="63267" y="40396"/>
                  </a:cubicBezTo>
                  <a:cubicBezTo>
                    <a:pt x="63423" y="40162"/>
                    <a:pt x="63527" y="39903"/>
                    <a:pt x="63527" y="39617"/>
                  </a:cubicBezTo>
                  <a:cubicBezTo>
                    <a:pt x="63553" y="39409"/>
                    <a:pt x="63553" y="39202"/>
                    <a:pt x="63475" y="38994"/>
                  </a:cubicBezTo>
                  <a:cubicBezTo>
                    <a:pt x="63761" y="38682"/>
                    <a:pt x="63864" y="38241"/>
                    <a:pt x="63761" y="37826"/>
                  </a:cubicBezTo>
                  <a:cubicBezTo>
                    <a:pt x="63709" y="37670"/>
                    <a:pt x="63631" y="37514"/>
                    <a:pt x="63527" y="37384"/>
                  </a:cubicBezTo>
                  <a:cubicBezTo>
                    <a:pt x="63579" y="37281"/>
                    <a:pt x="63605" y="37177"/>
                    <a:pt x="63631" y="37073"/>
                  </a:cubicBezTo>
                  <a:cubicBezTo>
                    <a:pt x="63735" y="36761"/>
                    <a:pt x="63683" y="36398"/>
                    <a:pt x="63527" y="36112"/>
                  </a:cubicBezTo>
                  <a:cubicBezTo>
                    <a:pt x="63345" y="35801"/>
                    <a:pt x="63060" y="35567"/>
                    <a:pt x="62748" y="35489"/>
                  </a:cubicBezTo>
                  <a:cubicBezTo>
                    <a:pt x="62618" y="35437"/>
                    <a:pt x="62514" y="35437"/>
                    <a:pt x="62385" y="35437"/>
                  </a:cubicBezTo>
                  <a:cubicBezTo>
                    <a:pt x="62073" y="35437"/>
                    <a:pt x="61762" y="35541"/>
                    <a:pt x="61528" y="35749"/>
                  </a:cubicBezTo>
                  <a:lnTo>
                    <a:pt x="61450" y="35827"/>
                  </a:lnTo>
                  <a:cubicBezTo>
                    <a:pt x="61320" y="35931"/>
                    <a:pt x="61190" y="36009"/>
                    <a:pt x="61061" y="36060"/>
                  </a:cubicBezTo>
                  <a:cubicBezTo>
                    <a:pt x="60905" y="36112"/>
                    <a:pt x="60749" y="36164"/>
                    <a:pt x="60593" y="36190"/>
                  </a:cubicBezTo>
                  <a:lnTo>
                    <a:pt x="60567" y="36190"/>
                  </a:lnTo>
                  <a:cubicBezTo>
                    <a:pt x="60515" y="36164"/>
                    <a:pt x="60489" y="36138"/>
                    <a:pt x="60463" y="36138"/>
                  </a:cubicBezTo>
                  <a:cubicBezTo>
                    <a:pt x="59996" y="35931"/>
                    <a:pt x="59503" y="35723"/>
                    <a:pt x="59036" y="35593"/>
                  </a:cubicBezTo>
                  <a:cubicBezTo>
                    <a:pt x="58490" y="35411"/>
                    <a:pt x="57971" y="35282"/>
                    <a:pt x="57426" y="35178"/>
                  </a:cubicBezTo>
                  <a:cubicBezTo>
                    <a:pt x="56881" y="35074"/>
                    <a:pt x="56336" y="35022"/>
                    <a:pt x="55765" y="34996"/>
                  </a:cubicBezTo>
                  <a:lnTo>
                    <a:pt x="55635" y="34996"/>
                  </a:lnTo>
                  <a:cubicBezTo>
                    <a:pt x="55375" y="34996"/>
                    <a:pt x="55167" y="34970"/>
                    <a:pt x="54960" y="34970"/>
                  </a:cubicBezTo>
                  <a:lnTo>
                    <a:pt x="54493" y="34970"/>
                  </a:lnTo>
                  <a:cubicBezTo>
                    <a:pt x="52494" y="35048"/>
                    <a:pt x="50572" y="35463"/>
                    <a:pt x="48729" y="36190"/>
                  </a:cubicBezTo>
                  <a:cubicBezTo>
                    <a:pt x="48496" y="36268"/>
                    <a:pt x="48262" y="36346"/>
                    <a:pt x="48054" y="36450"/>
                  </a:cubicBezTo>
                  <a:cubicBezTo>
                    <a:pt x="48002" y="36450"/>
                    <a:pt x="47950" y="36476"/>
                    <a:pt x="47924" y="36476"/>
                  </a:cubicBezTo>
                  <a:cubicBezTo>
                    <a:pt x="47327" y="36735"/>
                    <a:pt x="46730" y="36995"/>
                    <a:pt x="46159" y="37307"/>
                  </a:cubicBezTo>
                  <a:cubicBezTo>
                    <a:pt x="46782" y="36735"/>
                    <a:pt x="47379" y="36086"/>
                    <a:pt x="47924" y="35385"/>
                  </a:cubicBezTo>
                  <a:cubicBezTo>
                    <a:pt x="48158" y="35074"/>
                    <a:pt x="48418" y="34710"/>
                    <a:pt x="48651" y="34347"/>
                  </a:cubicBezTo>
                  <a:cubicBezTo>
                    <a:pt x="48859" y="34010"/>
                    <a:pt x="49041" y="33672"/>
                    <a:pt x="49222" y="33283"/>
                  </a:cubicBezTo>
                  <a:cubicBezTo>
                    <a:pt x="49534" y="32634"/>
                    <a:pt x="49638" y="31881"/>
                    <a:pt x="49508" y="31154"/>
                  </a:cubicBezTo>
                  <a:cubicBezTo>
                    <a:pt x="49430" y="30816"/>
                    <a:pt x="49274" y="30479"/>
                    <a:pt x="49041" y="30193"/>
                  </a:cubicBezTo>
                  <a:cubicBezTo>
                    <a:pt x="48937" y="30063"/>
                    <a:pt x="48807" y="29960"/>
                    <a:pt x="48703" y="29856"/>
                  </a:cubicBezTo>
                  <a:cubicBezTo>
                    <a:pt x="48703" y="29752"/>
                    <a:pt x="48729" y="29622"/>
                    <a:pt x="48729" y="29492"/>
                  </a:cubicBezTo>
                  <a:cubicBezTo>
                    <a:pt x="48729" y="29155"/>
                    <a:pt x="48625" y="28817"/>
                    <a:pt x="48470" y="28506"/>
                  </a:cubicBezTo>
                  <a:cubicBezTo>
                    <a:pt x="48132" y="27987"/>
                    <a:pt x="47639" y="27571"/>
                    <a:pt x="47068" y="27338"/>
                  </a:cubicBezTo>
                  <a:cubicBezTo>
                    <a:pt x="46912" y="27260"/>
                    <a:pt x="46782" y="27208"/>
                    <a:pt x="46652" y="27156"/>
                  </a:cubicBezTo>
                  <a:lnTo>
                    <a:pt x="46523" y="27104"/>
                  </a:lnTo>
                  <a:lnTo>
                    <a:pt x="46419" y="27078"/>
                  </a:lnTo>
                  <a:cubicBezTo>
                    <a:pt x="46289" y="27000"/>
                    <a:pt x="46133" y="26948"/>
                    <a:pt x="46003" y="26870"/>
                  </a:cubicBezTo>
                  <a:cubicBezTo>
                    <a:pt x="45874" y="26792"/>
                    <a:pt x="45770" y="26741"/>
                    <a:pt x="45640" y="26663"/>
                  </a:cubicBezTo>
                  <a:cubicBezTo>
                    <a:pt x="45977" y="26403"/>
                    <a:pt x="46289" y="26143"/>
                    <a:pt x="46574" y="25858"/>
                  </a:cubicBezTo>
                  <a:cubicBezTo>
                    <a:pt x="47327" y="25105"/>
                    <a:pt x="47976" y="24248"/>
                    <a:pt x="48444" y="23288"/>
                  </a:cubicBezTo>
                  <a:cubicBezTo>
                    <a:pt x="48677" y="22846"/>
                    <a:pt x="48833" y="22353"/>
                    <a:pt x="48911" y="21834"/>
                  </a:cubicBezTo>
                  <a:cubicBezTo>
                    <a:pt x="48937" y="21574"/>
                    <a:pt x="48937" y="21315"/>
                    <a:pt x="48911" y="21055"/>
                  </a:cubicBezTo>
                  <a:cubicBezTo>
                    <a:pt x="48885" y="20770"/>
                    <a:pt x="48807" y="20536"/>
                    <a:pt x="48703" y="20302"/>
                  </a:cubicBezTo>
                  <a:cubicBezTo>
                    <a:pt x="48573" y="20043"/>
                    <a:pt x="48392" y="19809"/>
                    <a:pt x="48158" y="19653"/>
                  </a:cubicBezTo>
                  <a:cubicBezTo>
                    <a:pt x="48573" y="18900"/>
                    <a:pt x="48885" y="18096"/>
                    <a:pt x="49145" y="17291"/>
                  </a:cubicBezTo>
                  <a:cubicBezTo>
                    <a:pt x="49534" y="16123"/>
                    <a:pt x="49794" y="14928"/>
                    <a:pt x="49949" y="13682"/>
                  </a:cubicBezTo>
                  <a:cubicBezTo>
                    <a:pt x="50027" y="13111"/>
                    <a:pt x="50053" y="12514"/>
                    <a:pt x="50053" y="11917"/>
                  </a:cubicBezTo>
                  <a:cubicBezTo>
                    <a:pt x="50053" y="11320"/>
                    <a:pt x="50001" y="10749"/>
                    <a:pt x="49923" y="10178"/>
                  </a:cubicBezTo>
                  <a:cubicBezTo>
                    <a:pt x="49820" y="9503"/>
                    <a:pt x="49586" y="8854"/>
                    <a:pt x="49248" y="8231"/>
                  </a:cubicBezTo>
                  <a:lnTo>
                    <a:pt x="49222" y="8205"/>
                  </a:lnTo>
                  <a:lnTo>
                    <a:pt x="49171" y="8127"/>
                  </a:lnTo>
                  <a:cubicBezTo>
                    <a:pt x="49093" y="7997"/>
                    <a:pt x="49015" y="7867"/>
                    <a:pt x="48911" y="7763"/>
                  </a:cubicBezTo>
                  <a:lnTo>
                    <a:pt x="48859" y="7711"/>
                  </a:lnTo>
                  <a:cubicBezTo>
                    <a:pt x="48755" y="7556"/>
                    <a:pt x="48625" y="7452"/>
                    <a:pt x="48496" y="7322"/>
                  </a:cubicBezTo>
                  <a:cubicBezTo>
                    <a:pt x="48314" y="7192"/>
                    <a:pt x="48158" y="7062"/>
                    <a:pt x="47976" y="6984"/>
                  </a:cubicBezTo>
                  <a:cubicBezTo>
                    <a:pt x="47665" y="6803"/>
                    <a:pt x="47327" y="6673"/>
                    <a:pt x="46964" y="6621"/>
                  </a:cubicBezTo>
                  <a:cubicBezTo>
                    <a:pt x="46812" y="6583"/>
                    <a:pt x="46646" y="6559"/>
                    <a:pt x="46486" y="6559"/>
                  </a:cubicBezTo>
                  <a:cubicBezTo>
                    <a:pt x="46428" y="6559"/>
                    <a:pt x="46371" y="6562"/>
                    <a:pt x="46315" y="6569"/>
                  </a:cubicBezTo>
                  <a:cubicBezTo>
                    <a:pt x="45925" y="6569"/>
                    <a:pt x="45536" y="6621"/>
                    <a:pt x="45173" y="6725"/>
                  </a:cubicBezTo>
                  <a:cubicBezTo>
                    <a:pt x="44835" y="6803"/>
                    <a:pt x="44498" y="6907"/>
                    <a:pt x="44186" y="7062"/>
                  </a:cubicBezTo>
                  <a:cubicBezTo>
                    <a:pt x="43719" y="7244"/>
                    <a:pt x="43277" y="7452"/>
                    <a:pt x="42862" y="7711"/>
                  </a:cubicBezTo>
                  <a:cubicBezTo>
                    <a:pt x="42005" y="8205"/>
                    <a:pt x="41175" y="8750"/>
                    <a:pt x="40422" y="9399"/>
                  </a:cubicBezTo>
                  <a:cubicBezTo>
                    <a:pt x="40188" y="9580"/>
                    <a:pt x="39954" y="9762"/>
                    <a:pt x="39721" y="9970"/>
                  </a:cubicBezTo>
                  <a:lnTo>
                    <a:pt x="39617" y="10074"/>
                  </a:lnTo>
                  <a:cubicBezTo>
                    <a:pt x="38994" y="10619"/>
                    <a:pt x="38371" y="11216"/>
                    <a:pt x="37722" y="11917"/>
                  </a:cubicBezTo>
                  <a:cubicBezTo>
                    <a:pt x="37540" y="11813"/>
                    <a:pt x="37358" y="11735"/>
                    <a:pt x="37203" y="11657"/>
                  </a:cubicBezTo>
                  <a:cubicBezTo>
                    <a:pt x="37255" y="11476"/>
                    <a:pt x="37281" y="11268"/>
                    <a:pt x="37281" y="11086"/>
                  </a:cubicBezTo>
                  <a:cubicBezTo>
                    <a:pt x="37281" y="10437"/>
                    <a:pt x="36943" y="9814"/>
                    <a:pt x="36398" y="9451"/>
                  </a:cubicBezTo>
                  <a:lnTo>
                    <a:pt x="36372" y="9451"/>
                  </a:lnTo>
                  <a:cubicBezTo>
                    <a:pt x="36476" y="9087"/>
                    <a:pt x="36476" y="8698"/>
                    <a:pt x="36372" y="8334"/>
                  </a:cubicBezTo>
                  <a:cubicBezTo>
                    <a:pt x="36190" y="7737"/>
                    <a:pt x="35723" y="7296"/>
                    <a:pt x="35126" y="7140"/>
                  </a:cubicBezTo>
                  <a:lnTo>
                    <a:pt x="34996" y="7114"/>
                  </a:lnTo>
                  <a:lnTo>
                    <a:pt x="34996" y="6984"/>
                  </a:lnTo>
                  <a:cubicBezTo>
                    <a:pt x="34996" y="6829"/>
                    <a:pt x="34996" y="6673"/>
                    <a:pt x="34996" y="6517"/>
                  </a:cubicBezTo>
                  <a:cubicBezTo>
                    <a:pt x="34996" y="6335"/>
                    <a:pt x="34970" y="6128"/>
                    <a:pt x="34944" y="5946"/>
                  </a:cubicBezTo>
                  <a:cubicBezTo>
                    <a:pt x="34918" y="5764"/>
                    <a:pt x="34866" y="5608"/>
                    <a:pt x="34788" y="5427"/>
                  </a:cubicBezTo>
                  <a:cubicBezTo>
                    <a:pt x="34710" y="5219"/>
                    <a:pt x="34581" y="5037"/>
                    <a:pt x="34451" y="4856"/>
                  </a:cubicBezTo>
                  <a:cubicBezTo>
                    <a:pt x="34295" y="4674"/>
                    <a:pt x="34113" y="4544"/>
                    <a:pt x="33906" y="4440"/>
                  </a:cubicBezTo>
                  <a:cubicBezTo>
                    <a:pt x="33672" y="4310"/>
                    <a:pt x="33438" y="4259"/>
                    <a:pt x="33205" y="4207"/>
                  </a:cubicBezTo>
                  <a:lnTo>
                    <a:pt x="32919" y="4207"/>
                  </a:lnTo>
                  <a:cubicBezTo>
                    <a:pt x="32763" y="4207"/>
                    <a:pt x="32634" y="4233"/>
                    <a:pt x="32504" y="4259"/>
                  </a:cubicBezTo>
                  <a:cubicBezTo>
                    <a:pt x="32296" y="4284"/>
                    <a:pt x="32062" y="4362"/>
                    <a:pt x="31855" y="4466"/>
                  </a:cubicBezTo>
                  <a:cubicBezTo>
                    <a:pt x="31595" y="4622"/>
                    <a:pt x="31387" y="4804"/>
                    <a:pt x="31180" y="5037"/>
                  </a:cubicBezTo>
                  <a:cubicBezTo>
                    <a:pt x="30998" y="5245"/>
                    <a:pt x="30842" y="5479"/>
                    <a:pt x="30738" y="5764"/>
                  </a:cubicBezTo>
                  <a:cubicBezTo>
                    <a:pt x="30531" y="6232"/>
                    <a:pt x="30375" y="6751"/>
                    <a:pt x="30297" y="7296"/>
                  </a:cubicBezTo>
                  <a:cubicBezTo>
                    <a:pt x="30141" y="7244"/>
                    <a:pt x="29986" y="7218"/>
                    <a:pt x="29830" y="7192"/>
                  </a:cubicBezTo>
                  <a:cubicBezTo>
                    <a:pt x="29726" y="7166"/>
                    <a:pt x="29596" y="7166"/>
                    <a:pt x="29492" y="7166"/>
                  </a:cubicBezTo>
                  <a:lnTo>
                    <a:pt x="29285" y="7166"/>
                  </a:lnTo>
                  <a:cubicBezTo>
                    <a:pt x="29077" y="7166"/>
                    <a:pt x="28869" y="7218"/>
                    <a:pt x="28688" y="7322"/>
                  </a:cubicBezTo>
                  <a:cubicBezTo>
                    <a:pt x="28324" y="7478"/>
                    <a:pt x="28039" y="7763"/>
                    <a:pt x="27857" y="8127"/>
                  </a:cubicBezTo>
                  <a:cubicBezTo>
                    <a:pt x="27753" y="8334"/>
                    <a:pt x="27701" y="8542"/>
                    <a:pt x="27701" y="8776"/>
                  </a:cubicBezTo>
                  <a:cubicBezTo>
                    <a:pt x="27493" y="8776"/>
                    <a:pt x="27286" y="8750"/>
                    <a:pt x="27078" y="8750"/>
                  </a:cubicBezTo>
                  <a:lnTo>
                    <a:pt x="27000" y="8750"/>
                  </a:lnTo>
                  <a:cubicBezTo>
                    <a:pt x="26559" y="8750"/>
                    <a:pt x="26117" y="8776"/>
                    <a:pt x="25676" y="8828"/>
                  </a:cubicBezTo>
                  <a:lnTo>
                    <a:pt x="25546" y="8828"/>
                  </a:lnTo>
                  <a:cubicBezTo>
                    <a:pt x="25365" y="8854"/>
                    <a:pt x="25183" y="8880"/>
                    <a:pt x="25001" y="8905"/>
                  </a:cubicBezTo>
                  <a:cubicBezTo>
                    <a:pt x="24793" y="8153"/>
                    <a:pt x="24560" y="7426"/>
                    <a:pt x="24326" y="6777"/>
                  </a:cubicBezTo>
                  <a:cubicBezTo>
                    <a:pt x="24326" y="6725"/>
                    <a:pt x="24300" y="6673"/>
                    <a:pt x="24300" y="6647"/>
                  </a:cubicBezTo>
                  <a:cubicBezTo>
                    <a:pt x="24196" y="6361"/>
                    <a:pt x="24067" y="6076"/>
                    <a:pt x="23963" y="5790"/>
                  </a:cubicBezTo>
                  <a:cubicBezTo>
                    <a:pt x="23599" y="4882"/>
                    <a:pt x="23158" y="3999"/>
                    <a:pt x="22639" y="3142"/>
                  </a:cubicBezTo>
                  <a:cubicBezTo>
                    <a:pt x="22379" y="2727"/>
                    <a:pt x="22119" y="2311"/>
                    <a:pt x="21808" y="1922"/>
                  </a:cubicBezTo>
                  <a:cubicBezTo>
                    <a:pt x="21574" y="1636"/>
                    <a:pt x="21341" y="1377"/>
                    <a:pt x="21081" y="1143"/>
                  </a:cubicBezTo>
                  <a:cubicBezTo>
                    <a:pt x="20666" y="702"/>
                    <a:pt x="20146" y="390"/>
                    <a:pt x="19575" y="183"/>
                  </a:cubicBezTo>
                  <a:cubicBezTo>
                    <a:pt x="19238" y="53"/>
                    <a:pt x="18874" y="1"/>
                    <a:pt x="185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46"/>
            <p:cNvSpPr/>
            <p:nvPr/>
          </p:nvSpPr>
          <p:spPr>
            <a:xfrm>
              <a:off x="687151" y="2658638"/>
              <a:ext cx="1994415" cy="1017182"/>
            </a:xfrm>
            <a:custGeom>
              <a:avLst/>
              <a:gdLst/>
              <a:ahLst/>
              <a:cxnLst/>
              <a:rect l="l" t="t" r="r" b="b"/>
              <a:pathLst>
                <a:path w="44134" h="22509" extrusionOk="0">
                  <a:moveTo>
                    <a:pt x="11371" y="0"/>
                  </a:moveTo>
                  <a:lnTo>
                    <a:pt x="11397" y="52"/>
                  </a:lnTo>
                  <a:lnTo>
                    <a:pt x="11345" y="52"/>
                  </a:lnTo>
                  <a:cubicBezTo>
                    <a:pt x="10878" y="78"/>
                    <a:pt x="10411" y="130"/>
                    <a:pt x="9969" y="208"/>
                  </a:cubicBezTo>
                  <a:lnTo>
                    <a:pt x="9866" y="208"/>
                  </a:lnTo>
                  <a:cubicBezTo>
                    <a:pt x="9814" y="208"/>
                    <a:pt x="9788" y="234"/>
                    <a:pt x="9762" y="260"/>
                  </a:cubicBezTo>
                  <a:cubicBezTo>
                    <a:pt x="8645" y="442"/>
                    <a:pt x="7555" y="727"/>
                    <a:pt x="6517" y="1143"/>
                  </a:cubicBezTo>
                  <a:cubicBezTo>
                    <a:pt x="4985" y="1714"/>
                    <a:pt x="3583" y="2570"/>
                    <a:pt x="2337" y="3661"/>
                  </a:cubicBezTo>
                  <a:cubicBezTo>
                    <a:pt x="1558" y="4336"/>
                    <a:pt x="831" y="5089"/>
                    <a:pt x="234" y="5945"/>
                  </a:cubicBezTo>
                  <a:cubicBezTo>
                    <a:pt x="182" y="5997"/>
                    <a:pt x="156" y="6049"/>
                    <a:pt x="182" y="6127"/>
                  </a:cubicBezTo>
                  <a:cubicBezTo>
                    <a:pt x="182" y="6179"/>
                    <a:pt x="234" y="6257"/>
                    <a:pt x="286" y="6283"/>
                  </a:cubicBezTo>
                  <a:cubicBezTo>
                    <a:pt x="312" y="7451"/>
                    <a:pt x="260" y="8619"/>
                    <a:pt x="182" y="9658"/>
                  </a:cubicBezTo>
                  <a:lnTo>
                    <a:pt x="182" y="9995"/>
                  </a:lnTo>
                  <a:cubicBezTo>
                    <a:pt x="104" y="11112"/>
                    <a:pt x="26" y="12254"/>
                    <a:pt x="26" y="13370"/>
                  </a:cubicBezTo>
                  <a:cubicBezTo>
                    <a:pt x="0" y="14564"/>
                    <a:pt x="104" y="15758"/>
                    <a:pt x="338" y="16953"/>
                  </a:cubicBezTo>
                  <a:cubicBezTo>
                    <a:pt x="442" y="17498"/>
                    <a:pt x="598" y="18043"/>
                    <a:pt x="805" y="18562"/>
                  </a:cubicBezTo>
                  <a:cubicBezTo>
                    <a:pt x="909" y="18796"/>
                    <a:pt x="1013" y="19030"/>
                    <a:pt x="1143" y="19237"/>
                  </a:cubicBezTo>
                  <a:cubicBezTo>
                    <a:pt x="1247" y="19445"/>
                    <a:pt x="1376" y="19627"/>
                    <a:pt x="1506" y="19834"/>
                  </a:cubicBezTo>
                  <a:cubicBezTo>
                    <a:pt x="2025" y="20509"/>
                    <a:pt x="2726" y="21029"/>
                    <a:pt x="3531" y="21366"/>
                  </a:cubicBezTo>
                  <a:cubicBezTo>
                    <a:pt x="4362" y="21704"/>
                    <a:pt x="5219" y="21911"/>
                    <a:pt x="6127" y="22015"/>
                  </a:cubicBezTo>
                  <a:cubicBezTo>
                    <a:pt x="7036" y="22119"/>
                    <a:pt x="7970" y="22171"/>
                    <a:pt x="8879" y="22171"/>
                  </a:cubicBezTo>
                  <a:lnTo>
                    <a:pt x="10177" y="22171"/>
                  </a:lnTo>
                  <a:cubicBezTo>
                    <a:pt x="10618" y="22171"/>
                    <a:pt x="11060" y="22171"/>
                    <a:pt x="11501" y="22197"/>
                  </a:cubicBezTo>
                  <a:lnTo>
                    <a:pt x="13604" y="22275"/>
                  </a:lnTo>
                  <a:cubicBezTo>
                    <a:pt x="17109" y="22378"/>
                    <a:pt x="20717" y="22508"/>
                    <a:pt x="24274" y="22508"/>
                  </a:cubicBezTo>
                  <a:cubicBezTo>
                    <a:pt x="25728" y="22508"/>
                    <a:pt x="27078" y="22482"/>
                    <a:pt x="28376" y="22456"/>
                  </a:cubicBezTo>
                  <a:cubicBezTo>
                    <a:pt x="31179" y="22378"/>
                    <a:pt x="33983" y="22145"/>
                    <a:pt x="36761" y="21781"/>
                  </a:cubicBezTo>
                  <a:cubicBezTo>
                    <a:pt x="37410" y="21678"/>
                    <a:pt x="38085" y="21574"/>
                    <a:pt x="38812" y="21444"/>
                  </a:cubicBezTo>
                  <a:cubicBezTo>
                    <a:pt x="39539" y="21314"/>
                    <a:pt x="40110" y="21210"/>
                    <a:pt x="40655" y="21080"/>
                  </a:cubicBezTo>
                  <a:cubicBezTo>
                    <a:pt x="41122" y="21003"/>
                    <a:pt x="41590" y="20873"/>
                    <a:pt x="42031" y="20717"/>
                  </a:cubicBezTo>
                  <a:cubicBezTo>
                    <a:pt x="42394" y="20587"/>
                    <a:pt x="42758" y="20431"/>
                    <a:pt x="43095" y="20224"/>
                  </a:cubicBezTo>
                  <a:cubicBezTo>
                    <a:pt x="43355" y="20042"/>
                    <a:pt x="43615" y="19808"/>
                    <a:pt x="43796" y="19549"/>
                  </a:cubicBezTo>
                  <a:cubicBezTo>
                    <a:pt x="43978" y="19263"/>
                    <a:pt x="44082" y="18926"/>
                    <a:pt x="44134" y="18562"/>
                  </a:cubicBezTo>
                  <a:cubicBezTo>
                    <a:pt x="44134" y="18381"/>
                    <a:pt x="44134" y="18199"/>
                    <a:pt x="44134" y="18017"/>
                  </a:cubicBezTo>
                  <a:cubicBezTo>
                    <a:pt x="44108" y="17783"/>
                    <a:pt x="44082" y="17576"/>
                    <a:pt x="44030" y="17342"/>
                  </a:cubicBezTo>
                  <a:cubicBezTo>
                    <a:pt x="43952" y="17108"/>
                    <a:pt x="43900" y="16849"/>
                    <a:pt x="43822" y="16615"/>
                  </a:cubicBezTo>
                  <a:cubicBezTo>
                    <a:pt x="43718" y="16330"/>
                    <a:pt x="43615" y="16044"/>
                    <a:pt x="43485" y="15681"/>
                  </a:cubicBezTo>
                  <a:cubicBezTo>
                    <a:pt x="43017" y="14512"/>
                    <a:pt x="42368" y="13396"/>
                    <a:pt x="41590" y="12410"/>
                  </a:cubicBezTo>
                  <a:cubicBezTo>
                    <a:pt x="40811" y="11449"/>
                    <a:pt x="39902" y="10618"/>
                    <a:pt x="38838" y="9969"/>
                  </a:cubicBezTo>
                  <a:cubicBezTo>
                    <a:pt x="37566" y="9216"/>
                    <a:pt x="36164" y="8645"/>
                    <a:pt x="34736" y="8256"/>
                  </a:cubicBezTo>
                  <a:cubicBezTo>
                    <a:pt x="34087" y="8074"/>
                    <a:pt x="33412" y="7944"/>
                    <a:pt x="32555" y="7763"/>
                  </a:cubicBezTo>
                  <a:lnTo>
                    <a:pt x="31880" y="7633"/>
                  </a:lnTo>
                  <a:lnTo>
                    <a:pt x="31309" y="7529"/>
                  </a:lnTo>
                  <a:cubicBezTo>
                    <a:pt x="30894" y="7425"/>
                    <a:pt x="30452" y="7347"/>
                    <a:pt x="30011" y="7243"/>
                  </a:cubicBezTo>
                  <a:lnTo>
                    <a:pt x="30089" y="7243"/>
                  </a:lnTo>
                  <a:cubicBezTo>
                    <a:pt x="27389" y="6672"/>
                    <a:pt x="24767" y="5997"/>
                    <a:pt x="22275" y="5218"/>
                  </a:cubicBezTo>
                  <a:cubicBezTo>
                    <a:pt x="19705" y="4414"/>
                    <a:pt x="17186" y="3479"/>
                    <a:pt x="14720" y="2415"/>
                  </a:cubicBezTo>
                  <a:cubicBezTo>
                    <a:pt x="13422" y="1844"/>
                    <a:pt x="12072" y="1220"/>
                    <a:pt x="10722" y="545"/>
                  </a:cubicBezTo>
                  <a:lnTo>
                    <a:pt x="11423" y="468"/>
                  </a:lnTo>
                  <a:cubicBezTo>
                    <a:pt x="11501" y="468"/>
                    <a:pt x="11553" y="442"/>
                    <a:pt x="11579" y="364"/>
                  </a:cubicBezTo>
                  <a:cubicBezTo>
                    <a:pt x="11631" y="312"/>
                    <a:pt x="11631" y="260"/>
                    <a:pt x="11631" y="182"/>
                  </a:cubicBezTo>
                  <a:cubicBezTo>
                    <a:pt x="11605" y="130"/>
                    <a:pt x="11579" y="78"/>
                    <a:pt x="11527" y="26"/>
                  </a:cubicBezTo>
                  <a:cubicBezTo>
                    <a:pt x="11475" y="0"/>
                    <a:pt x="11423" y="0"/>
                    <a:pt x="11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46"/>
            <p:cNvSpPr/>
            <p:nvPr/>
          </p:nvSpPr>
          <p:spPr>
            <a:xfrm>
              <a:off x="2103134" y="3195932"/>
              <a:ext cx="110309" cy="474495"/>
            </a:xfrm>
            <a:custGeom>
              <a:avLst/>
              <a:gdLst/>
              <a:ahLst/>
              <a:cxnLst/>
              <a:rect l="l" t="t" r="r" b="b"/>
              <a:pathLst>
                <a:path w="2441" h="10500" extrusionOk="0">
                  <a:moveTo>
                    <a:pt x="130" y="0"/>
                  </a:moveTo>
                  <a:cubicBezTo>
                    <a:pt x="26" y="52"/>
                    <a:pt x="0" y="182"/>
                    <a:pt x="52" y="286"/>
                  </a:cubicBezTo>
                  <a:cubicBezTo>
                    <a:pt x="338" y="857"/>
                    <a:pt x="597" y="1454"/>
                    <a:pt x="805" y="2077"/>
                  </a:cubicBezTo>
                  <a:lnTo>
                    <a:pt x="779" y="2025"/>
                  </a:lnTo>
                  <a:lnTo>
                    <a:pt x="779" y="2025"/>
                  </a:lnTo>
                  <a:cubicBezTo>
                    <a:pt x="1168" y="3297"/>
                    <a:pt x="1428" y="4621"/>
                    <a:pt x="1480" y="5945"/>
                  </a:cubicBezTo>
                  <a:cubicBezTo>
                    <a:pt x="1480" y="5954"/>
                    <a:pt x="1480" y="5963"/>
                    <a:pt x="1480" y="5971"/>
                  </a:cubicBezTo>
                  <a:cubicBezTo>
                    <a:pt x="1480" y="5971"/>
                    <a:pt x="1480" y="5971"/>
                    <a:pt x="1480" y="5997"/>
                  </a:cubicBezTo>
                  <a:cubicBezTo>
                    <a:pt x="1532" y="7321"/>
                    <a:pt x="1506" y="8645"/>
                    <a:pt x="1376" y="9995"/>
                  </a:cubicBezTo>
                  <a:cubicBezTo>
                    <a:pt x="1349" y="10323"/>
                    <a:pt x="1608" y="10499"/>
                    <a:pt x="1868" y="10499"/>
                  </a:cubicBezTo>
                  <a:cubicBezTo>
                    <a:pt x="2103" y="10499"/>
                    <a:pt x="2338" y="10355"/>
                    <a:pt x="2363" y="10047"/>
                  </a:cubicBezTo>
                  <a:cubicBezTo>
                    <a:pt x="2414" y="9658"/>
                    <a:pt x="2440" y="9242"/>
                    <a:pt x="2440" y="8853"/>
                  </a:cubicBezTo>
                  <a:cubicBezTo>
                    <a:pt x="2440" y="8412"/>
                    <a:pt x="2440" y="7970"/>
                    <a:pt x="2388" y="7529"/>
                  </a:cubicBezTo>
                  <a:cubicBezTo>
                    <a:pt x="2337" y="6646"/>
                    <a:pt x="2233" y="5790"/>
                    <a:pt x="2051" y="4907"/>
                  </a:cubicBezTo>
                  <a:cubicBezTo>
                    <a:pt x="1765" y="3245"/>
                    <a:pt x="1220" y="1636"/>
                    <a:pt x="441" y="130"/>
                  </a:cubicBezTo>
                  <a:cubicBezTo>
                    <a:pt x="389" y="52"/>
                    <a:pt x="312" y="0"/>
                    <a:pt x="234" y="0"/>
                  </a:cubicBezTo>
                  <a:cubicBezTo>
                    <a:pt x="208" y="0"/>
                    <a:pt x="182" y="0"/>
                    <a:pt x="156" y="26"/>
                  </a:cubicBezTo>
                  <a:lnTo>
                    <a:pt x="13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46"/>
            <p:cNvSpPr/>
            <p:nvPr/>
          </p:nvSpPr>
          <p:spPr>
            <a:xfrm>
              <a:off x="695375" y="2739571"/>
              <a:ext cx="508026" cy="741478"/>
            </a:xfrm>
            <a:custGeom>
              <a:avLst/>
              <a:gdLst/>
              <a:ahLst/>
              <a:cxnLst/>
              <a:rect l="l" t="t" r="r" b="b"/>
              <a:pathLst>
                <a:path w="11242" h="16408" extrusionOk="0">
                  <a:moveTo>
                    <a:pt x="11008" y="1"/>
                  </a:moveTo>
                  <a:cubicBezTo>
                    <a:pt x="10956" y="1"/>
                    <a:pt x="10930" y="27"/>
                    <a:pt x="10878" y="53"/>
                  </a:cubicBezTo>
                  <a:cubicBezTo>
                    <a:pt x="9372" y="1169"/>
                    <a:pt x="7970" y="2415"/>
                    <a:pt x="6672" y="3765"/>
                  </a:cubicBezTo>
                  <a:cubicBezTo>
                    <a:pt x="5997" y="4466"/>
                    <a:pt x="5348" y="5193"/>
                    <a:pt x="4725" y="5972"/>
                  </a:cubicBezTo>
                  <a:cubicBezTo>
                    <a:pt x="4413" y="6361"/>
                    <a:pt x="4128" y="6750"/>
                    <a:pt x="3842" y="7140"/>
                  </a:cubicBezTo>
                  <a:cubicBezTo>
                    <a:pt x="3557" y="7529"/>
                    <a:pt x="3271" y="7945"/>
                    <a:pt x="3012" y="8360"/>
                  </a:cubicBezTo>
                  <a:cubicBezTo>
                    <a:pt x="2259" y="9502"/>
                    <a:pt x="1636" y="10722"/>
                    <a:pt x="1116" y="11969"/>
                  </a:cubicBezTo>
                  <a:cubicBezTo>
                    <a:pt x="857" y="12592"/>
                    <a:pt x="649" y="13215"/>
                    <a:pt x="467" y="13838"/>
                  </a:cubicBezTo>
                  <a:cubicBezTo>
                    <a:pt x="260" y="14513"/>
                    <a:pt x="130" y="15188"/>
                    <a:pt x="26" y="15863"/>
                  </a:cubicBezTo>
                  <a:cubicBezTo>
                    <a:pt x="0" y="16148"/>
                    <a:pt x="234" y="16382"/>
                    <a:pt x="493" y="16408"/>
                  </a:cubicBezTo>
                  <a:cubicBezTo>
                    <a:pt x="779" y="16408"/>
                    <a:pt x="1013" y="16200"/>
                    <a:pt x="1013" y="15941"/>
                  </a:cubicBezTo>
                  <a:cubicBezTo>
                    <a:pt x="1091" y="15525"/>
                    <a:pt x="1142" y="15136"/>
                    <a:pt x="1220" y="14746"/>
                  </a:cubicBezTo>
                  <a:cubicBezTo>
                    <a:pt x="1610" y="13033"/>
                    <a:pt x="2207" y="11397"/>
                    <a:pt x="3012" y="9866"/>
                  </a:cubicBezTo>
                  <a:cubicBezTo>
                    <a:pt x="4102" y="7789"/>
                    <a:pt x="5452" y="5842"/>
                    <a:pt x="7061" y="4102"/>
                  </a:cubicBezTo>
                  <a:lnTo>
                    <a:pt x="7061" y="4102"/>
                  </a:lnTo>
                  <a:lnTo>
                    <a:pt x="7010" y="4154"/>
                  </a:lnTo>
                  <a:cubicBezTo>
                    <a:pt x="8256" y="2752"/>
                    <a:pt x="9658" y="1506"/>
                    <a:pt x="11137" y="390"/>
                  </a:cubicBezTo>
                  <a:cubicBezTo>
                    <a:pt x="11241" y="312"/>
                    <a:pt x="11241" y="182"/>
                    <a:pt x="11163" y="78"/>
                  </a:cubicBezTo>
                  <a:cubicBezTo>
                    <a:pt x="11137" y="27"/>
                    <a:pt x="11085" y="1"/>
                    <a:pt x="110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46"/>
            <p:cNvSpPr/>
            <p:nvPr/>
          </p:nvSpPr>
          <p:spPr>
            <a:xfrm>
              <a:off x="1023851" y="2961176"/>
              <a:ext cx="96210" cy="87849"/>
            </a:xfrm>
            <a:custGeom>
              <a:avLst/>
              <a:gdLst/>
              <a:ahLst/>
              <a:cxnLst/>
              <a:rect l="l" t="t" r="r" b="b"/>
              <a:pathLst>
                <a:path w="2129" h="1944" extrusionOk="0">
                  <a:moveTo>
                    <a:pt x="1852" y="0"/>
                  </a:moveTo>
                  <a:cubicBezTo>
                    <a:pt x="1841" y="0"/>
                    <a:pt x="1829" y="1"/>
                    <a:pt x="1817" y="3"/>
                  </a:cubicBezTo>
                  <a:cubicBezTo>
                    <a:pt x="1428" y="29"/>
                    <a:pt x="1065" y="211"/>
                    <a:pt x="779" y="470"/>
                  </a:cubicBezTo>
                  <a:cubicBezTo>
                    <a:pt x="493" y="730"/>
                    <a:pt x="234" y="1016"/>
                    <a:pt x="78" y="1353"/>
                  </a:cubicBezTo>
                  <a:cubicBezTo>
                    <a:pt x="0" y="1457"/>
                    <a:pt x="0" y="1613"/>
                    <a:pt x="78" y="1717"/>
                  </a:cubicBezTo>
                  <a:cubicBezTo>
                    <a:pt x="52" y="1820"/>
                    <a:pt x="104" y="1898"/>
                    <a:pt x="208" y="1924"/>
                  </a:cubicBezTo>
                  <a:cubicBezTo>
                    <a:pt x="247" y="1937"/>
                    <a:pt x="292" y="1944"/>
                    <a:pt x="338" y="1944"/>
                  </a:cubicBezTo>
                  <a:cubicBezTo>
                    <a:pt x="383" y="1944"/>
                    <a:pt x="429" y="1937"/>
                    <a:pt x="467" y="1924"/>
                  </a:cubicBezTo>
                  <a:cubicBezTo>
                    <a:pt x="571" y="1924"/>
                    <a:pt x="649" y="1898"/>
                    <a:pt x="753" y="1872"/>
                  </a:cubicBezTo>
                  <a:cubicBezTo>
                    <a:pt x="961" y="1769"/>
                    <a:pt x="1142" y="1639"/>
                    <a:pt x="1324" y="1509"/>
                  </a:cubicBezTo>
                  <a:cubicBezTo>
                    <a:pt x="1480" y="1353"/>
                    <a:pt x="1636" y="1171"/>
                    <a:pt x="1766" y="990"/>
                  </a:cubicBezTo>
                  <a:cubicBezTo>
                    <a:pt x="1895" y="834"/>
                    <a:pt x="1999" y="652"/>
                    <a:pt x="2103" y="470"/>
                  </a:cubicBezTo>
                  <a:cubicBezTo>
                    <a:pt x="2129" y="419"/>
                    <a:pt x="2129" y="367"/>
                    <a:pt x="2129" y="289"/>
                  </a:cubicBezTo>
                  <a:cubicBezTo>
                    <a:pt x="2129" y="145"/>
                    <a:pt x="1995" y="0"/>
                    <a:pt x="18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46"/>
            <p:cNvSpPr/>
            <p:nvPr/>
          </p:nvSpPr>
          <p:spPr>
            <a:xfrm>
              <a:off x="1097734" y="3178308"/>
              <a:ext cx="103304" cy="112975"/>
            </a:xfrm>
            <a:custGeom>
              <a:avLst/>
              <a:gdLst/>
              <a:ahLst/>
              <a:cxnLst/>
              <a:rect l="l" t="t" r="r" b="b"/>
              <a:pathLst>
                <a:path w="2286" h="2500" extrusionOk="0">
                  <a:moveTo>
                    <a:pt x="1818" y="1"/>
                  </a:moveTo>
                  <a:cubicBezTo>
                    <a:pt x="1766" y="1"/>
                    <a:pt x="1740" y="1"/>
                    <a:pt x="1688" y="27"/>
                  </a:cubicBezTo>
                  <a:lnTo>
                    <a:pt x="1714" y="53"/>
                  </a:lnTo>
                  <a:cubicBezTo>
                    <a:pt x="1610" y="79"/>
                    <a:pt x="1506" y="131"/>
                    <a:pt x="1403" y="183"/>
                  </a:cubicBezTo>
                  <a:cubicBezTo>
                    <a:pt x="1325" y="235"/>
                    <a:pt x="1247" y="286"/>
                    <a:pt x="1169" y="338"/>
                  </a:cubicBezTo>
                  <a:cubicBezTo>
                    <a:pt x="1013" y="468"/>
                    <a:pt x="857" y="598"/>
                    <a:pt x="728" y="754"/>
                  </a:cubicBezTo>
                  <a:cubicBezTo>
                    <a:pt x="572" y="910"/>
                    <a:pt x="442" y="1091"/>
                    <a:pt x="338" y="1273"/>
                  </a:cubicBezTo>
                  <a:cubicBezTo>
                    <a:pt x="234" y="1429"/>
                    <a:pt x="131" y="1610"/>
                    <a:pt x="53" y="1792"/>
                  </a:cubicBezTo>
                  <a:cubicBezTo>
                    <a:pt x="53" y="1818"/>
                    <a:pt x="27" y="1870"/>
                    <a:pt x="27" y="1922"/>
                  </a:cubicBezTo>
                  <a:cubicBezTo>
                    <a:pt x="1" y="2000"/>
                    <a:pt x="1" y="2078"/>
                    <a:pt x="27" y="2156"/>
                  </a:cubicBezTo>
                  <a:cubicBezTo>
                    <a:pt x="53" y="2285"/>
                    <a:pt x="131" y="2389"/>
                    <a:pt x="260" y="2441"/>
                  </a:cubicBezTo>
                  <a:cubicBezTo>
                    <a:pt x="325" y="2480"/>
                    <a:pt x="397" y="2500"/>
                    <a:pt x="468" y="2500"/>
                  </a:cubicBezTo>
                  <a:cubicBezTo>
                    <a:pt x="539" y="2500"/>
                    <a:pt x="611" y="2480"/>
                    <a:pt x="676" y="2441"/>
                  </a:cubicBezTo>
                  <a:lnTo>
                    <a:pt x="728" y="2441"/>
                  </a:lnTo>
                  <a:cubicBezTo>
                    <a:pt x="1013" y="2441"/>
                    <a:pt x="1299" y="2311"/>
                    <a:pt x="1506" y="2078"/>
                  </a:cubicBezTo>
                  <a:cubicBezTo>
                    <a:pt x="1610" y="2000"/>
                    <a:pt x="1688" y="1870"/>
                    <a:pt x="1766" y="1766"/>
                  </a:cubicBezTo>
                  <a:cubicBezTo>
                    <a:pt x="1870" y="1636"/>
                    <a:pt x="1974" y="1481"/>
                    <a:pt x="2052" y="1325"/>
                  </a:cubicBezTo>
                  <a:cubicBezTo>
                    <a:pt x="2207" y="1065"/>
                    <a:pt x="2285" y="754"/>
                    <a:pt x="2285" y="468"/>
                  </a:cubicBezTo>
                  <a:cubicBezTo>
                    <a:pt x="2285" y="338"/>
                    <a:pt x="2233" y="209"/>
                    <a:pt x="2155" y="131"/>
                  </a:cubicBezTo>
                  <a:cubicBezTo>
                    <a:pt x="2052" y="53"/>
                    <a:pt x="1948" y="1"/>
                    <a:pt x="18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46"/>
            <p:cNvSpPr/>
            <p:nvPr/>
          </p:nvSpPr>
          <p:spPr>
            <a:xfrm>
              <a:off x="1318299" y="3036370"/>
              <a:ext cx="98605" cy="111936"/>
            </a:xfrm>
            <a:custGeom>
              <a:avLst/>
              <a:gdLst/>
              <a:ahLst/>
              <a:cxnLst/>
              <a:rect l="l" t="t" r="r" b="b"/>
              <a:pathLst>
                <a:path w="2182" h="2477" extrusionOk="0">
                  <a:moveTo>
                    <a:pt x="1714" y="1"/>
                  </a:moveTo>
                  <a:cubicBezTo>
                    <a:pt x="1662" y="1"/>
                    <a:pt x="1636" y="27"/>
                    <a:pt x="1584" y="27"/>
                  </a:cubicBezTo>
                  <a:lnTo>
                    <a:pt x="1610" y="53"/>
                  </a:lnTo>
                  <a:cubicBezTo>
                    <a:pt x="987" y="286"/>
                    <a:pt x="494" y="754"/>
                    <a:pt x="208" y="1351"/>
                  </a:cubicBezTo>
                  <a:cubicBezTo>
                    <a:pt x="182" y="1403"/>
                    <a:pt x="156" y="1454"/>
                    <a:pt x="156" y="1506"/>
                  </a:cubicBezTo>
                  <a:cubicBezTo>
                    <a:pt x="0" y="1740"/>
                    <a:pt x="0" y="2026"/>
                    <a:pt x="156" y="2259"/>
                  </a:cubicBezTo>
                  <a:cubicBezTo>
                    <a:pt x="234" y="2363"/>
                    <a:pt x="364" y="2441"/>
                    <a:pt x="494" y="2467"/>
                  </a:cubicBezTo>
                  <a:cubicBezTo>
                    <a:pt x="526" y="2473"/>
                    <a:pt x="560" y="2477"/>
                    <a:pt x="595" y="2477"/>
                  </a:cubicBezTo>
                  <a:cubicBezTo>
                    <a:pt x="700" y="2477"/>
                    <a:pt x="812" y="2447"/>
                    <a:pt x="909" y="2389"/>
                  </a:cubicBezTo>
                  <a:cubicBezTo>
                    <a:pt x="1013" y="2337"/>
                    <a:pt x="1117" y="2259"/>
                    <a:pt x="1195" y="2181"/>
                  </a:cubicBezTo>
                  <a:cubicBezTo>
                    <a:pt x="1298" y="2104"/>
                    <a:pt x="1376" y="2000"/>
                    <a:pt x="1454" y="1896"/>
                  </a:cubicBezTo>
                  <a:cubicBezTo>
                    <a:pt x="1636" y="1662"/>
                    <a:pt x="1792" y="1403"/>
                    <a:pt x="1921" y="1169"/>
                  </a:cubicBezTo>
                  <a:cubicBezTo>
                    <a:pt x="1973" y="1065"/>
                    <a:pt x="2025" y="987"/>
                    <a:pt x="2051" y="883"/>
                  </a:cubicBezTo>
                  <a:cubicBezTo>
                    <a:pt x="2103" y="780"/>
                    <a:pt x="2155" y="676"/>
                    <a:pt x="2155" y="572"/>
                  </a:cubicBezTo>
                  <a:cubicBezTo>
                    <a:pt x="2181" y="494"/>
                    <a:pt x="2181" y="416"/>
                    <a:pt x="2155" y="338"/>
                  </a:cubicBezTo>
                  <a:cubicBezTo>
                    <a:pt x="2129" y="260"/>
                    <a:pt x="2103" y="208"/>
                    <a:pt x="2025" y="130"/>
                  </a:cubicBezTo>
                  <a:cubicBezTo>
                    <a:pt x="1947" y="53"/>
                    <a:pt x="1844" y="1"/>
                    <a:pt x="17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46"/>
            <p:cNvSpPr/>
            <p:nvPr/>
          </p:nvSpPr>
          <p:spPr>
            <a:xfrm>
              <a:off x="1441483" y="3353143"/>
              <a:ext cx="95080" cy="114286"/>
            </a:xfrm>
            <a:custGeom>
              <a:avLst/>
              <a:gdLst/>
              <a:ahLst/>
              <a:cxnLst/>
              <a:rect l="l" t="t" r="r" b="b"/>
              <a:pathLst>
                <a:path w="2104" h="2529" extrusionOk="0">
                  <a:moveTo>
                    <a:pt x="1610" y="0"/>
                  </a:moveTo>
                  <a:cubicBezTo>
                    <a:pt x="1532" y="0"/>
                    <a:pt x="1454" y="26"/>
                    <a:pt x="1376" y="78"/>
                  </a:cubicBezTo>
                  <a:cubicBezTo>
                    <a:pt x="1220" y="156"/>
                    <a:pt x="1065" y="260"/>
                    <a:pt x="935" y="389"/>
                  </a:cubicBezTo>
                  <a:cubicBezTo>
                    <a:pt x="805" y="493"/>
                    <a:pt x="701" y="623"/>
                    <a:pt x="597" y="753"/>
                  </a:cubicBezTo>
                  <a:cubicBezTo>
                    <a:pt x="364" y="1064"/>
                    <a:pt x="182" y="1376"/>
                    <a:pt x="52" y="1739"/>
                  </a:cubicBezTo>
                  <a:lnTo>
                    <a:pt x="26" y="1843"/>
                  </a:lnTo>
                  <a:cubicBezTo>
                    <a:pt x="0" y="1921"/>
                    <a:pt x="0" y="1999"/>
                    <a:pt x="26" y="2077"/>
                  </a:cubicBezTo>
                  <a:cubicBezTo>
                    <a:pt x="52" y="2181"/>
                    <a:pt x="104" y="2259"/>
                    <a:pt x="182" y="2311"/>
                  </a:cubicBezTo>
                  <a:cubicBezTo>
                    <a:pt x="208" y="2363"/>
                    <a:pt x="234" y="2414"/>
                    <a:pt x="260" y="2440"/>
                  </a:cubicBezTo>
                  <a:cubicBezTo>
                    <a:pt x="318" y="2499"/>
                    <a:pt x="406" y="2528"/>
                    <a:pt x="490" y="2528"/>
                  </a:cubicBezTo>
                  <a:cubicBezTo>
                    <a:pt x="518" y="2528"/>
                    <a:pt x="545" y="2525"/>
                    <a:pt x="571" y="2518"/>
                  </a:cubicBezTo>
                  <a:cubicBezTo>
                    <a:pt x="753" y="2440"/>
                    <a:pt x="935" y="2363"/>
                    <a:pt x="1117" y="2233"/>
                  </a:cubicBezTo>
                  <a:cubicBezTo>
                    <a:pt x="1298" y="2103"/>
                    <a:pt x="1480" y="1921"/>
                    <a:pt x="1636" y="1739"/>
                  </a:cubicBezTo>
                  <a:cubicBezTo>
                    <a:pt x="1947" y="1402"/>
                    <a:pt x="2103" y="935"/>
                    <a:pt x="2103" y="467"/>
                  </a:cubicBezTo>
                  <a:cubicBezTo>
                    <a:pt x="2077" y="312"/>
                    <a:pt x="1999" y="156"/>
                    <a:pt x="1843" y="78"/>
                  </a:cubicBezTo>
                  <a:cubicBezTo>
                    <a:pt x="1766" y="26"/>
                    <a:pt x="1688" y="26"/>
                    <a:pt x="1610" y="26"/>
                  </a:cubicBezTo>
                  <a:lnTo>
                    <a:pt x="16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46"/>
            <p:cNvSpPr/>
            <p:nvPr/>
          </p:nvSpPr>
          <p:spPr>
            <a:xfrm>
              <a:off x="1693681" y="3145501"/>
              <a:ext cx="88030" cy="101858"/>
            </a:xfrm>
            <a:custGeom>
              <a:avLst/>
              <a:gdLst/>
              <a:ahLst/>
              <a:cxnLst/>
              <a:rect l="l" t="t" r="r" b="b"/>
              <a:pathLst>
                <a:path w="1948" h="2254" extrusionOk="0">
                  <a:moveTo>
                    <a:pt x="1481" y="0"/>
                  </a:moveTo>
                  <a:cubicBezTo>
                    <a:pt x="1429" y="0"/>
                    <a:pt x="1377" y="0"/>
                    <a:pt x="1325" y="26"/>
                  </a:cubicBezTo>
                  <a:lnTo>
                    <a:pt x="1351" y="26"/>
                  </a:lnTo>
                  <a:cubicBezTo>
                    <a:pt x="1195" y="78"/>
                    <a:pt x="1065" y="156"/>
                    <a:pt x="935" y="234"/>
                  </a:cubicBezTo>
                  <a:cubicBezTo>
                    <a:pt x="806" y="338"/>
                    <a:pt x="676" y="441"/>
                    <a:pt x="572" y="571"/>
                  </a:cubicBezTo>
                  <a:cubicBezTo>
                    <a:pt x="468" y="675"/>
                    <a:pt x="364" y="805"/>
                    <a:pt x="286" y="935"/>
                  </a:cubicBezTo>
                  <a:cubicBezTo>
                    <a:pt x="208" y="1038"/>
                    <a:pt x="131" y="1194"/>
                    <a:pt x="79" y="1324"/>
                  </a:cubicBezTo>
                  <a:cubicBezTo>
                    <a:pt x="1" y="1454"/>
                    <a:pt x="1" y="1558"/>
                    <a:pt x="27" y="1687"/>
                  </a:cubicBezTo>
                  <a:cubicBezTo>
                    <a:pt x="1" y="1791"/>
                    <a:pt x="1" y="1869"/>
                    <a:pt x="27" y="1973"/>
                  </a:cubicBezTo>
                  <a:cubicBezTo>
                    <a:pt x="118" y="2178"/>
                    <a:pt x="289" y="2253"/>
                    <a:pt x="478" y="2253"/>
                  </a:cubicBezTo>
                  <a:cubicBezTo>
                    <a:pt x="721" y="2253"/>
                    <a:pt x="994" y="2130"/>
                    <a:pt x="1169" y="1999"/>
                  </a:cubicBezTo>
                  <a:cubicBezTo>
                    <a:pt x="1377" y="1817"/>
                    <a:pt x="1584" y="1584"/>
                    <a:pt x="1714" y="1324"/>
                  </a:cubicBezTo>
                  <a:cubicBezTo>
                    <a:pt x="1766" y="1194"/>
                    <a:pt x="1818" y="1064"/>
                    <a:pt x="1870" y="909"/>
                  </a:cubicBezTo>
                  <a:cubicBezTo>
                    <a:pt x="1896" y="753"/>
                    <a:pt x="1922" y="597"/>
                    <a:pt x="1948" y="441"/>
                  </a:cubicBezTo>
                  <a:cubicBezTo>
                    <a:pt x="1948" y="338"/>
                    <a:pt x="1896" y="208"/>
                    <a:pt x="1792" y="130"/>
                  </a:cubicBezTo>
                  <a:cubicBezTo>
                    <a:pt x="1714" y="52"/>
                    <a:pt x="1584" y="0"/>
                    <a:pt x="14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46"/>
            <p:cNvSpPr/>
            <p:nvPr/>
          </p:nvSpPr>
          <p:spPr>
            <a:xfrm>
              <a:off x="1863815" y="3385950"/>
              <a:ext cx="85680" cy="114692"/>
            </a:xfrm>
            <a:custGeom>
              <a:avLst/>
              <a:gdLst/>
              <a:ahLst/>
              <a:cxnLst/>
              <a:rect l="l" t="t" r="r" b="b"/>
              <a:pathLst>
                <a:path w="1896" h="2538" extrusionOk="0">
                  <a:moveTo>
                    <a:pt x="1376" y="1"/>
                  </a:moveTo>
                  <a:cubicBezTo>
                    <a:pt x="1324" y="1"/>
                    <a:pt x="1272" y="27"/>
                    <a:pt x="1246" y="27"/>
                  </a:cubicBezTo>
                  <a:lnTo>
                    <a:pt x="1220" y="27"/>
                  </a:lnTo>
                  <a:cubicBezTo>
                    <a:pt x="1142" y="79"/>
                    <a:pt x="1064" y="105"/>
                    <a:pt x="987" y="157"/>
                  </a:cubicBezTo>
                  <a:cubicBezTo>
                    <a:pt x="883" y="209"/>
                    <a:pt x="805" y="287"/>
                    <a:pt x="727" y="364"/>
                  </a:cubicBezTo>
                  <a:cubicBezTo>
                    <a:pt x="571" y="494"/>
                    <a:pt x="467" y="650"/>
                    <a:pt x="364" y="832"/>
                  </a:cubicBezTo>
                  <a:cubicBezTo>
                    <a:pt x="286" y="987"/>
                    <a:pt x="208" y="1169"/>
                    <a:pt x="156" y="1325"/>
                  </a:cubicBezTo>
                  <a:cubicBezTo>
                    <a:pt x="104" y="1507"/>
                    <a:pt x="52" y="1662"/>
                    <a:pt x="26" y="1844"/>
                  </a:cubicBezTo>
                  <a:cubicBezTo>
                    <a:pt x="0" y="1948"/>
                    <a:pt x="26" y="2078"/>
                    <a:pt x="78" y="2182"/>
                  </a:cubicBezTo>
                  <a:lnTo>
                    <a:pt x="78" y="2208"/>
                  </a:lnTo>
                  <a:cubicBezTo>
                    <a:pt x="78" y="2382"/>
                    <a:pt x="224" y="2538"/>
                    <a:pt x="409" y="2538"/>
                  </a:cubicBezTo>
                  <a:cubicBezTo>
                    <a:pt x="444" y="2538"/>
                    <a:pt x="481" y="2532"/>
                    <a:pt x="519" y="2519"/>
                  </a:cubicBezTo>
                  <a:cubicBezTo>
                    <a:pt x="701" y="2467"/>
                    <a:pt x="857" y="2389"/>
                    <a:pt x="1013" y="2260"/>
                  </a:cubicBezTo>
                  <a:cubicBezTo>
                    <a:pt x="1090" y="2182"/>
                    <a:pt x="1168" y="2104"/>
                    <a:pt x="1246" y="2026"/>
                  </a:cubicBezTo>
                  <a:cubicBezTo>
                    <a:pt x="1324" y="1922"/>
                    <a:pt x="1402" y="1844"/>
                    <a:pt x="1454" y="1740"/>
                  </a:cubicBezTo>
                  <a:cubicBezTo>
                    <a:pt x="1558" y="1559"/>
                    <a:pt x="1662" y="1377"/>
                    <a:pt x="1713" y="1169"/>
                  </a:cubicBezTo>
                  <a:cubicBezTo>
                    <a:pt x="1791" y="987"/>
                    <a:pt x="1817" y="806"/>
                    <a:pt x="1843" y="624"/>
                  </a:cubicBezTo>
                  <a:cubicBezTo>
                    <a:pt x="1895" y="442"/>
                    <a:pt x="1843" y="261"/>
                    <a:pt x="1713" y="157"/>
                  </a:cubicBezTo>
                  <a:cubicBezTo>
                    <a:pt x="1610" y="53"/>
                    <a:pt x="1506" y="1"/>
                    <a:pt x="13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46"/>
            <p:cNvSpPr/>
            <p:nvPr/>
          </p:nvSpPr>
          <p:spPr>
            <a:xfrm>
              <a:off x="823214" y="3285089"/>
              <a:ext cx="96255" cy="97927"/>
            </a:xfrm>
            <a:custGeom>
              <a:avLst/>
              <a:gdLst/>
              <a:ahLst/>
              <a:cxnLst/>
              <a:rect l="l" t="t" r="r" b="b"/>
              <a:pathLst>
                <a:path w="2130" h="2167" extrusionOk="0">
                  <a:moveTo>
                    <a:pt x="1636" y="0"/>
                  </a:moveTo>
                  <a:cubicBezTo>
                    <a:pt x="1455" y="52"/>
                    <a:pt x="1299" y="104"/>
                    <a:pt x="1143" y="208"/>
                  </a:cubicBezTo>
                  <a:cubicBezTo>
                    <a:pt x="987" y="338"/>
                    <a:pt x="806" y="442"/>
                    <a:pt x="676" y="597"/>
                  </a:cubicBezTo>
                  <a:cubicBezTo>
                    <a:pt x="546" y="727"/>
                    <a:pt x="416" y="883"/>
                    <a:pt x="312" y="1039"/>
                  </a:cubicBezTo>
                  <a:cubicBezTo>
                    <a:pt x="209" y="1195"/>
                    <a:pt x="131" y="1350"/>
                    <a:pt x="53" y="1532"/>
                  </a:cubicBezTo>
                  <a:lnTo>
                    <a:pt x="27" y="1636"/>
                  </a:lnTo>
                  <a:cubicBezTo>
                    <a:pt x="1" y="1714"/>
                    <a:pt x="1" y="1792"/>
                    <a:pt x="27" y="1844"/>
                  </a:cubicBezTo>
                  <a:cubicBezTo>
                    <a:pt x="71" y="2043"/>
                    <a:pt x="266" y="2166"/>
                    <a:pt x="452" y="2166"/>
                  </a:cubicBezTo>
                  <a:cubicBezTo>
                    <a:pt x="484" y="2166"/>
                    <a:pt x="515" y="2163"/>
                    <a:pt x="546" y="2155"/>
                  </a:cubicBezTo>
                  <a:cubicBezTo>
                    <a:pt x="624" y="2129"/>
                    <a:pt x="702" y="2077"/>
                    <a:pt x="754" y="2025"/>
                  </a:cubicBezTo>
                  <a:cubicBezTo>
                    <a:pt x="754" y="1999"/>
                    <a:pt x="780" y="1999"/>
                    <a:pt x="780" y="1973"/>
                  </a:cubicBezTo>
                  <a:cubicBezTo>
                    <a:pt x="858" y="1921"/>
                    <a:pt x="935" y="1895"/>
                    <a:pt x="1013" y="1844"/>
                  </a:cubicBezTo>
                  <a:cubicBezTo>
                    <a:pt x="1195" y="1714"/>
                    <a:pt x="1351" y="1584"/>
                    <a:pt x="1481" y="1428"/>
                  </a:cubicBezTo>
                  <a:cubicBezTo>
                    <a:pt x="1636" y="1298"/>
                    <a:pt x="1766" y="1117"/>
                    <a:pt x="1870" y="961"/>
                  </a:cubicBezTo>
                  <a:cubicBezTo>
                    <a:pt x="1948" y="779"/>
                    <a:pt x="2026" y="623"/>
                    <a:pt x="2104" y="442"/>
                  </a:cubicBezTo>
                  <a:cubicBezTo>
                    <a:pt x="2130" y="312"/>
                    <a:pt x="2078" y="182"/>
                    <a:pt x="2000" y="78"/>
                  </a:cubicBezTo>
                  <a:cubicBezTo>
                    <a:pt x="1948" y="52"/>
                    <a:pt x="1896" y="26"/>
                    <a:pt x="18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46"/>
            <p:cNvSpPr/>
            <p:nvPr/>
          </p:nvSpPr>
          <p:spPr>
            <a:xfrm>
              <a:off x="1088380" y="2660987"/>
              <a:ext cx="1521638" cy="708624"/>
            </a:xfrm>
            <a:custGeom>
              <a:avLst/>
              <a:gdLst/>
              <a:ahLst/>
              <a:cxnLst/>
              <a:rect l="l" t="t" r="r" b="b"/>
              <a:pathLst>
                <a:path w="33672" h="15681" extrusionOk="0">
                  <a:moveTo>
                    <a:pt x="2466" y="0"/>
                  </a:moveTo>
                  <a:cubicBezTo>
                    <a:pt x="1999" y="26"/>
                    <a:pt x="1532" y="78"/>
                    <a:pt x="1090" y="156"/>
                  </a:cubicBezTo>
                  <a:cubicBezTo>
                    <a:pt x="1077" y="143"/>
                    <a:pt x="1064" y="137"/>
                    <a:pt x="1051" y="137"/>
                  </a:cubicBezTo>
                  <a:cubicBezTo>
                    <a:pt x="1038" y="137"/>
                    <a:pt x="1025" y="143"/>
                    <a:pt x="1012" y="156"/>
                  </a:cubicBezTo>
                  <a:lnTo>
                    <a:pt x="987" y="156"/>
                  </a:lnTo>
                  <a:cubicBezTo>
                    <a:pt x="935" y="156"/>
                    <a:pt x="909" y="156"/>
                    <a:pt x="883" y="182"/>
                  </a:cubicBezTo>
                  <a:cubicBezTo>
                    <a:pt x="571" y="234"/>
                    <a:pt x="286" y="286"/>
                    <a:pt x="0" y="364"/>
                  </a:cubicBezTo>
                  <a:cubicBezTo>
                    <a:pt x="78" y="623"/>
                    <a:pt x="182" y="883"/>
                    <a:pt x="286" y="1168"/>
                  </a:cubicBezTo>
                  <a:cubicBezTo>
                    <a:pt x="441" y="1558"/>
                    <a:pt x="623" y="1947"/>
                    <a:pt x="831" y="2337"/>
                  </a:cubicBezTo>
                  <a:cubicBezTo>
                    <a:pt x="1142" y="2882"/>
                    <a:pt x="1480" y="3401"/>
                    <a:pt x="1843" y="3894"/>
                  </a:cubicBezTo>
                  <a:cubicBezTo>
                    <a:pt x="2207" y="4388"/>
                    <a:pt x="2622" y="4855"/>
                    <a:pt x="3063" y="5322"/>
                  </a:cubicBezTo>
                  <a:lnTo>
                    <a:pt x="3063" y="5296"/>
                  </a:lnTo>
                  <a:cubicBezTo>
                    <a:pt x="4335" y="6620"/>
                    <a:pt x="5789" y="7763"/>
                    <a:pt x="7373" y="8723"/>
                  </a:cubicBezTo>
                  <a:cubicBezTo>
                    <a:pt x="7788" y="8957"/>
                    <a:pt x="8204" y="9190"/>
                    <a:pt x="8619" y="9398"/>
                  </a:cubicBezTo>
                  <a:cubicBezTo>
                    <a:pt x="9060" y="9606"/>
                    <a:pt x="9450" y="9761"/>
                    <a:pt x="9865" y="9943"/>
                  </a:cubicBezTo>
                  <a:cubicBezTo>
                    <a:pt x="10722" y="10255"/>
                    <a:pt x="11604" y="10514"/>
                    <a:pt x="12461" y="10774"/>
                  </a:cubicBezTo>
                  <a:cubicBezTo>
                    <a:pt x="13941" y="11189"/>
                    <a:pt x="15447" y="11553"/>
                    <a:pt x="16875" y="12072"/>
                  </a:cubicBezTo>
                  <a:cubicBezTo>
                    <a:pt x="17238" y="12202"/>
                    <a:pt x="17601" y="12332"/>
                    <a:pt x="17939" y="12487"/>
                  </a:cubicBezTo>
                  <a:cubicBezTo>
                    <a:pt x="18250" y="12643"/>
                    <a:pt x="18536" y="12799"/>
                    <a:pt x="18822" y="12955"/>
                  </a:cubicBezTo>
                  <a:cubicBezTo>
                    <a:pt x="19393" y="13240"/>
                    <a:pt x="19938" y="13604"/>
                    <a:pt x="20509" y="13915"/>
                  </a:cubicBezTo>
                  <a:cubicBezTo>
                    <a:pt x="20976" y="14201"/>
                    <a:pt x="21470" y="14512"/>
                    <a:pt x="21989" y="14772"/>
                  </a:cubicBezTo>
                  <a:cubicBezTo>
                    <a:pt x="22248" y="14876"/>
                    <a:pt x="22534" y="15006"/>
                    <a:pt x="22794" y="15109"/>
                  </a:cubicBezTo>
                  <a:cubicBezTo>
                    <a:pt x="23053" y="15213"/>
                    <a:pt x="23313" y="15291"/>
                    <a:pt x="23572" y="15369"/>
                  </a:cubicBezTo>
                  <a:cubicBezTo>
                    <a:pt x="23936" y="15473"/>
                    <a:pt x="24299" y="15551"/>
                    <a:pt x="24663" y="15603"/>
                  </a:cubicBezTo>
                  <a:cubicBezTo>
                    <a:pt x="25074" y="15654"/>
                    <a:pt x="25511" y="15680"/>
                    <a:pt x="25922" y="15681"/>
                  </a:cubicBezTo>
                  <a:lnTo>
                    <a:pt x="25922" y="15681"/>
                  </a:lnTo>
                  <a:cubicBezTo>
                    <a:pt x="26567" y="15680"/>
                    <a:pt x="27211" y="15628"/>
                    <a:pt x="27830" y="15551"/>
                  </a:cubicBezTo>
                  <a:cubicBezTo>
                    <a:pt x="28453" y="15473"/>
                    <a:pt x="29050" y="15343"/>
                    <a:pt x="29647" y="15187"/>
                  </a:cubicBezTo>
                  <a:cubicBezTo>
                    <a:pt x="31023" y="14824"/>
                    <a:pt x="32373" y="14357"/>
                    <a:pt x="33671" y="13733"/>
                  </a:cubicBezTo>
                  <a:cubicBezTo>
                    <a:pt x="33386" y="13266"/>
                    <a:pt x="33074" y="12825"/>
                    <a:pt x="32737" y="12384"/>
                  </a:cubicBezTo>
                  <a:cubicBezTo>
                    <a:pt x="31958" y="11423"/>
                    <a:pt x="31023" y="10618"/>
                    <a:pt x="29985" y="9969"/>
                  </a:cubicBezTo>
                  <a:cubicBezTo>
                    <a:pt x="28713" y="9190"/>
                    <a:pt x="27311" y="8619"/>
                    <a:pt x="25883" y="8256"/>
                  </a:cubicBezTo>
                  <a:cubicBezTo>
                    <a:pt x="25234" y="8074"/>
                    <a:pt x="24533" y="7918"/>
                    <a:pt x="23702" y="7737"/>
                  </a:cubicBezTo>
                  <a:lnTo>
                    <a:pt x="23235" y="7659"/>
                  </a:lnTo>
                  <a:lnTo>
                    <a:pt x="23001" y="7607"/>
                  </a:lnTo>
                  <a:cubicBezTo>
                    <a:pt x="22820" y="7581"/>
                    <a:pt x="22638" y="7555"/>
                    <a:pt x="22456" y="7503"/>
                  </a:cubicBezTo>
                  <a:cubicBezTo>
                    <a:pt x="22041" y="7425"/>
                    <a:pt x="21599" y="7321"/>
                    <a:pt x="21158" y="7243"/>
                  </a:cubicBezTo>
                  <a:lnTo>
                    <a:pt x="21158" y="7243"/>
                  </a:lnTo>
                  <a:lnTo>
                    <a:pt x="21184" y="7269"/>
                  </a:lnTo>
                  <a:cubicBezTo>
                    <a:pt x="18458" y="6672"/>
                    <a:pt x="15836" y="5997"/>
                    <a:pt x="13422" y="5244"/>
                  </a:cubicBezTo>
                  <a:cubicBezTo>
                    <a:pt x="10852" y="4440"/>
                    <a:pt x="8333" y="3505"/>
                    <a:pt x="5867" y="2415"/>
                  </a:cubicBezTo>
                  <a:cubicBezTo>
                    <a:pt x="4543" y="1843"/>
                    <a:pt x="3219" y="1220"/>
                    <a:pt x="1869" y="545"/>
                  </a:cubicBezTo>
                  <a:lnTo>
                    <a:pt x="2103" y="545"/>
                  </a:lnTo>
                  <a:lnTo>
                    <a:pt x="2570" y="519"/>
                  </a:lnTo>
                  <a:cubicBezTo>
                    <a:pt x="2622" y="493"/>
                    <a:pt x="2700" y="468"/>
                    <a:pt x="2726" y="390"/>
                  </a:cubicBezTo>
                  <a:cubicBezTo>
                    <a:pt x="2778" y="338"/>
                    <a:pt x="2778" y="286"/>
                    <a:pt x="2778" y="208"/>
                  </a:cubicBezTo>
                  <a:cubicBezTo>
                    <a:pt x="2752" y="156"/>
                    <a:pt x="2726" y="78"/>
                    <a:pt x="2674" y="52"/>
                  </a:cubicBezTo>
                  <a:cubicBezTo>
                    <a:pt x="2622" y="26"/>
                    <a:pt x="2570" y="0"/>
                    <a:pt x="2518" y="0"/>
                  </a:cubicBezTo>
                  <a:close/>
                  <a:moveTo>
                    <a:pt x="25922" y="15681"/>
                  </a:moveTo>
                  <a:lnTo>
                    <a:pt x="25922" y="15681"/>
                  </a:lnTo>
                  <a:cubicBezTo>
                    <a:pt x="25918" y="15681"/>
                    <a:pt x="25913" y="15681"/>
                    <a:pt x="25909" y="15681"/>
                  </a:cubicBezTo>
                  <a:lnTo>
                    <a:pt x="25935" y="15681"/>
                  </a:lnTo>
                  <a:cubicBezTo>
                    <a:pt x="25931" y="15681"/>
                    <a:pt x="25927" y="15681"/>
                    <a:pt x="25922" y="156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46"/>
            <p:cNvSpPr/>
            <p:nvPr/>
          </p:nvSpPr>
          <p:spPr>
            <a:xfrm>
              <a:off x="1824230" y="2561256"/>
              <a:ext cx="1540075" cy="710974"/>
            </a:xfrm>
            <a:custGeom>
              <a:avLst/>
              <a:gdLst/>
              <a:ahLst/>
              <a:cxnLst/>
              <a:rect l="l" t="t" r="r" b="b"/>
              <a:pathLst>
                <a:path w="34080" h="15733" extrusionOk="0">
                  <a:moveTo>
                    <a:pt x="28394" y="1"/>
                  </a:moveTo>
                  <a:cubicBezTo>
                    <a:pt x="26525" y="78"/>
                    <a:pt x="24682" y="468"/>
                    <a:pt x="22943" y="1143"/>
                  </a:cubicBezTo>
                  <a:cubicBezTo>
                    <a:pt x="21671" y="1610"/>
                    <a:pt x="20450" y="2181"/>
                    <a:pt x="19308" y="2882"/>
                  </a:cubicBezTo>
                  <a:cubicBezTo>
                    <a:pt x="18763" y="3194"/>
                    <a:pt x="18192" y="3557"/>
                    <a:pt x="17647" y="3947"/>
                  </a:cubicBezTo>
                  <a:cubicBezTo>
                    <a:pt x="17361" y="4128"/>
                    <a:pt x="17128" y="4310"/>
                    <a:pt x="16868" y="4492"/>
                  </a:cubicBezTo>
                  <a:lnTo>
                    <a:pt x="16790" y="4544"/>
                  </a:lnTo>
                  <a:lnTo>
                    <a:pt x="16712" y="4596"/>
                  </a:lnTo>
                  <a:lnTo>
                    <a:pt x="16608" y="4674"/>
                  </a:lnTo>
                  <a:lnTo>
                    <a:pt x="16037" y="5089"/>
                  </a:lnTo>
                  <a:cubicBezTo>
                    <a:pt x="14973" y="5842"/>
                    <a:pt x="13830" y="6491"/>
                    <a:pt x="12610" y="6958"/>
                  </a:cubicBezTo>
                  <a:cubicBezTo>
                    <a:pt x="11883" y="7218"/>
                    <a:pt x="11131" y="7399"/>
                    <a:pt x="10352" y="7451"/>
                  </a:cubicBezTo>
                  <a:lnTo>
                    <a:pt x="10300" y="7451"/>
                  </a:lnTo>
                  <a:cubicBezTo>
                    <a:pt x="9988" y="7451"/>
                    <a:pt x="9677" y="7477"/>
                    <a:pt x="9287" y="7477"/>
                  </a:cubicBezTo>
                  <a:lnTo>
                    <a:pt x="7340" y="7477"/>
                  </a:lnTo>
                  <a:cubicBezTo>
                    <a:pt x="6847" y="7503"/>
                    <a:pt x="6328" y="7529"/>
                    <a:pt x="5835" y="7633"/>
                  </a:cubicBezTo>
                  <a:cubicBezTo>
                    <a:pt x="5445" y="7711"/>
                    <a:pt x="5056" y="7815"/>
                    <a:pt x="4692" y="7945"/>
                  </a:cubicBezTo>
                  <a:cubicBezTo>
                    <a:pt x="4095" y="8178"/>
                    <a:pt x="3524" y="8438"/>
                    <a:pt x="2979" y="8775"/>
                  </a:cubicBezTo>
                  <a:cubicBezTo>
                    <a:pt x="2408" y="9113"/>
                    <a:pt x="1889" y="9554"/>
                    <a:pt x="1473" y="10073"/>
                  </a:cubicBezTo>
                  <a:cubicBezTo>
                    <a:pt x="1291" y="10333"/>
                    <a:pt x="1162" y="10619"/>
                    <a:pt x="1084" y="10930"/>
                  </a:cubicBezTo>
                  <a:cubicBezTo>
                    <a:pt x="1032" y="11086"/>
                    <a:pt x="1006" y="11268"/>
                    <a:pt x="1006" y="11449"/>
                  </a:cubicBezTo>
                  <a:lnTo>
                    <a:pt x="850" y="11268"/>
                  </a:lnTo>
                  <a:cubicBezTo>
                    <a:pt x="746" y="11138"/>
                    <a:pt x="616" y="11008"/>
                    <a:pt x="539" y="10878"/>
                  </a:cubicBezTo>
                  <a:cubicBezTo>
                    <a:pt x="496" y="10836"/>
                    <a:pt x="436" y="10793"/>
                    <a:pt x="374" y="10793"/>
                  </a:cubicBezTo>
                  <a:cubicBezTo>
                    <a:pt x="359" y="10793"/>
                    <a:pt x="345" y="10795"/>
                    <a:pt x="331" y="10800"/>
                  </a:cubicBezTo>
                  <a:cubicBezTo>
                    <a:pt x="322" y="10799"/>
                    <a:pt x="313" y="10799"/>
                    <a:pt x="305" y="10799"/>
                  </a:cubicBezTo>
                  <a:cubicBezTo>
                    <a:pt x="113" y="10799"/>
                    <a:pt x="0" y="11067"/>
                    <a:pt x="149" y="11216"/>
                  </a:cubicBezTo>
                  <a:cubicBezTo>
                    <a:pt x="1162" y="12436"/>
                    <a:pt x="2408" y="13422"/>
                    <a:pt x="3784" y="14175"/>
                  </a:cubicBezTo>
                  <a:cubicBezTo>
                    <a:pt x="5160" y="14902"/>
                    <a:pt x="6639" y="15369"/>
                    <a:pt x="8197" y="15577"/>
                  </a:cubicBezTo>
                  <a:cubicBezTo>
                    <a:pt x="8820" y="15681"/>
                    <a:pt x="9469" y="15733"/>
                    <a:pt x="10144" y="15733"/>
                  </a:cubicBezTo>
                  <a:cubicBezTo>
                    <a:pt x="11027" y="15733"/>
                    <a:pt x="11935" y="15629"/>
                    <a:pt x="12818" y="15473"/>
                  </a:cubicBezTo>
                  <a:cubicBezTo>
                    <a:pt x="13571" y="15343"/>
                    <a:pt x="14350" y="15136"/>
                    <a:pt x="15077" y="14876"/>
                  </a:cubicBezTo>
                  <a:cubicBezTo>
                    <a:pt x="15881" y="14591"/>
                    <a:pt x="16634" y="14253"/>
                    <a:pt x="17387" y="13838"/>
                  </a:cubicBezTo>
                  <a:cubicBezTo>
                    <a:pt x="18140" y="13474"/>
                    <a:pt x="18867" y="13033"/>
                    <a:pt x="19542" y="12669"/>
                  </a:cubicBezTo>
                  <a:cubicBezTo>
                    <a:pt x="20944" y="11787"/>
                    <a:pt x="22449" y="11034"/>
                    <a:pt x="24007" y="10437"/>
                  </a:cubicBezTo>
                  <a:cubicBezTo>
                    <a:pt x="24448" y="10281"/>
                    <a:pt x="24890" y="10151"/>
                    <a:pt x="25331" y="10021"/>
                  </a:cubicBezTo>
                  <a:cubicBezTo>
                    <a:pt x="25824" y="9918"/>
                    <a:pt x="26344" y="9840"/>
                    <a:pt x="26863" y="9788"/>
                  </a:cubicBezTo>
                  <a:cubicBezTo>
                    <a:pt x="27148" y="9762"/>
                    <a:pt x="27408" y="9762"/>
                    <a:pt x="27694" y="9762"/>
                  </a:cubicBezTo>
                  <a:cubicBezTo>
                    <a:pt x="28446" y="9762"/>
                    <a:pt x="29225" y="9840"/>
                    <a:pt x="29978" y="9970"/>
                  </a:cubicBezTo>
                  <a:lnTo>
                    <a:pt x="29900" y="9944"/>
                  </a:lnTo>
                  <a:lnTo>
                    <a:pt x="29900" y="9944"/>
                  </a:lnTo>
                  <a:lnTo>
                    <a:pt x="30212" y="10021"/>
                  </a:lnTo>
                  <a:lnTo>
                    <a:pt x="30575" y="10099"/>
                  </a:lnTo>
                  <a:cubicBezTo>
                    <a:pt x="30627" y="10073"/>
                    <a:pt x="30705" y="10021"/>
                    <a:pt x="30757" y="9970"/>
                  </a:cubicBezTo>
                  <a:cubicBezTo>
                    <a:pt x="31042" y="9736"/>
                    <a:pt x="31302" y="9476"/>
                    <a:pt x="31562" y="9217"/>
                  </a:cubicBezTo>
                  <a:cubicBezTo>
                    <a:pt x="31795" y="8957"/>
                    <a:pt x="32029" y="8671"/>
                    <a:pt x="32237" y="8386"/>
                  </a:cubicBezTo>
                  <a:cubicBezTo>
                    <a:pt x="32496" y="8048"/>
                    <a:pt x="32730" y="7659"/>
                    <a:pt x="32938" y="7270"/>
                  </a:cubicBezTo>
                  <a:cubicBezTo>
                    <a:pt x="33145" y="6880"/>
                    <a:pt x="33301" y="6491"/>
                    <a:pt x="33457" y="6101"/>
                  </a:cubicBezTo>
                  <a:cubicBezTo>
                    <a:pt x="33613" y="5686"/>
                    <a:pt x="33742" y="5271"/>
                    <a:pt x="33846" y="4829"/>
                  </a:cubicBezTo>
                  <a:cubicBezTo>
                    <a:pt x="33950" y="4414"/>
                    <a:pt x="34002" y="3973"/>
                    <a:pt x="34054" y="3557"/>
                  </a:cubicBezTo>
                  <a:cubicBezTo>
                    <a:pt x="34080" y="3168"/>
                    <a:pt x="34080" y="2804"/>
                    <a:pt x="34080" y="2441"/>
                  </a:cubicBezTo>
                  <a:cubicBezTo>
                    <a:pt x="34054" y="2077"/>
                    <a:pt x="34028" y="1714"/>
                    <a:pt x="33976" y="1351"/>
                  </a:cubicBezTo>
                  <a:cubicBezTo>
                    <a:pt x="33976" y="1273"/>
                    <a:pt x="33950" y="1169"/>
                    <a:pt x="33924" y="1091"/>
                  </a:cubicBezTo>
                  <a:cubicBezTo>
                    <a:pt x="33483" y="883"/>
                    <a:pt x="33041" y="727"/>
                    <a:pt x="32600" y="572"/>
                  </a:cubicBezTo>
                  <a:cubicBezTo>
                    <a:pt x="32107" y="416"/>
                    <a:pt x="31640" y="312"/>
                    <a:pt x="31146" y="234"/>
                  </a:cubicBezTo>
                  <a:cubicBezTo>
                    <a:pt x="30489" y="98"/>
                    <a:pt x="29812" y="22"/>
                    <a:pt x="29133" y="22"/>
                  </a:cubicBezTo>
                  <a:cubicBezTo>
                    <a:pt x="29034" y="22"/>
                    <a:pt x="28935" y="23"/>
                    <a:pt x="28836" y="27"/>
                  </a:cubicBezTo>
                  <a:lnTo>
                    <a:pt x="288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46"/>
            <p:cNvSpPr/>
            <p:nvPr/>
          </p:nvSpPr>
          <p:spPr>
            <a:xfrm>
              <a:off x="3047484" y="2562431"/>
              <a:ext cx="319132" cy="456419"/>
            </a:xfrm>
            <a:custGeom>
              <a:avLst/>
              <a:gdLst/>
              <a:ahLst/>
              <a:cxnLst/>
              <a:rect l="l" t="t" r="r" b="b"/>
              <a:pathLst>
                <a:path w="7062" h="10100" extrusionOk="0">
                  <a:moveTo>
                    <a:pt x="2545" y="1"/>
                  </a:moveTo>
                  <a:lnTo>
                    <a:pt x="2545" y="1"/>
                  </a:lnTo>
                  <a:cubicBezTo>
                    <a:pt x="2674" y="520"/>
                    <a:pt x="2752" y="1065"/>
                    <a:pt x="2778" y="1584"/>
                  </a:cubicBezTo>
                  <a:lnTo>
                    <a:pt x="2752" y="1584"/>
                  </a:lnTo>
                  <a:cubicBezTo>
                    <a:pt x="2778" y="2259"/>
                    <a:pt x="2752" y="2960"/>
                    <a:pt x="2648" y="3661"/>
                  </a:cubicBezTo>
                  <a:cubicBezTo>
                    <a:pt x="2545" y="4414"/>
                    <a:pt x="2337" y="5167"/>
                    <a:pt x="2103" y="5894"/>
                  </a:cubicBezTo>
                  <a:cubicBezTo>
                    <a:pt x="1844" y="6621"/>
                    <a:pt x="1532" y="7347"/>
                    <a:pt x="1169" y="8022"/>
                  </a:cubicBezTo>
                  <a:cubicBezTo>
                    <a:pt x="831" y="8620"/>
                    <a:pt x="442" y="9217"/>
                    <a:pt x="0" y="9762"/>
                  </a:cubicBezTo>
                  <a:lnTo>
                    <a:pt x="649" y="9762"/>
                  </a:lnTo>
                  <a:cubicBezTo>
                    <a:pt x="1402" y="9762"/>
                    <a:pt x="2181" y="9814"/>
                    <a:pt x="2934" y="9969"/>
                  </a:cubicBezTo>
                  <a:lnTo>
                    <a:pt x="2856" y="9918"/>
                  </a:lnTo>
                  <a:lnTo>
                    <a:pt x="3168" y="9995"/>
                  </a:lnTo>
                  <a:lnTo>
                    <a:pt x="3531" y="10099"/>
                  </a:lnTo>
                  <a:cubicBezTo>
                    <a:pt x="3583" y="10047"/>
                    <a:pt x="3661" y="9995"/>
                    <a:pt x="3713" y="9944"/>
                  </a:cubicBezTo>
                  <a:cubicBezTo>
                    <a:pt x="3998" y="9710"/>
                    <a:pt x="4258" y="9476"/>
                    <a:pt x="4518" y="9217"/>
                  </a:cubicBezTo>
                  <a:cubicBezTo>
                    <a:pt x="4751" y="8931"/>
                    <a:pt x="4985" y="8671"/>
                    <a:pt x="5193" y="8386"/>
                  </a:cubicBezTo>
                  <a:cubicBezTo>
                    <a:pt x="5452" y="8022"/>
                    <a:pt x="5686" y="7633"/>
                    <a:pt x="5894" y="7244"/>
                  </a:cubicBezTo>
                  <a:cubicBezTo>
                    <a:pt x="6309" y="6491"/>
                    <a:pt x="6595" y="5660"/>
                    <a:pt x="6802" y="4803"/>
                  </a:cubicBezTo>
                  <a:cubicBezTo>
                    <a:pt x="6906" y="4388"/>
                    <a:pt x="6958" y="3947"/>
                    <a:pt x="7010" y="3531"/>
                  </a:cubicBezTo>
                  <a:cubicBezTo>
                    <a:pt x="7036" y="3168"/>
                    <a:pt x="7062" y="2778"/>
                    <a:pt x="7036" y="2415"/>
                  </a:cubicBezTo>
                  <a:cubicBezTo>
                    <a:pt x="7036" y="2051"/>
                    <a:pt x="6984" y="1688"/>
                    <a:pt x="6932" y="1325"/>
                  </a:cubicBezTo>
                  <a:cubicBezTo>
                    <a:pt x="6932" y="1247"/>
                    <a:pt x="6906" y="1169"/>
                    <a:pt x="6880" y="1065"/>
                  </a:cubicBezTo>
                  <a:cubicBezTo>
                    <a:pt x="6439" y="857"/>
                    <a:pt x="5997" y="701"/>
                    <a:pt x="5556" y="546"/>
                  </a:cubicBezTo>
                  <a:cubicBezTo>
                    <a:pt x="5063" y="390"/>
                    <a:pt x="4570" y="286"/>
                    <a:pt x="4076" y="182"/>
                  </a:cubicBezTo>
                  <a:cubicBezTo>
                    <a:pt x="3583" y="104"/>
                    <a:pt x="3064" y="27"/>
                    <a:pt x="25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46"/>
            <p:cNvSpPr/>
            <p:nvPr/>
          </p:nvSpPr>
          <p:spPr>
            <a:xfrm>
              <a:off x="2619277" y="2625785"/>
              <a:ext cx="273399" cy="543229"/>
            </a:xfrm>
            <a:custGeom>
              <a:avLst/>
              <a:gdLst/>
              <a:ahLst/>
              <a:cxnLst/>
              <a:rect l="l" t="t" r="r" b="b"/>
              <a:pathLst>
                <a:path w="6050" h="12021" extrusionOk="0">
                  <a:moveTo>
                    <a:pt x="4570" y="0"/>
                  </a:moveTo>
                  <a:cubicBezTo>
                    <a:pt x="3583" y="390"/>
                    <a:pt x="2623" y="883"/>
                    <a:pt x="1688" y="1428"/>
                  </a:cubicBezTo>
                  <a:lnTo>
                    <a:pt x="1714" y="1454"/>
                  </a:lnTo>
                  <a:cubicBezTo>
                    <a:pt x="1169" y="1766"/>
                    <a:pt x="598" y="2129"/>
                    <a:pt x="27" y="2519"/>
                  </a:cubicBezTo>
                  <a:lnTo>
                    <a:pt x="1" y="2545"/>
                  </a:lnTo>
                  <a:cubicBezTo>
                    <a:pt x="390" y="3401"/>
                    <a:pt x="702" y="4284"/>
                    <a:pt x="961" y="5219"/>
                  </a:cubicBezTo>
                  <a:cubicBezTo>
                    <a:pt x="1195" y="6101"/>
                    <a:pt x="1325" y="7010"/>
                    <a:pt x="1351" y="7944"/>
                  </a:cubicBezTo>
                  <a:cubicBezTo>
                    <a:pt x="1377" y="8853"/>
                    <a:pt x="1247" y="9762"/>
                    <a:pt x="1013" y="10644"/>
                  </a:cubicBezTo>
                  <a:cubicBezTo>
                    <a:pt x="909" y="11112"/>
                    <a:pt x="754" y="11579"/>
                    <a:pt x="546" y="12020"/>
                  </a:cubicBezTo>
                  <a:cubicBezTo>
                    <a:pt x="1091" y="11709"/>
                    <a:pt x="1584" y="11449"/>
                    <a:pt x="1948" y="11215"/>
                  </a:cubicBezTo>
                  <a:cubicBezTo>
                    <a:pt x="2960" y="10644"/>
                    <a:pt x="3999" y="10047"/>
                    <a:pt x="5063" y="9554"/>
                  </a:cubicBezTo>
                  <a:lnTo>
                    <a:pt x="5141" y="9424"/>
                  </a:lnTo>
                  <a:lnTo>
                    <a:pt x="5141" y="9450"/>
                  </a:lnTo>
                  <a:cubicBezTo>
                    <a:pt x="5504" y="8645"/>
                    <a:pt x="5764" y="7815"/>
                    <a:pt x="5894" y="6958"/>
                  </a:cubicBezTo>
                  <a:cubicBezTo>
                    <a:pt x="5998" y="6413"/>
                    <a:pt x="6024" y="5842"/>
                    <a:pt x="6050" y="5270"/>
                  </a:cubicBezTo>
                  <a:cubicBezTo>
                    <a:pt x="6050" y="4907"/>
                    <a:pt x="6024" y="4518"/>
                    <a:pt x="5972" y="4154"/>
                  </a:cubicBezTo>
                  <a:cubicBezTo>
                    <a:pt x="5946" y="3713"/>
                    <a:pt x="5868" y="3246"/>
                    <a:pt x="5790" y="2804"/>
                  </a:cubicBezTo>
                  <a:cubicBezTo>
                    <a:pt x="5686" y="2337"/>
                    <a:pt x="5582" y="1870"/>
                    <a:pt x="5427" y="1428"/>
                  </a:cubicBezTo>
                  <a:lnTo>
                    <a:pt x="5427" y="1454"/>
                  </a:lnTo>
                  <a:cubicBezTo>
                    <a:pt x="5271" y="1065"/>
                    <a:pt x="5115" y="701"/>
                    <a:pt x="4881" y="390"/>
                  </a:cubicBezTo>
                  <a:cubicBezTo>
                    <a:pt x="4804" y="234"/>
                    <a:pt x="4674" y="104"/>
                    <a:pt x="45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46"/>
            <p:cNvSpPr/>
            <p:nvPr/>
          </p:nvSpPr>
          <p:spPr>
            <a:xfrm>
              <a:off x="1979950" y="2855706"/>
              <a:ext cx="471648" cy="415341"/>
            </a:xfrm>
            <a:custGeom>
              <a:avLst/>
              <a:gdLst/>
              <a:ahLst/>
              <a:cxnLst/>
              <a:rect l="l" t="t" r="r" b="b"/>
              <a:pathLst>
                <a:path w="10437" h="9191" extrusionOk="0">
                  <a:moveTo>
                    <a:pt x="10203" y="1"/>
                  </a:moveTo>
                  <a:cubicBezTo>
                    <a:pt x="9865" y="182"/>
                    <a:pt x="9528" y="312"/>
                    <a:pt x="9164" y="468"/>
                  </a:cubicBezTo>
                  <a:lnTo>
                    <a:pt x="9164" y="442"/>
                  </a:lnTo>
                  <a:cubicBezTo>
                    <a:pt x="8827" y="546"/>
                    <a:pt x="8489" y="650"/>
                    <a:pt x="8152" y="728"/>
                  </a:cubicBezTo>
                  <a:cubicBezTo>
                    <a:pt x="7529" y="1844"/>
                    <a:pt x="6802" y="2908"/>
                    <a:pt x="5919" y="3843"/>
                  </a:cubicBezTo>
                  <a:cubicBezTo>
                    <a:pt x="5400" y="4440"/>
                    <a:pt x="4803" y="4985"/>
                    <a:pt x="4154" y="5452"/>
                  </a:cubicBezTo>
                  <a:cubicBezTo>
                    <a:pt x="3531" y="5946"/>
                    <a:pt x="2856" y="6361"/>
                    <a:pt x="2155" y="6699"/>
                  </a:cubicBezTo>
                  <a:cubicBezTo>
                    <a:pt x="1480" y="7036"/>
                    <a:pt x="753" y="7296"/>
                    <a:pt x="0" y="7451"/>
                  </a:cubicBezTo>
                  <a:lnTo>
                    <a:pt x="338" y="7659"/>
                  </a:lnTo>
                  <a:cubicBezTo>
                    <a:pt x="1688" y="8360"/>
                    <a:pt x="3193" y="8853"/>
                    <a:pt x="4725" y="9061"/>
                  </a:cubicBezTo>
                  <a:cubicBezTo>
                    <a:pt x="5374" y="9139"/>
                    <a:pt x="6023" y="9191"/>
                    <a:pt x="6672" y="9191"/>
                  </a:cubicBezTo>
                  <a:lnTo>
                    <a:pt x="6698" y="9191"/>
                  </a:lnTo>
                  <a:cubicBezTo>
                    <a:pt x="7087" y="8853"/>
                    <a:pt x="7451" y="8490"/>
                    <a:pt x="7788" y="8075"/>
                  </a:cubicBezTo>
                  <a:cubicBezTo>
                    <a:pt x="8489" y="7270"/>
                    <a:pt x="9060" y="6361"/>
                    <a:pt x="9528" y="5401"/>
                  </a:cubicBezTo>
                  <a:cubicBezTo>
                    <a:pt x="9917" y="4570"/>
                    <a:pt x="10177" y="3713"/>
                    <a:pt x="10333" y="2804"/>
                  </a:cubicBezTo>
                  <a:cubicBezTo>
                    <a:pt x="10384" y="2519"/>
                    <a:pt x="10410" y="2207"/>
                    <a:pt x="10436" y="1896"/>
                  </a:cubicBezTo>
                  <a:cubicBezTo>
                    <a:pt x="10436" y="1584"/>
                    <a:pt x="10436" y="1299"/>
                    <a:pt x="10410" y="1013"/>
                  </a:cubicBezTo>
                  <a:cubicBezTo>
                    <a:pt x="10410" y="1013"/>
                    <a:pt x="10410" y="1039"/>
                    <a:pt x="10410" y="1039"/>
                  </a:cubicBezTo>
                  <a:cubicBezTo>
                    <a:pt x="10384" y="831"/>
                    <a:pt x="10359" y="598"/>
                    <a:pt x="10307" y="416"/>
                  </a:cubicBezTo>
                  <a:cubicBezTo>
                    <a:pt x="10281" y="260"/>
                    <a:pt x="10255" y="131"/>
                    <a:pt x="10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46"/>
            <p:cNvSpPr/>
            <p:nvPr/>
          </p:nvSpPr>
          <p:spPr>
            <a:xfrm>
              <a:off x="1095384" y="2439246"/>
              <a:ext cx="1325739" cy="681872"/>
            </a:xfrm>
            <a:custGeom>
              <a:avLst/>
              <a:gdLst/>
              <a:ahLst/>
              <a:cxnLst/>
              <a:rect l="l" t="t" r="r" b="b"/>
              <a:pathLst>
                <a:path w="29337" h="15089" extrusionOk="0">
                  <a:moveTo>
                    <a:pt x="2597" y="1"/>
                  </a:moveTo>
                  <a:cubicBezTo>
                    <a:pt x="2545" y="1"/>
                    <a:pt x="2519" y="1"/>
                    <a:pt x="2493" y="27"/>
                  </a:cubicBezTo>
                  <a:cubicBezTo>
                    <a:pt x="2415" y="53"/>
                    <a:pt x="2363" y="79"/>
                    <a:pt x="2311" y="130"/>
                  </a:cubicBezTo>
                  <a:lnTo>
                    <a:pt x="2078" y="156"/>
                  </a:lnTo>
                  <a:cubicBezTo>
                    <a:pt x="2000" y="156"/>
                    <a:pt x="1948" y="182"/>
                    <a:pt x="1922" y="234"/>
                  </a:cubicBezTo>
                  <a:cubicBezTo>
                    <a:pt x="1870" y="286"/>
                    <a:pt x="1870" y="338"/>
                    <a:pt x="1870" y="416"/>
                  </a:cubicBezTo>
                  <a:cubicBezTo>
                    <a:pt x="1870" y="416"/>
                    <a:pt x="1870" y="442"/>
                    <a:pt x="1870" y="442"/>
                  </a:cubicBezTo>
                  <a:cubicBezTo>
                    <a:pt x="1792" y="520"/>
                    <a:pt x="1740" y="598"/>
                    <a:pt x="1688" y="676"/>
                  </a:cubicBezTo>
                  <a:cubicBezTo>
                    <a:pt x="1507" y="935"/>
                    <a:pt x="1403" y="1247"/>
                    <a:pt x="1403" y="1558"/>
                  </a:cubicBezTo>
                  <a:cubicBezTo>
                    <a:pt x="1403" y="1948"/>
                    <a:pt x="1507" y="2337"/>
                    <a:pt x="1662" y="2675"/>
                  </a:cubicBezTo>
                  <a:cubicBezTo>
                    <a:pt x="1576" y="2662"/>
                    <a:pt x="1489" y="2656"/>
                    <a:pt x="1402" y="2656"/>
                  </a:cubicBezTo>
                  <a:cubicBezTo>
                    <a:pt x="1118" y="2656"/>
                    <a:pt x="830" y="2724"/>
                    <a:pt x="572" y="2882"/>
                  </a:cubicBezTo>
                  <a:cubicBezTo>
                    <a:pt x="364" y="3012"/>
                    <a:pt x="208" y="3220"/>
                    <a:pt x="131" y="3453"/>
                  </a:cubicBezTo>
                  <a:cubicBezTo>
                    <a:pt x="27" y="3713"/>
                    <a:pt x="1" y="3973"/>
                    <a:pt x="1" y="4258"/>
                  </a:cubicBezTo>
                  <a:cubicBezTo>
                    <a:pt x="27" y="4518"/>
                    <a:pt x="53" y="4803"/>
                    <a:pt x="131" y="5063"/>
                  </a:cubicBezTo>
                  <a:cubicBezTo>
                    <a:pt x="338" y="5946"/>
                    <a:pt x="728" y="6750"/>
                    <a:pt x="1273" y="7477"/>
                  </a:cubicBezTo>
                  <a:cubicBezTo>
                    <a:pt x="1351" y="7581"/>
                    <a:pt x="1429" y="7685"/>
                    <a:pt x="1532" y="7789"/>
                  </a:cubicBezTo>
                  <a:cubicBezTo>
                    <a:pt x="1740" y="7997"/>
                    <a:pt x="1948" y="8204"/>
                    <a:pt x="2156" y="8412"/>
                  </a:cubicBezTo>
                  <a:cubicBezTo>
                    <a:pt x="2545" y="8775"/>
                    <a:pt x="2960" y="9139"/>
                    <a:pt x="3376" y="9502"/>
                  </a:cubicBezTo>
                  <a:cubicBezTo>
                    <a:pt x="4258" y="10203"/>
                    <a:pt x="5193" y="10826"/>
                    <a:pt x="6153" y="11397"/>
                  </a:cubicBezTo>
                  <a:cubicBezTo>
                    <a:pt x="8075" y="12488"/>
                    <a:pt x="10151" y="13370"/>
                    <a:pt x="12280" y="13968"/>
                  </a:cubicBezTo>
                  <a:cubicBezTo>
                    <a:pt x="14461" y="14591"/>
                    <a:pt x="16694" y="14954"/>
                    <a:pt x="18978" y="15084"/>
                  </a:cubicBezTo>
                  <a:lnTo>
                    <a:pt x="19939" y="15084"/>
                  </a:lnTo>
                  <a:cubicBezTo>
                    <a:pt x="20064" y="15087"/>
                    <a:pt x="20189" y="15089"/>
                    <a:pt x="20315" y="15089"/>
                  </a:cubicBezTo>
                  <a:cubicBezTo>
                    <a:pt x="22188" y="15089"/>
                    <a:pt x="24054" y="14727"/>
                    <a:pt x="25806" y="14045"/>
                  </a:cubicBezTo>
                  <a:cubicBezTo>
                    <a:pt x="26429" y="13812"/>
                    <a:pt x="27000" y="13474"/>
                    <a:pt x="27519" y="13085"/>
                  </a:cubicBezTo>
                  <a:cubicBezTo>
                    <a:pt x="27961" y="12747"/>
                    <a:pt x="28272" y="12306"/>
                    <a:pt x="28428" y="11787"/>
                  </a:cubicBezTo>
                  <a:cubicBezTo>
                    <a:pt x="28480" y="11553"/>
                    <a:pt x="28506" y="11346"/>
                    <a:pt x="28454" y="11138"/>
                  </a:cubicBezTo>
                  <a:cubicBezTo>
                    <a:pt x="28402" y="10878"/>
                    <a:pt x="28324" y="10645"/>
                    <a:pt x="28194" y="10411"/>
                  </a:cubicBezTo>
                  <a:cubicBezTo>
                    <a:pt x="28038" y="10177"/>
                    <a:pt x="27857" y="9944"/>
                    <a:pt x="27649" y="9762"/>
                  </a:cubicBezTo>
                  <a:cubicBezTo>
                    <a:pt x="27545" y="9658"/>
                    <a:pt x="27441" y="9554"/>
                    <a:pt x="27337" y="9450"/>
                  </a:cubicBezTo>
                  <a:cubicBezTo>
                    <a:pt x="27363" y="9450"/>
                    <a:pt x="27389" y="9424"/>
                    <a:pt x="27415" y="9398"/>
                  </a:cubicBezTo>
                  <a:cubicBezTo>
                    <a:pt x="27545" y="9321"/>
                    <a:pt x="27701" y="9243"/>
                    <a:pt x="27831" y="9113"/>
                  </a:cubicBezTo>
                  <a:cubicBezTo>
                    <a:pt x="28090" y="8931"/>
                    <a:pt x="28324" y="8698"/>
                    <a:pt x="28558" y="8438"/>
                  </a:cubicBezTo>
                  <a:cubicBezTo>
                    <a:pt x="28999" y="7919"/>
                    <a:pt x="29259" y="7244"/>
                    <a:pt x="29310" y="6543"/>
                  </a:cubicBezTo>
                  <a:cubicBezTo>
                    <a:pt x="29336" y="6439"/>
                    <a:pt x="29285" y="6309"/>
                    <a:pt x="29233" y="6205"/>
                  </a:cubicBezTo>
                  <a:cubicBezTo>
                    <a:pt x="29155" y="6101"/>
                    <a:pt x="29025" y="6024"/>
                    <a:pt x="28895" y="5998"/>
                  </a:cubicBezTo>
                  <a:lnTo>
                    <a:pt x="28817" y="5998"/>
                  </a:lnTo>
                  <a:cubicBezTo>
                    <a:pt x="28584" y="5998"/>
                    <a:pt x="28402" y="6179"/>
                    <a:pt x="28350" y="6413"/>
                  </a:cubicBezTo>
                  <a:cubicBezTo>
                    <a:pt x="28324" y="6543"/>
                    <a:pt x="28298" y="6673"/>
                    <a:pt x="28272" y="6776"/>
                  </a:cubicBezTo>
                  <a:lnTo>
                    <a:pt x="28246" y="6880"/>
                  </a:lnTo>
                  <a:lnTo>
                    <a:pt x="27234" y="6491"/>
                  </a:lnTo>
                  <a:cubicBezTo>
                    <a:pt x="25650" y="5816"/>
                    <a:pt x="24040" y="5115"/>
                    <a:pt x="22405" y="4492"/>
                  </a:cubicBezTo>
                  <a:cubicBezTo>
                    <a:pt x="21912" y="4310"/>
                    <a:pt x="21418" y="4102"/>
                    <a:pt x="20925" y="3947"/>
                  </a:cubicBezTo>
                  <a:cubicBezTo>
                    <a:pt x="20484" y="3791"/>
                    <a:pt x="20042" y="3635"/>
                    <a:pt x="19627" y="3505"/>
                  </a:cubicBezTo>
                  <a:lnTo>
                    <a:pt x="19497" y="3453"/>
                  </a:lnTo>
                  <a:lnTo>
                    <a:pt x="19004" y="3298"/>
                  </a:lnTo>
                  <a:lnTo>
                    <a:pt x="16694" y="2545"/>
                  </a:lnTo>
                  <a:cubicBezTo>
                    <a:pt x="15110" y="2052"/>
                    <a:pt x="13033" y="1403"/>
                    <a:pt x="10904" y="909"/>
                  </a:cubicBezTo>
                  <a:cubicBezTo>
                    <a:pt x="8957" y="442"/>
                    <a:pt x="6984" y="156"/>
                    <a:pt x="5011" y="53"/>
                  </a:cubicBezTo>
                  <a:lnTo>
                    <a:pt x="4129" y="53"/>
                  </a:lnTo>
                  <a:cubicBezTo>
                    <a:pt x="3687" y="53"/>
                    <a:pt x="3246" y="53"/>
                    <a:pt x="2831" y="79"/>
                  </a:cubicBezTo>
                  <a:cubicBezTo>
                    <a:pt x="2779" y="27"/>
                    <a:pt x="2701" y="1"/>
                    <a:pt x="26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46"/>
            <p:cNvSpPr/>
            <p:nvPr/>
          </p:nvSpPr>
          <p:spPr>
            <a:xfrm>
              <a:off x="1095384" y="2440421"/>
              <a:ext cx="274574" cy="404812"/>
            </a:xfrm>
            <a:custGeom>
              <a:avLst/>
              <a:gdLst/>
              <a:ahLst/>
              <a:cxnLst/>
              <a:rect l="l" t="t" r="r" b="b"/>
              <a:pathLst>
                <a:path w="6076" h="8958" extrusionOk="0">
                  <a:moveTo>
                    <a:pt x="2493" y="1"/>
                  </a:moveTo>
                  <a:cubicBezTo>
                    <a:pt x="2441" y="27"/>
                    <a:pt x="2363" y="53"/>
                    <a:pt x="2311" y="104"/>
                  </a:cubicBezTo>
                  <a:lnTo>
                    <a:pt x="2078" y="104"/>
                  </a:lnTo>
                  <a:cubicBezTo>
                    <a:pt x="2026" y="104"/>
                    <a:pt x="1974" y="156"/>
                    <a:pt x="1922" y="208"/>
                  </a:cubicBezTo>
                  <a:cubicBezTo>
                    <a:pt x="1896" y="260"/>
                    <a:pt x="1870" y="312"/>
                    <a:pt x="1870" y="390"/>
                  </a:cubicBezTo>
                  <a:cubicBezTo>
                    <a:pt x="1870" y="390"/>
                    <a:pt x="1870" y="416"/>
                    <a:pt x="1870" y="416"/>
                  </a:cubicBezTo>
                  <a:cubicBezTo>
                    <a:pt x="1792" y="494"/>
                    <a:pt x="1740" y="572"/>
                    <a:pt x="1688" y="650"/>
                  </a:cubicBezTo>
                  <a:cubicBezTo>
                    <a:pt x="1507" y="909"/>
                    <a:pt x="1429" y="1221"/>
                    <a:pt x="1403" y="1532"/>
                  </a:cubicBezTo>
                  <a:cubicBezTo>
                    <a:pt x="1403" y="1922"/>
                    <a:pt x="1507" y="2311"/>
                    <a:pt x="1688" y="2649"/>
                  </a:cubicBezTo>
                  <a:cubicBezTo>
                    <a:pt x="1584" y="2623"/>
                    <a:pt x="1507" y="2623"/>
                    <a:pt x="1429" y="2623"/>
                  </a:cubicBezTo>
                  <a:cubicBezTo>
                    <a:pt x="1399" y="2620"/>
                    <a:pt x="1369" y="2619"/>
                    <a:pt x="1338" y="2619"/>
                  </a:cubicBezTo>
                  <a:cubicBezTo>
                    <a:pt x="1079" y="2619"/>
                    <a:pt x="807" y="2714"/>
                    <a:pt x="598" y="2830"/>
                  </a:cubicBezTo>
                  <a:cubicBezTo>
                    <a:pt x="364" y="2986"/>
                    <a:pt x="208" y="3194"/>
                    <a:pt x="131" y="3427"/>
                  </a:cubicBezTo>
                  <a:cubicBezTo>
                    <a:pt x="53" y="3687"/>
                    <a:pt x="1" y="3947"/>
                    <a:pt x="27" y="4232"/>
                  </a:cubicBezTo>
                  <a:cubicBezTo>
                    <a:pt x="27" y="4492"/>
                    <a:pt x="53" y="4777"/>
                    <a:pt x="131" y="5037"/>
                  </a:cubicBezTo>
                  <a:cubicBezTo>
                    <a:pt x="208" y="5349"/>
                    <a:pt x="312" y="5660"/>
                    <a:pt x="442" y="5946"/>
                  </a:cubicBezTo>
                  <a:cubicBezTo>
                    <a:pt x="650" y="6491"/>
                    <a:pt x="935" y="7010"/>
                    <a:pt x="1273" y="7451"/>
                  </a:cubicBezTo>
                  <a:cubicBezTo>
                    <a:pt x="1351" y="7555"/>
                    <a:pt x="1429" y="7659"/>
                    <a:pt x="1532" y="7763"/>
                  </a:cubicBezTo>
                  <a:cubicBezTo>
                    <a:pt x="1740" y="7971"/>
                    <a:pt x="1948" y="8178"/>
                    <a:pt x="2156" y="8386"/>
                  </a:cubicBezTo>
                  <a:cubicBezTo>
                    <a:pt x="2363" y="8594"/>
                    <a:pt x="2545" y="8775"/>
                    <a:pt x="2779" y="8957"/>
                  </a:cubicBezTo>
                  <a:cubicBezTo>
                    <a:pt x="2779" y="8672"/>
                    <a:pt x="2805" y="8412"/>
                    <a:pt x="2831" y="8126"/>
                  </a:cubicBezTo>
                  <a:cubicBezTo>
                    <a:pt x="2934" y="7296"/>
                    <a:pt x="3090" y="6465"/>
                    <a:pt x="3324" y="5634"/>
                  </a:cubicBezTo>
                  <a:cubicBezTo>
                    <a:pt x="3557" y="4829"/>
                    <a:pt x="3843" y="4050"/>
                    <a:pt x="4206" y="3272"/>
                  </a:cubicBezTo>
                  <a:cubicBezTo>
                    <a:pt x="4596" y="2493"/>
                    <a:pt x="5011" y="1740"/>
                    <a:pt x="5479" y="987"/>
                  </a:cubicBezTo>
                  <a:cubicBezTo>
                    <a:pt x="5660" y="702"/>
                    <a:pt x="5868" y="390"/>
                    <a:pt x="6076" y="104"/>
                  </a:cubicBezTo>
                  <a:cubicBezTo>
                    <a:pt x="5712" y="79"/>
                    <a:pt x="5349" y="53"/>
                    <a:pt x="4985" y="53"/>
                  </a:cubicBezTo>
                  <a:lnTo>
                    <a:pt x="4129" y="53"/>
                  </a:lnTo>
                  <a:cubicBezTo>
                    <a:pt x="3687" y="53"/>
                    <a:pt x="3246" y="53"/>
                    <a:pt x="2831" y="79"/>
                  </a:cubicBezTo>
                  <a:cubicBezTo>
                    <a:pt x="2753" y="27"/>
                    <a:pt x="2675" y="1"/>
                    <a:pt x="2597" y="1"/>
                  </a:cubicBezTo>
                  <a:cubicBezTo>
                    <a:pt x="2571" y="1"/>
                    <a:pt x="2519" y="1"/>
                    <a:pt x="2493" y="27"/>
                  </a:cubicBezTo>
                  <a:lnTo>
                    <a:pt x="249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46"/>
            <p:cNvSpPr/>
            <p:nvPr/>
          </p:nvSpPr>
          <p:spPr>
            <a:xfrm>
              <a:off x="1436784" y="2486197"/>
              <a:ext cx="388363" cy="584262"/>
            </a:xfrm>
            <a:custGeom>
              <a:avLst/>
              <a:gdLst/>
              <a:ahLst/>
              <a:cxnLst/>
              <a:rect l="l" t="t" r="r" b="b"/>
              <a:pathLst>
                <a:path w="8594" h="12929" extrusionOk="0">
                  <a:moveTo>
                    <a:pt x="3920" y="0"/>
                  </a:moveTo>
                  <a:lnTo>
                    <a:pt x="3739" y="364"/>
                  </a:lnTo>
                  <a:lnTo>
                    <a:pt x="3739" y="338"/>
                  </a:lnTo>
                  <a:cubicBezTo>
                    <a:pt x="3531" y="727"/>
                    <a:pt x="3297" y="1090"/>
                    <a:pt x="3064" y="1454"/>
                  </a:cubicBezTo>
                  <a:cubicBezTo>
                    <a:pt x="3064" y="1454"/>
                    <a:pt x="3064" y="1480"/>
                    <a:pt x="3064" y="1506"/>
                  </a:cubicBezTo>
                  <a:cubicBezTo>
                    <a:pt x="2415" y="2337"/>
                    <a:pt x="1895" y="3219"/>
                    <a:pt x="1454" y="4180"/>
                  </a:cubicBezTo>
                  <a:cubicBezTo>
                    <a:pt x="857" y="5530"/>
                    <a:pt x="442" y="6958"/>
                    <a:pt x="208" y="8437"/>
                  </a:cubicBezTo>
                  <a:cubicBezTo>
                    <a:pt x="78" y="9294"/>
                    <a:pt x="0" y="10177"/>
                    <a:pt x="0" y="11085"/>
                  </a:cubicBezTo>
                  <a:cubicBezTo>
                    <a:pt x="1532" y="11838"/>
                    <a:pt x="3090" y="12435"/>
                    <a:pt x="4725" y="12929"/>
                  </a:cubicBezTo>
                  <a:lnTo>
                    <a:pt x="4803" y="12929"/>
                  </a:lnTo>
                  <a:cubicBezTo>
                    <a:pt x="5504" y="9709"/>
                    <a:pt x="6101" y="6438"/>
                    <a:pt x="7477" y="3427"/>
                  </a:cubicBezTo>
                  <a:cubicBezTo>
                    <a:pt x="7477" y="3401"/>
                    <a:pt x="7477" y="3401"/>
                    <a:pt x="7503" y="3375"/>
                  </a:cubicBezTo>
                  <a:cubicBezTo>
                    <a:pt x="7841" y="2700"/>
                    <a:pt x="8230" y="2025"/>
                    <a:pt x="8593" y="1350"/>
                  </a:cubicBezTo>
                  <a:cubicBezTo>
                    <a:pt x="7243" y="909"/>
                    <a:pt x="5608" y="415"/>
                    <a:pt x="39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46"/>
            <p:cNvSpPr/>
            <p:nvPr/>
          </p:nvSpPr>
          <p:spPr>
            <a:xfrm>
              <a:off x="1925950" y="2612861"/>
              <a:ext cx="327402" cy="508026"/>
            </a:xfrm>
            <a:custGeom>
              <a:avLst/>
              <a:gdLst/>
              <a:ahLst/>
              <a:cxnLst/>
              <a:rect l="l" t="t" r="r" b="b"/>
              <a:pathLst>
                <a:path w="7245" h="11242" extrusionOk="0">
                  <a:moveTo>
                    <a:pt x="2234" y="1"/>
                  </a:moveTo>
                  <a:cubicBezTo>
                    <a:pt x="2026" y="702"/>
                    <a:pt x="1844" y="1429"/>
                    <a:pt x="1662" y="2130"/>
                  </a:cubicBezTo>
                  <a:cubicBezTo>
                    <a:pt x="1662" y="2156"/>
                    <a:pt x="1637" y="2182"/>
                    <a:pt x="1611" y="2182"/>
                  </a:cubicBezTo>
                  <a:cubicBezTo>
                    <a:pt x="1792" y="2597"/>
                    <a:pt x="1922" y="3038"/>
                    <a:pt x="1974" y="3480"/>
                  </a:cubicBezTo>
                  <a:cubicBezTo>
                    <a:pt x="2104" y="4232"/>
                    <a:pt x="2104" y="4985"/>
                    <a:pt x="2000" y="5738"/>
                  </a:cubicBezTo>
                  <a:cubicBezTo>
                    <a:pt x="1896" y="6543"/>
                    <a:pt x="1714" y="7348"/>
                    <a:pt x="1455" y="8101"/>
                  </a:cubicBezTo>
                  <a:cubicBezTo>
                    <a:pt x="1195" y="8853"/>
                    <a:pt x="884" y="9606"/>
                    <a:pt x="520" y="10307"/>
                  </a:cubicBezTo>
                  <a:cubicBezTo>
                    <a:pt x="364" y="10619"/>
                    <a:pt x="183" y="10904"/>
                    <a:pt x="1" y="11190"/>
                  </a:cubicBezTo>
                  <a:cubicBezTo>
                    <a:pt x="209" y="11190"/>
                    <a:pt x="390" y="11216"/>
                    <a:pt x="598" y="11216"/>
                  </a:cubicBezTo>
                  <a:cubicBezTo>
                    <a:pt x="910" y="11242"/>
                    <a:pt x="1247" y="11242"/>
                    <a:pt x="1559" y="11242"/>
                  </a:cubicBezTo>
                  <a:cubicBezTo>
                    <a:pt x="2493" y="11242"/>
                    <a:pt x="3428" y="11164"/>
                    <a:pt x="4362" y="11034"/>
                  </a:cubicBezTo>
                  <a:cubicBezTo>
                    <a:pt x="4518" y="10904"/>
                    <a:pt x="4674" y="10775"/>
                    <a:pt x="4830" y="10645"/>
                  </a:cubicBezTo>
                  <a:cubicBezTo>
                    <a:pt x="5037" y="10437"/>
                    <a:pt x="5245" y="10229"/>
                    <a:pt x="5427" y="9996"/>
                  </a:cubicBezTo>
                  <a:cubicBezTo>
                    <a:pt x="5609" y="9762"/>
                    <a:pt x="5790" y="9502"/>
                    <a:pt x="5972" y="9243"/>
                  </a:cubicBezTo>
                  <a:cubicBezTo>
                    <a:pt x="6128" y="8983"/>
                    <a:pt x="6258" y="8724"/>
                    <a:pt x="6387" y="8438"/>
                  </a:cubicBezTo>
                  <a:cubicBezTo>
                    <a:pt x="6543" y="8101"/>
                    <a:pt x="6673" y="7737"/>
                    <a:pt x="6803" y="7348"/>
                  </a:cubicBezTo>
                  <a:cubicBezTo>
                    <a:pt x="6907" y="6984"/>
                    <a:pt x="6984" y="6621"/>
                    <a:pt x="7036" y="6231"/>
                  </a:cubicBezTo>
                  <a:lnTo>
                    <a:pt x="7036" y="6257"/>
                  </a:lnTo>
                  <a:cubicBezTo>
                    <a:pt x="7218" y="5063"/>
                    <a:pt x="7244" y="3869"/>
                    <a:pt x="7088" y="2675"/>
                  </a:cubicBezTo>
                  <a:lnTo>
                    <a:pt x="7088" y="2675"/>
                  </a:lnTo>
                  <a:lnTo>
                    <a:pt x="7088" y="2701"/>
                  </a:lnTo>
                  <a:cubicBezTo>
                    <a:pt x="7062" y="2415"/>
                    <a:pt x="7010" y="2130"/>
                    <a:pt x="6984" y="1844"/>
                  </a:cubicBezTo>
                  <a:cubicBezTo>
                    <a:pt x="5998" y="1429"/>
                    <a:pt x="5011" y="1039"/>
                    <a:pt x="4025" y="650"/>
                  </a:cubicBezTo>
                  <a:cubicBezTo>
                    <a:pt x="3506" y="442"/>
                    <a:pt x="3012" y="260"/>
                    <a:pt x="2545" y="105"/>
                  </a:cubicBezTo>
                  <a:lnTo>
                    <a:pt x="223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46"/>
            <p:cNvSpPr/>
            <p:nvPr/>
          </p:nvSpPr>
          <p:spPr>
            <a:xfrm>
              <a:off x="1502488" y="2676216"/>
              <a:ext cx="45" cy="4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A337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46"/>
            <p:cNvSpPr/>
            <p:nvPr/>
          </p:nvSpPr>
          <p:spPr>
            <a:xfrm>
              <a:off x="1502488" y="2676216"/>
              <a:ext cx="45" cy="4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337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46"/>
            <p:cNvSpPr/>
            <p:nvPr/>
          </p:nvSpPr>
          <p:spPr>
            <a:xfrm>
              <a:off x="1445008" y="2867455"/>
              <a:ext cx="45" cy="4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A337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46"/>
            <p:cNvSpPr/>
            <p:nvPr/>
          </p:nvSpPr>
          <p:spPr>
            <a:xfrm>
              <a:off x="1445008" y="2868630"/>
              <a:ext cx="45" cy="4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A337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46"/>
            <p:cNvSpPr/>
            <p:nvPr/>
          </p:nvSpPr>
          <p:spPr>
            <a:xfrm>
              <a:off x="2171143" y="3064523"/>
              <a:ext cx="45" cy="4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A3376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46"/>
            <p:cNvSpPr/>
            <p:nvPr/>
          </p:nvSpPr>
          <p:spPr>
            <a:xfrm>
              <a:off x="1386353" y="2770073"/>
              <a:ext cx="910398" cy="204620"/>
            </a:xfrm>
            <a:custGeom>
              <a:avLst/>
              <a:gdLst/>
              <a:ahLst/>
              <a:cxnLst/>
              <a:rect l="l" t="t" r="r" b="b"/>
              <a:pathLst>
                <a:path w="20146" h="4528" extrusionOk="0">
                  <a:moveTo>
                    <a:pt x="78" y="1"/>
                  </a:moveTo>
                  <a:cubicBezTo>
                    <a:pt x="52" y="1"/>
                    <a:pt x="26" y="1"/>
                    <a:pt x="0" y="27"/>
                  </a:cubicBezTo>
                  <a:lnTo>
                    <a:pt x="26" y="53"/>
                  </a:lnTo>
                  <a:cubicBezTo>
                    <a:pt x="0" y="78"/>
                    <a:pt x="0" y="130"/>
                    <a:pt x="26" y="156"/>
                  </a:cubicBezTo>
                  <a:cubicBezTo>
                    <a:pt x="597" y="598"/>
                    <a:pt x="1220" y="987"/>
                    <a:pt x="1843" y="1351"/>
                  </a:cubicBezTo>
                  <a:cubicBezTo>
                    <a:pt x="2518" y="1740"/>
                    <a:pt x="3219" y="2103"/>
                    <a:pt x="3920" y="2415"/>
                  </a:cubicBezTo>
                  <a:cubicBezTo>
                    <a:pt x="5400" y="3064"/>
                    <a:pt x="6958" y="3557"/>
                    <a:pt x="8541" y="3921"/>
                  </a:cubicBezTo>
                  <a:cubicBezTo>
                    <a:pt x="10151" y="4284"/>
                    <a:pt x="11786" y="4492"/>
                    <a:pt x="13422" y="4518"/>
                  </a:cubicBezTo>
                  <a:cubicBezTo>
                    <a:pt x="13621" y="4524"/>
                    <a:pt x="13821" y="4527"/>
                    <a:pt x="14020" y="4527"/>
                  </a:cubicBezTo>
                  <a:cubicBezTo>
                    <a:pt x="15424" y="4527"/>
                    <a:pt x="16808" y="4366"/>
                    <a:pt x="18173" y="4025"/>
                  </a:cubicBezTo>
                  <a:cubicBezTo>
                    <a:pt x="18458" y="3947"/>
                    <a:pt x="18744" y="3843"/>
                    <a:pt x="19029" y="3739"/>
                  </a:cubicBezTo>
                  <a:cubicBezTo>
                    <a:pt x="19185" y="3713"/>
                    <a:pt x="19315" y="3635"/>
                    <a:pt x="19445" y="3583"/>
                  </a:cubicBezTo>
                  <a:cubicBezTo>
                    <a:pt x="19600" y="3531"/>
                    <a:pt x="19756" y="3453"/>
                    <a:pt x="19912" y="3401"/>
                  </a:cubicBezTo>
                  <a:cubicBezTo>
                    <a:pt x="19990" y="3375"/>
                    <a:pt x="20068" y="3298"/>
                    <a:pt x="20094" y="3220"/>
                  </a:cubicBezTo>
                  <a:cubicBezTo>
                    <a:pt x="20146" y="3142"/>
                    <a:pt x="20146" y="3038"/>
                    <a:pt x="20094" y="2960"/>
                  </a:cubicBezTo>
                  <a:cubicBezTo>
                    <a:pt x="20052" y="2815"/>
                    <a:pt x="19912" y="2737"/>
                    <a:pt x="19765" y="2737"/>
                  </a:cubicBezTo>
                  <a:cubicBezTo>
                    <a:pt x="19728" y="2737"/>
                    <a:pt x="19689" y="2742"/>
                    <a:pt x="19652" y="2752"/>
                  </a:cubicBezTo>
                  <a:cubicBezTo>
                    <a:pt x="19471" y="2856"/>
                    <a:pt x="19237" y="2934"/>
                    <a:pt x="19029" y="2986"/>
                  </a:cubicBezTo>
                  <a:cubicBezTo>
                    <a:pt x="18822" y="3064"/>
                    <a:pt x="18588" y="3142"/>
                    <a:pt x="18354" y="3220"/>
                  </a:cubicBezTo>
                  <a:cubicBezTo>
                    <a:pt x="17887" y="3350"/>
                    <a:pt x="17420" y="3479"/>
                    <a:pt x="16952" y="3583"/>
                  </a:cubicBezTo>
                  <a:cubicBezTo>
                    <a:pt x="16563" y="3661"/>
                    <a:pt x="16174" y="3739"/>
                    <a:pt x="15758" y="3791"/>
                  </a:cubicBezTo>
                  <a:cubicBezTo>
                    <a:pt x="15369" y="3843"/>
                    <a:pt x="14902" y="3895"/>
                    <a:pt x="14486" y="3921"/>
                  </a:cubicBezTo>
                  <a:cubicBezTo>
                    <a:pt x="13916" y="3971"/>
                    <a:pt x="13357" y="4000"/>
                    <a:pt x="12795" y="4000"/>
                  </a:cubicBezTo>
                  <a:cubicBezTo>
                    <a:pt x="12486" y="4000"/>
                    <a:pt x="12177" y="3991"/>
                    <a:pt x="11864" y="3973"/>
                  </a:cubicBezTo>
                  <a:lnTo>
                    <a:pt x="11968" y="3973"/>
                  </a:lnTo>
                  <a:cubicBezTo>
                    <a:pt x="11423" y="3947"/>
                    <a:pt x="10904" y="3895"/>
                    <a:pt x="10384" y="3843"/>
                  </a:cubicBezTo>
                  <a:cubicBezTo>
                    <a:pt x="9865" y="3765"/>
                    <a:pt x="9294" y="3687"/>
                    <a:pt x="8749" y="3583"/>
                  </a:cubicBezTo>
                  <a:cubicBezTo>
                    <a:pt x="7710" y="3375"/>
                    <a:pt x="6646" y="3116"/>
                    <a:pt x="5634" y="2778"/>
                  </a:cubicBezTo>
                  <a:cubicBezTo>
                    <a:pt x="4777" y="2467"/>
                    <a:pt x="3920" y="2129"/>
                    <a:pt x="3089" y="1766"/>
                  </a:cubicBezTo>
                  <a:cubicBezTo>
                    <a:pt x="2285" y="1377"/>
                    <a:pt x="1506" y="961"/>
                    <a:pt x="753" y="468"/>
                  </a:cubicBezTo>
                  <a:lnTo>
                    <a:pt x="779" y="468"/>
                  </a:lnTo>
                  <a:cubicBezTo>
                    <a:pt x="571" y="312"/>
                    <a:pt x="338" y="182"/>
                    <a:pt x="130" y="27"/>
                  </a:cubicBezTo>
                  <a:cubicBezTo>
                    <a:pt x="104" y="1"/>
                    <a:pt x="104" y="1"/>
                    <a:pt x="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46"/>
            <p:cNvSpPr/>
            <p:nvPr/>
          </p:nvSpPr>
          <p:spPr>
            <a:xfrm>
              <a:off x="1206864" y="2609337"/>
              <a:ext cx="150212" cy="139682"/>
            </a:xfrm>
            <a:custGeom>
              <a:avLst/>
              <a:gdLst/>
              <a:ahLst/>
              <a:cxnLst/>
              <a:rect l="l" t="t" r="r" b="b"/>
              <a:pathLst>
                <a:path w="3324" h="3091" extrusionOk="0">
                  <a:moveTo>
                    <a:pt x="78" y="1"/>
                  </a:moveTo>
                  <a:cubicBezTo>
                    <a:pt x="52" y="1"/>
                    <a:pt x="26" y="27"/>
                    <a:pt x="26" y="27"/>
                  </a:cubicBezTo>
                  <a:lnTo>
                    <a:pt x="26" y="53"/>
                  </a:lnTo>
                  <a:cubicBezTo>
                    <a:pt x="0" y="79"/>
                    <a:pt x="0" y="131"/>
                    <a:pt x="26" y="183"/>
                  </a:cubicBezTo>
                  <a:cubicBezTo>
                    <a:pt x="519" y="650"/>
                    <a:pt x="961" y="1169"/>
                    <a:pt x="1428" y="1662"/>
                  </a:cubicBezTo>
                  <a:cubicBezTo>
                    <a:pt x="1662" y="1922"/>
                    <a:pt x="1895" y="2156"/>
                    <a:pt x="2129" y="2389"/>
                  </a:cubicBezTo>
                  <a:cubicBezTo>
                    <a:pt x="2388" y="2623"/>
                    <a:pt x="2648" y="2831"/>
                    <a:pt x="2934" y="3038"/>
                  </a:cubicBezTo>
                  <a:cubicBezTo>
                    <a:pt x="2960" y="3064"/>
                    <a:pt x="3037" y="3090"/>
                    <a:pt x="3089" y="3090"/>
                  </a:cubicBezTo>
                  <a:cubicBezTo>
                    <a:pt x="3167" y="3090"/>
                    <a:pt x="3219" y="3064"/>
                    <a:pt x="3245" y="3012"/>
                  </a:cubicBezTo>
                  <a:cubicBezTo>
                    <a:pt x="3297" y="2960"/>
                    <a:pt x="3323" y="2909"/>
                    <a:pt x="3323" y="2831"/>
                  </a:cubicBezTo>
                  <a:cubicBezTo>
                    <a:pt x="3297" y="2753"/>
                    <a:pt x="3245" y="2675"/>
                    <a:pt x="3167" y="2649"/>
                  </a:cubicBezTo>
                  <a:cubicBezTo>
                    <a:pt x="3037" y="2571"/>
                    <a:pt x="2908" y="2493"/>
                    <a:pt x="2804" y="2415"/>
                  </a:cubicBezTo>
                  <a:cubicBezTo>
                    <a:pt x="2311" y="2078"/>
                    <a:pt x="1869" y="1714"/>
                    <a:pt x="1454" y="1299"/>
                  </a:cubicBezTo>
                  <a:cubicBezTo>
                    <a:pt x="1220" y="1091"/>
                    <a:pt x="1013" y="884"/>
                    <a:pt x="805" y="676"/>
                  </a:cubicBezTo>
                  <a:lnTo>
                    <a:pt x="467" y="338"/>
                  </a:lnTo>
                  <a:lnTo>
                    <a:pt x="156" y="27"/>
                  </a:lnTo>
                  <a:cubicBezTo>
                    <a:pt x="130" y="1"/>
                    <a:pt x="104" y="1"/>
                    <a:pt x="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46"/>
            <p:cNvSpPr/>
            <p:nvPr/>
          </p:nvSpPr>
          <p:spPr>
            <a:xfrm>
              <a:off x="1405107" y="981051"/>
              <a:ext cx="353160" cy="794259"/>
            </a:xfrm>
            <a:custGeom>
              <a:avLst/>
              <a:gdLst/>
              <a:ahLst/>
              <a:cxnLst/>
              <a:rect l="l" t="t" r="r" b="b"/>
              <a:pathLst>
                <a:path w="7815" h="17576" extrusionOk="0">
                  <a:moveTo>
                    <a:pt x="1688" y="0"/>
                  </a:moveTo>
                  <a:cubicBezTo>
                    <a:pt x="1532" y="0"/>
                    <a:pt x="1402" y="0"/>
                    <a:pt x="1247" y="52"/>
                  </a:cubicBezTo>
                  <a:cubicBezTo>
                    <a:pt x="961" y="104"/>
                    <a:pt x="701" y="208"/>
                    <a:pt x="468" y="338"/>
                  </a:cubicBezTo>
                  <a:cubicBezTo>
                    <a:pt x="675" y="987"/>
                    <a:pt x="857" y="1662"/>
                    <a:pt x="1013" y="2337"/>
                  </a:cubicBezTo>
                  <a:cubicBezTo>
                    <a:pt x="1169" y="3090"/>
                    <a:pt x="1298" y="3869"/>
                    <a:pt x="1350" y="4647"/>
                  </a:cubicBezTo>
                  <a:cubicBezTo>
                    <a:pt x="1402" y="5063"/>
                    <a:pt x="1428" y="5452"/>
                    <a:pt x="1428" y="5868"/>
                  </a:cubicBezTo>
                  <a:cubicBezTo>
                    <a:pt x="1454" y="6283"/>
                    <a:pt x="1428" y="6646"/>
                    <a:pt x="1428" y="7010"/>
                  </a:cubicBezTo>
                  <a:cubicBezTo>
                    <a:pt x="1428" y="7659"/>
                    <a:pt x="1402" y="8282"/>
                    <a:pt x="1376" y="8905"/>
                  </a:cubicBezTo>
                  <a:cubicBezTo>
                    <a:pt x="1350" y="9788"/>
                    <a:pt x="1298" y="10670"/>
                    <a:pt x="1221" y="11553"/>
                  </a:cubicBezTo>
                  <a:cubicBezTo>
                    <a:pt x="1143" y="12436"/>
                    <a:pt x="1039" y="13370"/>
                    <a:pt x="883" y="14253"/>
                  </a:cubicBezTo>
                  <a:cubicBezTo>
                    <a:pt x="727" y="15110"/>
                    <a:pt x="520" y="15966"/>
                    <a:pt x="286" y="16797"/>
                  </a:cubicBezTo>
                  <a:cubicBezTo>
                    <a:pt x="182" y="17057"/>
                    <a:pt x="104" y="17316"/>
                    <a:pt x="0" y="17576"/>
                  </a:cubicBezTo>
                  <a:lnTo>
                    <a:pt x="260" y="17446"/>
                  </a:lnTo>
                  <a:cubicBezTo>
                    <a:pt x="1714" y="16693"/>
                    <a:pt x="3064" y="15785"/>
                    <a:pt x="4336" y="14746"/>
                  </a:cubicBezTo>
                  <a:cubicBezTo>
                    <a:pt x="4933" y="14279"/>
                    <a:pt x="5504" y="13734"/>
                    <a:pt x="6023" y="13189"/>
                  </a:cubicBezTo>
                  <a:cubicBezTo>
                    <a:pt x="6387" y="12799"/>
                    <a:pt x="6698" y="12410"/>
                    <a:pt x="7010" y="11968"/>
                  </a:cubicBezTo>
                  <a:cubicBezTo>
                    <a:pt x="7243" y="11579"/>
                    <a:pt x="7451" y="11190"/>
                    <a:pt x="7659" y="10774"/>
                  </a:cubicBezTo>
                  <a:cubicBezTo>
                    <a:pt x="7737" y="10722"/>
                    <a:pt x="7815" y="10618"/>
                    <a:pt x="7789" y="10515"/>
                  </a:cubicBezTo>
                  <a:lnTo>
                    <a:pt x="7763" y="10463"/>
                  </a:lnTo>
                  <a:cubicBezTo>
                    <a:pt x="7815" y="10359"/>
                    <a:pt x="7789" y="10255"/>
                    <a:pt x="7711" y="10177"/>
                  </a:cubicBezTo>
                  <a:cubicBezTo>
                    <a:pt x="7347" y="8464"/>
                    <a:pt x="6828" y="6776"/>
                    <a:pt x="6205" y="5167"/>
                  </a:cubicBezTo>
                  <a:cubicBezTo>
                    <a:pt x="5842" y="4284"/>
                    <a:pt x="5426" y="3453"/>
                    <a:pt x="4959" y="2648"/>
                  </a:cubicBezTo>
                  <a:cubicBezTo>
                    <a:pt x="4725" y="2259"/>
                    <a:pt x="4466" y="1896"/>
                    <a:pt x="4180" y="1532"/>
                  </a:cubicBezTo>
                  <a:cubicBezTo>
                    <a:pt x="3998" y="1298"/>
                    <a:pt x="3791" y="1065"/>
                    <a:pt x="3557" y="857"/>
                  </a:cubicBezTo>
                  <a:cubicBezTo>
                    <a:pt x="3246" y="520"/>
                    <a:pt x="2856" y="286"/>
                    <a:pt x="2415" y="130"/>
                  </a:cubicBezTo>
                  <a:cubicBezTo>
                    <a:pt x="2181" y="52"/>
                    <a:pt x="1922" y="0"/>
                    <a:pt x="1688" y="0"/>
                  </a:cubicBezTo>
                  <a:close/>
                </a:path>
              </a:pathLst>
            </a:custGeom>
            <a:solidFill>
              <a:srgbClr val="F96E0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46"/>
            <p:cNvSpPr/>
            <p:nvPr/>
          </p:nvSpPr>
          <p:spPr>
            <a:xfrm>
              <a:off x="1426210" y="982226"/>
              <a:ext cx="272225" cy="281579"/>
            </a:xfrm>
            <a:custGeom>
              <a:avLst/>
              <a:gdLst/>
              <a:ahLst/>
              <a:cxnLst/>
              <a:rect l="l" t="t" r="r" b="b"/>
              <a:pathLst>
                <a:path w="6024" h="6231" extrusionOk="0">
                  <a:moveTo>
                    <a:pt x="1169" y="0"/>
                  </a:moveTo>
                  <a:cubicBezTo>
                    <a:pt x="1013" y="0"/>
                    <a:pt x="857" y="0"/>
                    <a:pt x="728" y="26"/>
                  </a:cubicBezTo>
                  <a:lnTo>
                    <a:pt x="780" y="0"/>
                  </a:lnTo>
                  <a:lnTo>
                    <a:pt x="780" y="0"/>
                  </a:lnTo>
                  <a:cubicBezTo>
                    <a:pt x="494" y="52"/>
                    <a:pt x="234" y="156"/>
                    <a:pt x="1" y="312"/>
                  </a:cubicBezTo>
                  <a:cubicBezTo>
                    <a:pt x="208" y="987"/>
                    <a:pt x="390" y="1662"/>
                    <a:pt x="546" y="2311"/>
                  </a:cubicBezTo>
                  <a:cubicBezTo>
                    <a:pt x="702" y="3064"/>
                    <a:pt x="806" y="3843"/>
                    <a:pt x="883" y="4595"/>
                  </a:cubicBezTo>
                  <a:cubicBezTo>
                    <a:pt x="935" y="5063"/>
                    <a:pt x="961" y="5452"/>
                    <a:pt x="961" y="5842"/>
                  </a:cubicBezTo>
                  <a:lnTo>
                    <a:pt x="961" y="5997"/>
                  </a:lnTo>
                  <a:cubicBezTo>
                    <a:pt x="1013" y="6049"/>
                    <a:pt x="1065" y="6075"/>
                    <a:pt x="1143" y="6127"/>
                  </a:cubicBezTo>
                  <a:cubicBezTo>
                    <a:pt x="1195" y="6153"/>
                    <a:pt x="1273" y="6179"/>
                    <a:pt x="1351" y="6205"/>
                  </a:cubicBezTo>
                  <a:cubicBezTo>
                    <a:pt x="1429" y="6231"/>
                    <a:pt x="1480" y="6231"/>
                    <a:pt x="1532" y="6231"/>
                  </a:cubicBezTo>
                  <a:cubicBezTo>
                    <a:pt x="1610" y="6231"/>
                    <a:pt x="1688" y="6231"/>
                    <a:pt x="1740" y="6205"/>
                  </a:cubicBezTo>
                  <a:cubicBezTo>
                    <a:pt x="1818" y="6179"/>
                    <a:pt x="1896" y="6153"/>
                    <a:pt x="1974" y="6127"/>
                  </a:cubicBezTo>
                  <a:cubicBezTo>
                    <a:pt x="2052" y="6075"/>
                    <a:pt x="2104" y="6023"/>
                    <a:pt x="2181" y="5971"/>
                  </a:cubicBezTo>
                  <a:cubicBezTo>
                    <a:pt x="2233" y="5894"/>
                    <a:pt x="2311" y="5816"/>
                    <a:pt x="2363" y="5712"/>
                  </a:cubicBezTo>
                  <a:lnTo>
                    <a:pt x="2363" y="5738"/>
                  </a:lnTo>
                  <a:cubicBezTo>
                    <a:pt x="2467" y="5556"/>
                    <a:pt x="2545" y="5374"/>
                    <a:pt x="2597" y="5167"/>
                  </a:cubicBezTo>
                  <a:lnTo>
                    <a:pt x="2597" y="5193"/>
                  </a:lnTo>
                  <a:cubicBezTo>
                    <a:pt x="2701" y="4751"/>
                    <a:pt x="2753" y="4284"/>
                    <a:pt x="2753" y="3843"/>
                  </a:cubicBezTo>
                  <a:cubicBezTo>
                    <a:pt x="2753" y="3583"/>
                    <a:pt x="2753" y="3297"/>
                    <a:pt x="2727" y="3012"/>
                  </a:cubicBezTo>
                  <a:cubicBezTo>
                    <a:pt x="2727" y="2960"/>
                    <a:pt x="2753" y="2908"/>
                    <a:pt x="2804" y="2908"/>
                  </a:cubicBezTo>
                  <a:cubicBezTo>
                    <a:pt x="2830" y="2908"/>
                    <a:pt x="2856" y="2934"/>
                    <a:pt x="2882" y="2960"/>
                  </a:cubicBezTo>
                  <a:cubicBezTo>
                    <a:pt x="2934" y="3168"/>
                    <a:pt x="3012" y="3375"/>
                    <a:pt x="3116" y="3557"/>
                  </a:cubicBezTo>
                  <a:cubicBezTo>
                    <a:pt x="3220" y="3817"/>
                    <a:pt x="3350" y="4050"/>
                    <a:pt x="3505" y="4310"/>
                  </a:cubicBezTo>
                  <a:cubicBezTo>
                    <a:pt x="3739" y="4777"/>
                    <a:pt x="4051" y="5193"/>
                    <a:pt x="4414" y="5556"/>
                  </a:cubicBezTo>
                  <a:cubicBezTo>
                    <a:pt x="4544" y="5738"/>
                    <a:pt x="4726" y="5868"/>
                    <a:pt x="4907" y="5997"/>
                  </a:cubicBezTo>
                  <a:lnTo>
                    <a:pt x="4881" y="5997"/>
                  </a:lnTo>
                  <a:cubicBezTo>
                    <a:pt x="4985" y="6049"/>
                    <a:pt x="5089" y="6101"/>
                    <a:pt x="5219" y="6127"/>
                  </a:cubicBezTo>
                  <a:lnTo>
                    <a:pt x="5193" y="6127"/>
                  </a:lnTo>
                  <a:cubicBezTo>
                    <a:pt x="5271" y="6153"/>
                    <a:pt x="5349" y="6179"/>
                    <a:pt x="5452" y="6179"/>
                  </a:cubicBezTo>
                  <a:cubicBezTo>
                    <a:pt x="5530" y="6179"/>
                    <a:pt x="5608" y="6179"/>
                    <a:pt x="5660" y="6153"/>
                  </a:cubicBezTo>
                  <a:cubicBezTo>
                    <a:pt x="5738" y="6127"/>
                    <a:pt x="5816" y="6101"/>
                    <a:pt x="5868" y="6075"/>
                  </a:cubicBezTo>
                  <a:cubicBezTo>
                    <a:pt x="5920" y="6023"/>
                    <a:pt x="5972" y="5997"/>
                    <a:pt x="6024" y="5971"/>
                  </a:cubicBezTo>
                  <a:cubicBezTo>
                    <a:pt x="5920" y="5686"/>
                    <a:pt x="5816" y="5426"/>
                    <a:pt x="5686" y="5167"/>
                  </a:cubicBezTo>
                  <a:cubicBezTo>
                    <a:pt x="5349" y="4284"/>
                    <a:pt x="4933" y="3453"/>
                    <a:pt x="4440" y="2648"/>
                  </a:cubicBezTo>
                  <a:cubicBezTo>
                    <a:pt x="4206" y="2259"/>
                    <a:pt x="3947" y="1896"/>
                    <a:pt x="3661" y="1532"/>
                  </a:cubicBezTo>
                  <a:cubicBezTo>
                    <a:pt x="3479" y="1298"/>
                    <a:pt x="3272" y="1065"/>
                    <a:pt x="3064" y="857"/>
                  </a:cubicBezTo>
                  <a:cubicBezTo>
                    <a:pt x="2727" y="520"/>
                    <a:pt x="2337" y="260"/>
                    <a:pt x="1896" y="104"/>
                  </a:cubicBezTo>
                  <a:cubicBezTo>
                    <a:pt x="1662" y="26"/>
                    <a:pt x="1403" y="0"/>
                    <a:pt x="1169" y="0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46"/>
            <p:cNvSpPr/>
            <p:nvPr/>
          </p:nvSpPr>
          <p:spPr>
            <a:xfrm>
              <a:off x="1693681" y="1255573"/>
              <a:ext cx="45" cy="4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46"/>
            <p:cNvSpPr/>
            <p:nvPr/>
          </p:nvSpPr>
          <p:spPr>
            <a:xfrm>
              <a:off x="1693681" y="1255573"/>
              <a:ext cx="45" cy="4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46"/>
            <p:cNvSpPr/>
            <p:nvPr/>
          </p:nvSpPr>
          <p:spPr>
            <a:xfrm>
              <a:off x="1693681" y="1255573"/>
              <a:ext cx="45" cy="4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46"/>
            <p:cNvSpPr/>
            <p:nvPr/>
          </p:nvSpPr>
          <p:spPr>
            <a:xfrm>
              <a:off x="1148210" y="988101"/>
              <a:ext cx="353160" cy="838862"/>
            </a:xfrm>
            <a:custGeom>
              <a:avLst/>
              <a:gdLst/>
              <a:ahLst/>
              <a:cxnLst/>
              <a:rect l="l" t="t" r="r" b="b"/>
              <a:pathLst>
                <a:path w="7815" h="18563" extrusionOk="0">
                  <a:moveTo>
                    <a:pt x="6516" y="0"/>
                  </a:moveTo>
                  <a:cubicBezTo>
                    <a:pt x="5841" y="312"/>
                    <a:pt x="5296" y="753"/>
                    <a:pt x="4855" y="1350"/>
                  </a:cubicBezTo>
                  <a:lnTo>
                    <a:pt x="4855" y="1324"/>
                  </a:lnTo>
                  <a:cubicBezTo>
                    <a:pt x="4543" y="1740"/>
                    <a:pt x="4258" y="2181"/>
                    <a:pt x="3998" y="2622"/>
                  </a:cubicBezTo>
                  <a:cubicBezTo>
                    <a:pt x="3712" y="3116"/>
                    <a:pt x="3479" y="3635"/>
                    <a:pt x="3271" y="4154"/>
                  </a:cubicBezTo>
                  <a:cubicBezTo>
                    <a:pt x="2830" y="5218"/>
                    <a:pt x="2518" y="6361"/>
                    <a:pt x="2311" y="7503"/>
                  </a:cubicBezTo>
                  <a:cubicBezTo>
                    <a:pt x="2129" y="8308"/>
                    <a:pt x="2051" y="9138"/>
                    <a:pt x="2051" y="9969"/>
                  </a:cubicBezTo>
                  <a:cubicBezTo>
                    <a:pt x="2025" y="10333"/>
                    <a:pt x="2051" y="10670"/>
                    <a:pt x="2103" y="11034"/>
                  </a:cubicBezTo>
                  <a:cubicBezTo>
                    <a:pt x="1999" y="10956"/>
                    <a:pt x="1869" y="10878"/>
                    <a:pt x="1739" y="10852"/>
                  </a:cubicBezTo>
                  <a:cubicBezTo>
                    <a:pt x="1636" y="10826"/>
                    <a:pt x="1506" y="10800"/>
                    <a:pt x="1402" y="10800"/>
                  </a:cubicBezTo>
                  <a:lnTo>
                    <a:pt x="1272" y="10800"/>
                  </a:lnTo>
                  <a:cubicBezTo>
                    <a:pt x="1116" y="10826"/>
                    <a:pt x="961" y="10878"/>
                    <a:pt x="831" y="10982"/>
                  </a:cubicBezTo>
                  <a:cubicBezTo>
                    <a:pt x="701" y="11059"/>
                    <a:pt x="597" y="11163"/>
                    <a:pt x="519" y="11293"/>
                  </a:cubicBezTo>
                  <a:cubicBezTo>
                    <a:pt x="389" y="11449"/>
                    <a:pt x="312" y="11605"/>
                    <a:pt x="260" y="11786"/>
                  </a:cubicBezTo>
                  <a:cubicBezTo>
                    <a:pt x="104" y="12150"/>
                    <a:pt x="26" y="12565"/>
                    <a:pt x="26" y="12981"/>
                  </a:cubicBezTo>
                  <a:cubicBezTo>
                    <a:pt x="0" y="13915"/>
                    <a:pt x="104" y="14876"/>
                    <a:pt x="389" y="15810"/>
                  </a:cubicBezTo>
                  <a:cubicBezTo>
                    <a:pt x="675" y="16719"/>
                    <a:pt x="1064" y="17602"/>
                    <a:pt x="1610" y="18406"/>
                  </a:cubicBezTo>
                  <a:lnTo>
                    <a:pt x="1636" y="18458"/>
                  </a:lnTo>
                  <a:cubicBezTo>
                    <a:pt x="1687" y="18510"/>
                    <a:pt x="1765" y="18562"/>
                    <a:pt x="1843" y="18562"/>
                  </a:cubicBezTo>
                  <a:lnTo>
                    <a:pt x="1921" y="18562"/>
                  </a:lnTo>
                  <a:cubicBezTo>
                    <a:pt x="2570" y="18536"/>
                    <a:pt x="3245" y="18406"/>
                    <a:pt x="3868" y="18199"/>
                  </a:cubicBezTo>
                  <a:cubicBezTo>
                    <a:pt x="4569" y="17965"/>
                    <a:pt x="5270" y="17679"/>
                    <a:pt x="5919" y="17342"/>
                  </a:cubicBezTo>
                  <a:cubicBezTo>
                    <a:pt x="6153" y="16693"/>
                    <a:pt x="6360" y="16044"/>
                    <a:pt x="6542" y="15395"/>
                  </a:cubicBezTo>
                  <a:cubicBezTo>
                    <a:pt x="6906" y="14045"/>
                    <a:pt x="7217" y="12669"/>
                    <a:pt x="7425" y="11293"/>
                  </a:cubicBezTo>
                  <a:cubicBezTo>
                    <a:pt x="7658" y="9891"/>
                    <a:pt x="7762" y="8463"/>
                    <a:pt x="7788" y="7036"/>
                  </a:cubicBezTo>
                  <a:cubicBezTo>
                    <a:pt x="7814" y="5348"/>
                    <a:pt x="7632" y="3635"/>
                    <a:pt x="7217" y="1999"/>
                  </a:cubicBezTo>
                  <a:cubicBezTo>
                    <a:pt x="7217" y="1999"/>
                    <a:pt x="7217" y="1999"/>
                    <a:pt x="7217" y="2025"/>
                  </a:cubicBezTo>
                  <a:cubicBezTo>
                    <a:pt x="7087" y="1506"/>
                    <a:pt x="6932" y="1013"/>
                    <a:pt x="6724" y="545"/>
                  </a:cubicBezTo>
                  <a:cubicBezTo>
                    <a:pt x="6672" y="364"/>
                    <a:pt x="6594" y="182"/>
                    <a:pt x="6516" y="0"/>
                  </a:cubicBezTo>
                  <a:close/>
                </a:path>
              </a:pathLst>
            </a:custGeom>
            <a:solidFill>
              <a:srgbClr val="FFEAD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46"/>
            <p:cNvSpPr/>
            <p:nvPr/>
          </p:nvSpPr>
          <p:spPr>
            <a:xfrm>
              <a:off x="2315430" y="1277037"/>
              <a:ext cx="515076" cy="744641"/>
            </a:xfrm>
            <a:custGeom>
              <a:avLst/>
              <a:gdLst/>
              <a:ahLst/>
              <a:cxnLst/>
              <a:rect l="l" t="t" r="r" b="b"/>
              <a:pathLst>
                <a:path w="11398" h="16478" extrusionOk="0">
                  <a:moveTo>
                    <a:pt x="9283" y="1"/>
                  </a:moveTo>
                  <a:cubicBezTo>
                    <a:pt x="9000" y="1"/>
                    <a:pt x="8714" y="41"/>
                    <a:pt x="8438" y="122"/>
                  </a:cubicBezTo>
                  <a:cubicBezTo>
                    <a:pt x="8153" y="200"/>
                    <a:pt x="7867" y="304"/>
                    <a:pt x="7582" y="408"/>
                  </a:cubicBezTo>
                  <a:cubicBezTo>
                    <a:pt x="7166" y="590"/>
                    <a:pt x="6751" y="797"/>
                    <a:pt x="6361" y="1031"/>
                  </a:cubicBezTo>
                  <a:cubicBezTo>
                    <a:pt x="5557" y="1498"/>
                    <a:pt x="4778" y="2017"/>
                    <a:pt x="4051" y="2615"/>
                  </a:cubicBezTo>
                  <a:cubicBezTo>
                    <a:pt x="2701" y="3731"/>
                    <a:pt x="1455" y="4951"/>
                    <a:pt x="312" y="6275"/>
                  </a:cubicBezTo>
                  <a:cubicBezTo>
                    <a:pt x="209" y="6301"/>
                    <a:pt x="131" y="6379"/>
                    <a:pt x="105" y="6509"/>
                  </a:cubicBezTo>
                  <a:lnTo>
                    <a:pt x="79" y="6535"/>
                  </a:lnTo>
                  <a:cubicBezTo>
                    <a:pt x="1" y="6613"/>
                    <a:pt x="1" y="6742"/>
                    <a:pt x="79" y="6820"/>
                  </a:cubicBezTo>
                  <a:cubicBezTo>
                    <a:pt x="53" y="7288"/>
                    <a:pt x="53" y="7729"/>
                    <a:pt x="79" y="8196"/>
                  </a:cubicBezTo>
                  <a:cubicBezTo>
                    <a:pt x="105" y="8715"/>
                    <a:pt x="209" y="9209"/>
                    <a:pt x="312" y="9728"/>
                  </a:cubicBezTo>
                  <a:cubicBezTo>
                    <a:pt x="520" y="10455"/>
                    <a:pt x="754" y="11208"/>
                    <a:pt x="1039" y="11909"/>
                  </a:cubicBezTo>
                  <a:cubicBezTo>
                    <a:pt x="1636" y="13414"/>
                    <a:pt x="2389" y="14868"/>
                    <a:pt x="3298" y="16218"/>
                  </a:cubicBezTo>
                  <a:lnTo>
                    <a:pt x="3454" y="16478"/>
                  </a:lnTo>
                  <a:cubicBezTo>
                    <a:pt x="3506" y="16192"/>
                    <a:pt x="3532" y="15932"/>
                    <a:pt x="3610" y="15673"/>
                  </a:cubicBezTo>
                  <a:cubicBezTo>
                    <a:pt x="3765" y="14816"/>
                    <a:pt x="3999" y="13959"/>
                    <a:pt x="4310" y="13129"/>
                  </a:cubicBezTo>
                  <a:cubicBezTo>
                    <a:pt x="4596" y="12272"/>
                    <a:pt x="4934" y="11415"/>
                    <a:pt x="5297" y="10611"/>
                  </a:cubicBezTo>
                  <a:cubicBezTo>
                    <a:pt x="5660" y="9780"/>
                    <a:pt x="6050" y="9001"/>
                    <a:pt x="6439" y="8196"/>
                  </a:cubicBezTo>
                  <a:cubicBezTo>
                    <a:pt x="6725" y="7651"/>
                    <a:pt x="7010" y="7080"/>
                    <a:pt x="7322" y="6535"/>
                  </a:cubicBezTo>
                  <a:cubicBezTo>
                    <a:pt x="7478" y="6197"/>
                    <a:pt x="7659" y="5912"/>
                    <a:pt x="7867" y="5548"/>
                  </a:cubicBezTo>
                  <a:cubicBezTo>
                    <a:pt x="8075" y="5185"/>
                    <a:pt x="8308" y="4847"/>
                    <a:pt x="8542" y="4484"/>
                  </a:cubicBezTo>
                  <a:cubicBezTo>
                    <a:pt x="8983" y="3861"/>
                    <a:pt x="9451" y="3238"/>
                    <a:pt x="9970" y="2641"/>
                  </a:cubicBezTo>
                  <a:cubicBezTo>
                    <a:pt x="10411" y="2121"/>
                    <a:pt x="10904" y="1628"/>
                    <a:pt x="11398" y="1161"/>
                  </a:cubicBezTo>
                  <a:cubicBezTo>
                    <a:pt x="11242" y="927"/>
                    <a:pt x="11086" y="719"/>
                    <a:pt x="10879" y="538"/>
                  </a:cubicBezTo>
                  <a:lnTo>
                    <a:pt x="10853" y="538"/>
                  </a:lnTo>
                  <a:cubicBezTo>
                    <a:pt x="10749" y="434"/>
                    <a:pt x="10645" y="356"/>
                    <a:pt x="10515" y="278"/>
                  </a:cubicBezTo>
                  <a:cubicBezTo>
                    <a:pt x="10281" y="174"/>
                    <a:pt x="10048" y="70"/>
                    <a:pt x="9788" y="44"/>
                  </a:cubicBezTo>
                  <a:cubicBezTo>
                    <a:pt x="9623" y="15"/>
                    <a:pt x="9454" y="1"/>
                    <a:pt x="9283" y="1"/>
                  </a:cubicBezTo>
                  <a:close/>
                </a:path>
              </a:pathLst>
            </a:custGeom>
            <a:solidFill>
              <a:srgbClr val="F96E0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46"/>
            <p:cNvSpPr/>
            <p:nvPr/>
          </p:nvSpPr>
          <p:spPr>
            <a:xfrm>
              <a:off x="2469116" y="1276676"/>
              <a:ext cx="361384" cy="258125"/>
            </a:xfrm>
            <a:custGeom>
              <a:avLst/>
              <a:gdLst/>
              <a:ahLst/>
              <a:cxnLst/>
              <a:rect l="l" t="t" r="r" b="b"/>
              <a:pathLst>
                <a:path w="7997" h="5712" extrusionOk="0">
                  <a:moveTo>
                    <a:pt x="5947" y="1"/>
                  </a:moveTo>
                  <a:cubicBezTo>
                    <a:pt x="5637" y="1"/>
                    <a:pt x="5331" y="35"/>
                    <a:pt x="5037" y="104"/>
                  </a:cubicBezTo>
                  <a:cubicBezTo>
                    <a:pt x="4752" y="208"/>
                    <a:pt x="4466" y="286"/>
                    <a:pt x="4181" y="416"/>
                  </a:cubicBezTo>
                  <a:cubicBezTo>
                    <a:pt x="3765" y="598"/>
                    <a:pt x="3350" y="805"/>
                    <a:pt x="2960" y="1013"/>
                  </a:cubicBezTo>
                  <a:cubicBezTo>
                    <a:pt x="2156" y="1480"/>
                    <a:pt x="1377" y="2025"/>
                    <a:pt x="650" y="2623"/>
                  </a:cubicBezTo>
                  <a:cubicBezTo>
                    <a:pt x="442" y="2804"/>
                    <a:pt x="209" y="2986"/>
                    <a:pt x="1" y="3168"/>
                  </a:cubicBezTo>
                  <a:cubicBezTo>
                    <a:pt x="1" y="3220"/>
                    <a:pt x="27" y="3272"/>
                    <a:pt x="53" y="3324"/>
                  </a:cubicBezTo>
                  <a:cubicBezTo>
                    <a:pt x="105" y="3375"/>
                    <a:pt x="157" y="3453"/>
                    <a:pt x="209" y="3505"/>
                  </a:cubicBezTo>
                  <a:cubicBezTo>
                    <a:pt x="260" y="3557"/>
                    <a:pt x="312" y="3583"/>
                    <a:pt x="390" y="3635"/>
                  </a:cubicBezTo>
                  <a:cubicBezTo>
                    <a:pt x="468" y="3661"/>
                    <a:pt x="546" y="3687"/>
                    <a:pt x="624" y="3713"/>
                  </a:cubicBezTo>
                  <a:lnTo>
                    <a:pt x="598" y="3713"/>
                  </a:lnTo>
                  <a:cubicBezTo>
                    <a:pt x="690" y="3731"/>
                    <a:pt x="781" y="3750"/>
                    <a:pt x="873" y="3750"/>
                  </a:cubicBezTo>
                  <a:cubicBezTo>
                    <a:pt x="911" y="3750"/>
                    <a:pt x="949" y="3747"/>
                    <a:pt x="987" y="3739"/>
                  </a:cubicBezTo>
                  <a:lnTo>
                    <a:pt x="961" y="3739"/>
                  </a:lnTo>
                  <a:cubicBezTo>
                    <a:pt x="1195" y="3739"/>
                    <a:pt x="1403" y="3687"/>
                    <a:pt x="1610" y="3635"/>
                  </a:cubicBezTo>
                  <a:cubicBezTo>
                    <a:pt x="2104" y="3479"/>
                    <a:pt x="2597" y="3272"/>
                    <a:pt x="3012" y="2986"/>
                  </a:cubicBezTo>
                  <a:cubicBezTo>
                    <a:pt x="3272" y="2830"/>
                    <a:pt x="3506" y="2675"/>
                    <a:pt x="3713" y="2519"/>
                  </a:cubicBezTo>
                  <a:cubicBezTo>
                    <a:pt x="3895" y="2389"/>
                    <a:pt x="4051" y="2259"/>
                    <a:pt x="4206" y="2103"/>
                  </a:cubicBezTo>
                  <a:cubicBezTo>
                    <a:pt x="4232" y="2090"/>
                    <a:pt x="4252" y="2084"/>
                    <a:pt x="4268" y="2084"/>
                  </a:cubicBezTo>
                  <a:cubicBezTo>
                    <a:pt x="4284" y="2084"/>
                    <a:pt x="4297" y="2090"/>
                    <a:pt x="4310" y="2103"/>
                  </a:cubicBezTo>
                  <a:cubicBezTo>
                    <a:pt x="4362" y="2129"/>
                    <a:pt x="4362" y="2181"/>
                    <a:pt x="4336" y="2233"/>
                  </a:cubicBezTo>
                  <a:cubicBezTo>
                    <a:pt x="4181" y="2467"/>
                    <a:pt x="4025" y="2700"/>
                    <a:pt x="3895" y="2960"/>
                  </a:cubicBezTo>
                  <a:lnTo>
                    <a:pt x="3895" y="2934"/>
                  </a:lnTo>
                  <a:cubicBezTo>
                    <a:pt x="3661" y="3324"/>
                    <a:pt x="3506" y="3765"/>
                    <a:pt x="3376" y="4206"/>
                  </a:cubicBezTo>
                  <a:cubicBezTo>
                    <a:pt x="3376" y="4206"/>
                    <a:pt x="3376" y="4180"/>
                    <a:pt x="3376" y="4180"/>
                  </a:cubicBezTo>
                  <a:cubicBezTo>
                    <a:pt x="3325" y="4382"/>
                    <a:pt x="3299" y="4560"/>
                    <a:pt x="3298" y="4760"/>
                  </a:cubicBezTo>
                  <a:lnTo>
                    <a:pt x="3298" y="4760"/>
                  </a:lnTo>
                  <a:cubicBezTo>
                    <a:pt x="3298" y="4757"/>
                    <a:pt x="3298" y="4754"/>
                    <a:pt x="3298" y="4751"/>
                  </a:cubicBezTo>
                  <a:lnTo>
                    <a:pt x="3298" y="4777"/>
                  </a:lnTo>
                  <a:cubicBezTo>
                    <a:pt x="3298" y="4772"/>
                    <a:pt x="3298" y="4766"/>
                    <a:pt x="3298" y="4760"/>
                  </a:cubicBezTo>
                  <a:lnTo>
                    <a:pt x="3298" y="4760"/>
                  </a:lnTo>
                  <a:cubicBezTo>
                    <a:pt x="3299" y="4861"/>
                    <a:pt x="3325" y="4963"/>
                    <a:pt x="3350" y="5089"/>
                  </a:cubicBezTo>
                  <a:cubicBezTo>
                    <a:pt x="3376" y="5167"/>
                    <a:pt x="3402" y="5219"/>
                    <a:pt x="3454" y="5297"/>
                  </a:cubicBezTo>
                  <a:cubicBezTo>
                    <a:pt x="3506" y="5374"/>
                    <a:pt x="3557" y="5426"/>
                    <a:pt x="3609" y="5478"/>
                  </a:cubicBezTo>
                  <a:cubicBezTo>
                    <a:pt x="3661" y="5530"/>
                    <a:pt x="3713" y="5582"/>
                    <a:pt x="3791" y="5608"/>
                  </a:cubicBezTo>
                  <a:cubicBezTo>
                    <a:pt x="3843" y="5634"/>
                    <a:pt x="3895" y="5660"/>
                    <a:pt x="3947" y="5686"/>
                  </a:cubicBezTo>
                  <a:cubicBezTo>
                    <a:pt x="4025" y="5686"/>
                    <a:pt x="4103" y="5712"/>
                    <a:pt x="4206" y="5712"/>
                  </a:cubicBezTo>
                  <a:cubicBezTo>
                    <a:pt x="4258" y="5686"/>
                    <a:pt x="4336" y="5686"/>
                    <a:pt x="4388" y="5660"/>
                  </a:cubicBezTo>
                  <a:lnTo>
                    <a:pt x="4466" y="5556"/>
                  </a:lnTo>
                  <a:cubicBezTo>
                    <a:pt x="4674" y="5219"/>
                    <a:pt x="4881" y="4881"/>
                    <a:pt x="5141" y="4518"/>
                  </a:cubicBezTo>
                  <a:cubicBezTo>
                    <a:pt x="5582" y="3869"/>
                    <a:pt x="6050" y="3246"/>
                    <a:pt x="6569" y="2675"/>
                  </a:cubicBezTo>
                  <a:cubicBezTo>
                    <a:pt x="6984" y="2181"/>
                    <a:pt x="7478" y="1662"/>
                    <a:pt x="7997" y="1169"/>
                  </a:cubicBezTo>
                  <a:cubicBezTo>
                    <a:pt x="7841" y="935"/>
                    <a:pt x="7685" y="702"/>
                    <a:pt x="7478" y="546"/>
                  </a:cubicBezTo>
                  <a:lnTo>
                    <a:pt x="7478" y="520"/>
                  </a:lnTo>
                  <a:cubicBezTo>
                    <a:pt x="7374" y="442"/>
                    <a:pt x="7244" y="364"/>
                    <a:pt x="7114" y="286"/>
                  </a:cubicBezTo>
                  <a:cubicBezTo>
                    <a:pt x="6906" y="156"/>
                    <a:pt x="6673" y="78"/>
                    <a:pt x="6413" y="27"/>
                  </a:cubicBezTo>
                  <a:cubicBezTo>
                    <a:pt x="6257" y="9"/>
                    <a:pt x="6102" y="1"/>
                    <a:pt x="5947" y="1"/>
                  </a:cubicBez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46"/>
            <p:cNvSpPr/>
            <p:nvPr/>
          </p:nvSpPr>
          <p:spPr>
            <a:xfrm>
              <a:off x="2471466" y="1426838"/>
              <a:ext cx="45" cy="4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46"/>
            <p:cNvSpPr/>
            <p:nvPr/>
          </p:nvSpPr>
          <p:spPr>
            <a:xfrm>
              <a:off x="2471466" y="1426838"/>
              <a:ext cx="45" cy="4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46"/>
            <p:cNvSpPr/>
            <p:nvPr/>
          </p:nvSpPr>
          <p:spPr>
            <a:xfrm>
              <a:off x="2471466" y="1426838"/>
              <a:ext cx="45" cy="4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7836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46"/>
            <p:cNvSpPr/>
            <p:nvPr/>
          </p:nvSpPr>
          <p:spPr>
            <a:xfrm>
              <a:off x="2465591" y="1313053"/>
              <a:ext cx="396587" cy="837371"/>
            </a:xfrm>
            <a:custGeom>
              <a:avLst/>
              <a:gdLst/>
              <a:ahLst/>
              <a:cxnLst/>
              <a:rect l="l" t="t" r="r" b="b"/>
              <a:pathLst>
                <a:path w="8776" h="18530" extrusionOk="0">
                  <a:moveTo>
                    <a:pt x="7867" y="0"/>
                  </a:moveTo>
                  <a:cubicBezTo>
                    <a:pt x="7711" y="104"/>
                    <a:pt x="7556" y="234"/>
                    <a:pt x="7400" y="364"/>
                  </a:cubicBezTo>
                  <a:cubicBezTo>
                    <a:pt x="7010" y="675"/>
                    <a:pt x="6621" y="1039"/>
                    <a:pt x="6283" y="1428"/>
                  </a:cubicBezTo>
                  <a:cubicBezTo>
                    <a:pt x="5141" y="2674"/>
                    <a:pt x="4129" y="4050"/>
                    <a:pt x="3350" y="5556"/>
                  </a:cubicBezTo>
                  <a:cubicBezTo>
                    <a:pt x="2675" y="6828"/>
                    <a:pt x="2104" y="8126"/>
                    <a:pt x="1611" y="9450"/>
                  </a:cubicBezTo>
                  <a:cubicBezTo>
                    <a:pt x="1117" y="10774"/>
                    <a:pt x="728" y="12124"/>
                    <a:pt x="390" y="13500"/>
                  </a:cubicBezTo>
                  <a:cubicBezTo>
                    <a:pt x="235" y="14149"/>
                    <a:pt x="105" y="14798"/>
                    <a:pt x="1" y="15473"/>
                  </a:cubicBezTo>
                  <a:cubicBezTo>
                    <a:pt x="416" y="16096"/>
                    <a:pt x="858" y="16693"/>
                    <a:pt x="1377" y="17238"/>
                  </a:cubicBezTo>
                  <a:cubicBezTo>
                    <a:pt x="1818" y="17706"/>
                    <a:pt x="2337" y="18121"/>
                    <a:pt x="2883" y="18458"/>
                  </a:cubicBezTo>
                  <a:cubicBezTo>
                    <a:pt x="2909" y="18484"/>
                    <a:pt x="2935" y="18484"/>
                    <a:pt x="2960" y="18510"/>
                  </a:cubicBezTo>
                  <a:cubicBezTo>
                    <a:pt x="2986" y="18523"/>
                    <a:pt x="3025" y="18530"/>
                    <a:pt x="3068" y="18530"/>
                  </a:cubicBezTo>
                  <a:cubicBezTo>
                    <a:pt x="3110" y="18530"/>
                    <a:pt x="3155" y="18523"/>
                    <a:pt x="3194" y="18510"/>
                  </a:cubicBezTo>
                  <a:lnTo>
                    <a:pt x="3246" y="18484"/>
                  </a:lnTo>
                  <a:cubicBezTo>
                    <a:pt x="4077" y="18043"/>
                    <a:pt x="4856" y="17472"/>
                    <a:pt x="5531" y="16797"/>
                  </a:cubicBezTo>
                  <a:cubicBezTo>
                    <a:pt x="6232" y="16122"/>
                    <a:pt x="6803" y="15343"/>
                    <a:pt x="7244" y="14486"/>
                  </a:cubicBezTo>
                  <a:cubicBezTo>
                    <a:pt x="7426" y="14123"/>
                    <a:pt x="7556" y="13734"/>
                    <a:pt x="7607" y="13344"/>
                  </a:cubicBezTo>
                  <a:cubicBezTo>
                    <a:pt x="7633" y="13162"/>
                    <a:pt x="7633" y="12981"/>
                    <a:pt x="7607" y="12799"/>
                  </a:cubicBezTo>
                  <a:cubicBezTo>
                    <a:pt x="7607" y="12643"/>
                    <a:pt x="7556" y="12513"/>
                    <a:pt x="7504" y="12384"/>
                  </a:cubicBezTo>
                  <a:cubicBezTo>
                    <a:pt x="7426" y="12228"/>
                    <a:pt x="7322" y="12098"/>
                    <a:pt x="7192" y="11994"/>
                  </a:cubicBezTo>
                  <a:lnTo>
                    <a:pt x="7088" y="11942"/>
                  </a:lnTo>
                  <a:cubicBezTo>
                    <a:pt x="6984" y="11890"/>
                    <a:pt x="6881" y="11838"/>
                    <a:pt x="6751" y="11812"/>
                  </a:cubicBezTo>
                  <a:cubicBezTo>
                    <a:pt x="6686" y="11800"/>
                    <a:pt x="6621" y="11793"/>
                    <a:pt x="6556" y="11793"/>
                  </a:cubicBezTo>
                  <a:cubicBezTo>
                    <a:pt x="6491" y="11793"/>
                    <a:pt x="6426" y="11800"/>
                    <a:pt x="6361" y="11812"/>
                  </a:cubicBezTo>
                  <a:cubicBezTo>
                    <a:pt x="6569" y="11527"/>
                    <a:pt x="6751" y="11241"/>
                    <a:pt x="6932" y="10930"/>
                  </a:cubicBezTo>
                  <a:cubicBezTo>
                    <a:pt x="7322" y="10203"/>
                    <a:pt x="7659" y="9424"/>
                    <a:pt x="7893" y="8645"/>
                  </a:cubicBezTo>
                  <a:cubicBezTo>
                    <a:pt x="8256" y="7529"/>
                    <a:pt x="8516" y="6387"/>
                    <a:pt x="8672" y="5218"/>
                  </a:cubicBezTo>
                  <a:cubicBezTo>
                    <a:pt x="8724" y="4673"/>
                    <a:pt x="8776" y="4102"/>
                    <a:pt x="8776" y="3557"/>
                  </a:cubicBezTo>
                  <a:cubicBezTo>
                    <a:pt x="8776" y="3038"/>
                    <a:pt x="8724" y="2519"/>
                    <a:pt x="8646" y="1999"/>
                  </a:cubicBezTo>
                  <a:lnTo>
                    <a:pt x="8672" y="1973"/>
                  </a:lnTo>
                  <a:cubicBezTo>
                    <a:pt x="8568" y="1246"/>
                    <a:pt x="8282" y="571"/>
                    <a:pt x="7867" y="0"/>
                  </a:cubicBezTo>
                  <a:close/>
                </a:path>
              </a:pathLst>
            </a:custGeom>
            <a:solidFill>
              <a:srgbClr val="FFEAD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46"/>
            <p:cNvSpPr/>
            <p:nvPr/>
          </p:nvSpPr>
          <p:spPr>
            <a:xfrm>
              <a:off x="900667" y="1169940"/>
              <a:ext cx="1940459" cy="1663579"/>
            </a:xfrm>
            <a:custGeom>
              <a:avLst/>
              <a:gdLst/>
              <a:ahLst/>
              <a:cxnLst/>
              <a:rect l="l" t="t" r="r" b="b"/>
              <a:pathLst>
                <a:path w="42940" h="36813" extrusionOk="0">
                  <a:moveTo>
                    <a:pt x="27233" y="0"/>
                  </a:moveTo>
                  <a:cubicBezTo>
                    <a:pt x="27155" y="0"/>
                    <a:pt x="27077" y="0"/>
                    <a:pt x="26999" y="26"/>
                  </a:cubicBezTo>
                  <a:cubicBezTo>
                    <a:pt x="26870" y="52"/>
                    <a:pt x="26740" y="78"/>
                    <a:pt x="26636" y="156"/>
                  </a:cubicBezTo>
                  <a:cubicBezTo>
                    <a:pt x="26480" y="234"/>
                    <a:pt x="26350" y="338"/>
                    <a:pt x="26247" y="467"/>
                  </a:cubicBezTo>
                  <a:cubicBezTo>
                    <a:pt x="26117" y="623"/>
                    <a:pt x="26013" y="805"/>
                    <a:pt x="25935" y="987"/>
                  </a:cubicBezTo>
                  <a:cubicBezTo>
                    <a:pt x="25753" y="1402"/>
                    <a:pt x="25624" y="1843"/>
                    <a:pt x="25572" y="2285"/>
                  </a:cubicBezTo>
                  <a:cubicBezTo>
                    <a:pt x="25468" y="2804"/>
                    <a:pt x="25442" y="3297"/>
                    <a:pt x="25416" y="3816"/>
                  </a:cubicBezTo>
                  <a:cubicBezTo>
                    <a:pt x="25182" y="3557"/>
                    <a:pt x="24923" y="3349"/>
                    <a:pt x="24611" y="3167"/>
                  </a:cubicBezTo>
                  <a:cubicBezTo>
                    <a:pt x="24403" y="3064"/>
                    <a:pt x="24196" y="3012"/>
                    <a:pt x="23988" y="2960"/>
                  </a:cubicBezTo>
                  <a:lnTo>
                    <a:pt x="23702" y="2960"/>
                  </a:lnTo>
                  <a:cubicBezTo>
                    <a:pt x="23573" y="2986"/>
                    <a:pt x="23495" y="3012"/>
                    <a:pt x="23391" y="3064"/>
                  </a:cubicBezTo>
                  <a:cubicBezTo>
                    <a:pt x="23235" y="3115"/>
                    <a:pt x="23105" y="3219"/>
                    <a:pt x="23053" y="3375"/>
                  </a:cubicBezTo>
                  <a:cubicBezTo>
                    <a:pt x="22976" y="3557"/>
                    <a:pt x="22950" y="3764"/>
                    <a:pt x="22976" y="3972"/>
                  </a:cubicBezTo>
                  <a:cubicBezTo>
                    <a:pt x="23027" y="4206"/>
                    <a:pt x="23131" y="4439"/>
                    <a:pt x="23261" y="4647"/>
                  </a:cubicBezTo>
                  <a:lnTo>
                    <a:pt x="23287" y="4699"/>
                  </a:lnTo>
                  <a:lnTo>
                    <a:pt x="23313" y="4751"/>
                  </a:lnTo>
                  <a:cubicBezTo>
                    <a:pt x="22690" y="4621"/>
                    <a:pt x="22015" y="4543"/>
                    <a:pt x="21366" y="4543"/>
                  </a:cubicBezTo>
                  <a:lnTo>
                    <a:pt x="21288" y="4543"/>
                  </a:lnTo>
                  <a:cubicBezTo>
                    <a:pt x="20405" y="4543"/>
                    <a:pt x="19523" y="4673"/>
                    <a:pt x="18666" y="4881"/>
                  </a:cubicBezTo>
                  <a:cubicBezTo>
                    <a:pt x="17757" y="5088"/>
                    <a:pt x="16901" y="5400"/>
                    <a:pt x="16070" y="5789"/>
                  </a:cubicBezTo>
                  <a:cubicBezTo>
                    <a:pt x="15239" y="6179"/>
                    <a:pt x="14460" y="6672"/>
                    <a:pt x="13734" y="7217"/>
                  </a:cubicBezTo>
                  <a:cubicBezTo>
                    <a:pt x="13344" y="7503"/>
                    <a:pt x="12955" y="7814"/>
                    <a:pt x="12565" y="8178"/>
                  </a:cubicBezTo>
                  <a:cubicBezTo>
                    <a:pt x="12254" y="8437"/>
                    <a:pt x="11994" y="8723"/>
                    <a:pt x="11709" y="9009"/>
                  </a:cubicBezTo>
                  <a:lnTo>
                    <a:pt x="11501" y="9190"/>
                  </a:lnTo>
                  <a:cubicBezTo>
                    <a:pt x="10774" y="9917"/>
                    <a:pt x="10021" y="10592"/>
                    <a:pt x="9216" y="11215"/>
                  </a:cubicBezTo>
                  <a:cubicBezTo>
                    <a:pt x="8645" y="11682"/>
                    <a:pt x="7996" y="12046"/>
                    <a:pt x="7321" y="12357"/>
                  </a:cubicBezTo>
                  <a:lnTo>
                    <a:pt x="7295" y="12357"/>
                  </a:lnTo>
                  <a:cubicBezTo>
                    <a:pt x="6854" y="12513"/>
                    <a:pt x="6413" y="12643"/>
                    <a:pt x="5971" y="12695"/>
                  </a:cubicBezTo>
                  <a:cubicBezTo>
                    <a:pt x="5841" y="12721"/>
                    <a:pt x="5705" y="12734"/>
                    <a:pt x="5566" y="12734"/>
                  </a:cubicBezTo>
                  <a:cubicBezTo>
                    <a:pt x="5426" y="12734"/>
                    <a:pt x="5283" y="12721"/>
                    <a:pt x="5141" y="12695"/>
                  </a:cubicBezTo>
                  <a:lnTo>
                    <a:pt x="4933" y="12669"/>
                  </a:lnTo>
                  <a:cubicBezTo>
                    <a:pt x="4777" y="12643"/>
                    <a:pt x="4621" y="12617"/>
                    <a:pt x="4466" y="12591"/>
                  </a:cubicBezTo>
                  <a:lnTo>
                    <a:pt x="4180" y="12591"/>
                  </a:lnTo>
                  <a:cubicBezTo>
                    <a:pt x="4024" y="12591"/>
                    <a:pt x="3894" y="12617"/>
                    <a:pt x="3739" y="12643"/>
                  </a:cubicBezTo>
                  <a:cubicBezTo>
                    <a:pt x="3245" y="12773"/>
                    <a:pt x="2830" y="13110"/>
                    <a:pt x="2622" y="13578"/>
                  </a:cubicBezTo>
                  <a:cubicBezTo>
                    <a:pt x="2441" y="14019"/>
                    <a:pt x="2389" y="14486"/>
                    <a:pt x="2415" y="14979"/>
                  </a:cubicBezTo>
                  <a:cubicBezTo>
                    <a:pt x="2415" y="15057"/>
                    <a:pt x="2415" y="15161"/>
                    <a:pt x="2441" y="15265"/>
                  </a:cubicBezTo>
                  <a:cubicBezTo>
                    <a:pt x="2389" y="15213"/>
                    <a:pt x="2337" y="15187"/>
                    <a:pt x="2311" y="15135"/>
                  </a:cubicBezTo>
                  <a:cubicBezTo>
                    <a:pt x="2077" y="14954"/>
                    <a:pt x="1818" y="14824"/>
                    <a:pt x="1532" y="14772"/>
                  </a:cubicBezTo>
                  <a:lnTo>
                    <a:pt x="1402" y="14772"/>
                  </a:lnTo>
                  <a:cubicBezTo>
                    <a:pt x="1194" y="14772"/>
                    <a:pt x="1013" y="14824"/>
                    <a:pt x="857" y="14954"/>
                  </a:cubicBezTo>
                  <a:cubicBezTo>
                    <a:pt x="675" y="15083"/>
                    <a:pt x="520" y="15291"/>
                    <a:pt x="416" y="15525"/>
                  </a:cubicBezTo>
                  <a:cubicBezTo>
                    <a:pt x="286" y="15784"/>
                    <a:pt x="208" y="16070"/>
                    <a:pt x="156" y="16329"/>
                  </a:cubicBezTo>
                  <a:cubicBezTo>
                    <a:pt x="78" y="16667"/>
                    <a:pt x="52" y="16978"/>
                    <a:pt x="26" y="17316"/>
                  </a:cubicBezTo>
                  <a:cubicBezTo>
                    <a:pt x="0" y="17965"/>
                    <a:pt x="26" y="18640"/>
                    <a:pt x="104" y="19289"/>
                  </a:cubicBezTo>
                  <a:cubicBezTo>
                    <a:pt x="130" y="19419"/>
                    <a:pt x="156" y="19575"/>
                    <a:pt x="208" y="19704"/>
                  </a:cubicBezTo>
                  <a:cubicBezTo>
                    <a:pt x="234" y="19834"/>
                    <a:pt x="286" y="20042"/>
                    <a:pt x="338" y="20198"/>
                  </a:cubicBezTo>
                  <a:lnTo>
                    <a:pt x="338" y="20250"/>
                  </a:lnTo>
                  <a:cubicBezTo>
                    <a:pt x="494" y="20795"/>
                    <a:pt x="701" y="21366"/>
                    <a:pt x="935" y="21937"/>
                  </a:cubicBezTo>
                  <a:cubicBezTo>
                    <a:pt x="1402" y="23053"/>
                    <a:pt x="1921" y="24144"/>
                    <a:pt x="2570" y="25156"/>
                  </a:cubicBezTo>
                  <a:cubicBezTo>
                    <a:pt x="3791" y="27129"/>
                    <a:pt x="5270" y="28920"/>
                    <a:pt x="6984" y="30478"/>
                  </a:cubicBezTo>
                  <a:cubicBezTo>
                    <a:pt x="8515" y="31828"/>
                    <a:pt x="10203" y="32996"/>
                    <a:pt x="12020" y="33905"/>
                  </a:cubicBezTo>
                  <a:cubicBezTo>
                    <a:pt x="13863" y="34839"/>
                    <a:pt x="15810" y="35540"/>
                    <a:pt x="17835" y="36034"/>
                  </a:cubicBezTo>
                  <a:cubicBezTo>
                    <a:pt x="19860" y="36501"/>
                    <a:pt x="21911" y="36787"/>
                    <a:pt x="23988" y="36812"/>
                  </a:cubicBezTo>
                  <a:lnTo>
                    <a:pt x="24455" y="36812"/>
                  </a:lnTo>
                  <a:cubicBezTo>
                    <a:pt x="26376" y="36812"/>
                    <a:pt x="28323" y="36605"/>
                    <a:pt x="30219" y="36215"/>
                  </a:cubicBezTo>
                  <a:cubicBezTo>
                    <a:pt x="32218" y="35774"/>
                    <a:pt x="34191" y="35047"/>
                    <a:pt x="36008" y="34087"/>
                  </a:cubicBezTo>
                  <a:cubicBezTo>
                    <a:pt x="37046" y="33541"/>
                    <a:pt x="38033" y="32892"/>
                    <a:pt x="38967" y="32140"/>
                  </a:cubicBezTo>
                  <a:cubicBezTo>
                    <a:pt x="39876" y="31413"/>
                    <a:pt x="40707" y="30556"/>
                    <a:pt x="41434" y="29647"/>
                  </a:cubicBezTo>
                  <a:cubicBezTo>
                    <a:pt x="41667" y="29336"/>
                    <a:pt x="41901" y="28998"/>
                    <a:pt x="42109" y="28661"/>
                  </a:cubicBezTo>
                  <a:cubicBezTo>
                    <a:pt x="42316" y="28375"/>
                    <a:pt x="42472" y="28064"/>
                    <a:pt x="42602" y="27752"/>
                  </a:cubicBezTo>
                  <a:cubicBezTo>
                    <a:pt x="42836" y="27259"/>
                    <a:pt x="42939" y="26740"/>
                    <a:pt x="42862" y="26195"/>
                  </a:cubicBezTo>
                  <a:cubicBezTo>
                    <a:pt x="42810" y="26013"/>
                    <a:pt x="42732" y="25805"/>
                    <a:pt x="42602" y="25649"/>
                  </a:cubicBezTo>
                  <a:cubicBezTo>
                    <a:pt x="42524" y="25571"/>
                    <a:pt x="42446" y="25520"/>
                    <a:pt x="42368" y="25468"/>
                  </a:cubicBezTo>
                  <a:cubicBezTo>
                    <a:pt x="42264" y="25390"/>
                    <a:pt x="42161" y="25338"/>
                    <a:pt x="42031" y="25286"/>
                  </a:cubicBezTo>
                  <a:cubicBezTo>
                    <a:pt x="41901" y="25234"/>
                    <a:pt x="41745" y="25208"/>
                    <a:pt x="41615" y="25208"/>
                  </a:cubicBezTo>
                  <a:cubicBezTo>
                    <a:pt x="41719" y="25104"/>
                    <a:pt x="41823" y="24974"/>
                    <a:pt x="41901" y="24845"/>
                  </a:cubicBezTo>
                  <a:cubicBezTo>
                    <a:pt x="42083" y="24533"/>
                    <a:pt x="42083" y="24144"/>
                    <a:pt x="41901" y="23832"/>
                  </a:cubicBezTo>
                  <a:cubicBezTo>
                    <a:pt x="41667" y="23469"/>
                    <a:pt x="41330" y="23209"/>
                    <a:pt x="40940" y="23053"/>
                  </a:cubicBezTo>
                  <a:cubicBezTo>
                    <a:pt x="40811" y="23001"/>
                    <a:pt x="40681" y="22949"/>
                    <a:pt x="40551" y="22898"/>
                  </a:cubicBezTo>
                  <a:lnTo>
                    <a:pt x="40291" y="22794"/>
                  </a:lnTo>
                  <a:cubicBezTo>
                    <a:pt x="40136" y="22716"/>
                    <a:pt x="39980" y="22638"/>
                    <a:pt x="39824" y="22560"/>
                  </a:cubicBezTo>
                  <a:cubicBezTo>
                    <a:pt x="39487" y="22378"/>
                    <a:pt x="39201" y="22171"/>
                    <a:pt x="38941" y="21937"/>
                  </a:cubicBezTo>
                  <a:cubicBezTo>
                    <a:pt x="38734" y="21755"/>
                    <a:pt x="38578" y="21548"/>
                    <a:pt x="38448" y="21340"/>
                  </a:cubicBezTo>
                  <a:cubicBezTo>
                    <a:pt x="38240" y="21002"/>
                    <a:pt x="38085" y="20613"/>
                    <a:pt x="37981" y="20224"/>
                  </a:cubicBezTo>
                  <a:lnTo>
                    <a:pt x="37981" y="20250"/>
                  </a:lnTo>
                  <a:cubicBezTo>
                    <a:pt x="37877" y="19860"/>
                    <a:pt x="37799" y="19497"/>
                    <a:pt x="37747" y="19159"/>
                  </a:cubicBezTo>
                  <a:cubicBezTo>
                    <a:pt x="37669" y="18822"/>
                    <a:pt x="37591" y="18458"/>
                    <a:pt x="37514" y="18121"/>
                  </a:cubicBezTo>
                  <a:cubicBezTo>
                    <a:pt x="37358" y="17316"/>
                    <a:pt x="37202" y="16615"/>
                    <a:pt x="37020" y="15966"/>
                  </a:cubicBezTo>
                  <a:cubicBezTo>
                    <a:pt x="36657" y="14538"/>
                    <a:pt x="36138" y="13136"/>
                    <a:pt x="35463" y="11812"/>
                  </a:cubicBezTo>
                  <a:cubicBezTo>
                    <a:pt x="35177" y="11267"/>
                    <a:pt x="34866" y="10722"/>
                    <a:pt x="34502" y="10229"/>
                  </a:cubicBezTo>
                  <a:cubicBezTo>
                    <a:pt x="34113" y="9709"/>
                    <a:pt x="33697" y="9242"/>
                    <a:pt x="33230" y="8801"/>
                  </a:cubicBezTo>
                  <a:cubicBezTo>
                    <a:pt x="32321" y="7970"/>
                    <a:pt x="31257" y="7347"/>
                    <a:pt x="30089" y="6958"/>
                  </a:cubicBezTo>
                  <a:cubicBezTo>
                    <a:pt x="30245" y="6802"/>
                    <a:pt x="30400" y="6620"/>
                    <a:pt x="30504" y="6412"/>
                  </a:cubicBezTo>
                  <a:cubicBezTo>
                    <a:pt x="30556" y="6257"/>
                    <a:pt x="30608" y="6075"/>
                    <a:pt x="30608" y="5893"/>
                  </a:cubicBezTo>
                  <a:cubicBezTo>
                    <a:pt x="30608" y="5737"/>
                    <a:pt x="30556" y="5582"/>
                    <a:pt x="30478" y="5426"/>
                  </a:cubicBezTo>
                  <a:cubicBezTo>
                    <a:pt x="30400" y="5296"/>
                    <a:pt x="30297" y="5192"/>
                    <a:pt x="30141" y="5088"/>
                  </a:cubicBezTo>
                  <a:cubicBezTo>
                    <a:pt x="30011" y="5011"/>
                    <a:pt x="29829" y="4959"/>
                    <a:pt x="29673" y="4933"/>
                  </a:cubicBezTo>
                  <a:cubicBezTo>
                    <a:pt x="29570" y="4907"/>
                    <a:pt x="29492" y="4907"/>
                    <a:pt x="29414" y="4907"/>
                  </a:cubicBezTo>
                  <a:lnTo>
                    <a:pt x="29284" y="4907"/>
                  </a:lnTo>
                  <a:cubicBezTo>
                    <a:pt x="29310" y="4855"/>
                    <a:pt x="29362" y="4803"/>
                    <a:pt x="29388" y="4751"/>
                  </a:cubicBezTo>
                  <a:cubicBezTo>
                    <a:pt x="29544" y="4543"/>
                    <a:pt x="29673" y="4310"/>
                    <a:pt x="29725" y="4050"/>
                  </a:cubicBezTo>
                  <a:cubicBezTo>
                    <a:pt x="29777" y="3842"/>
                    <a:pt x="29777" y="3635"/>
                    <a:pt x="29725" y="3453"/>
                  </a:cubicBezTo>
                  <a:cubicBezTo>
                    <a:pt x="29673" y="3271"/>
                    <a:pt x="29544" y="3115"/>
                    <a:pt x="29388" y="3012"/>
                  </a:cubicBezTo>
                  <a:cubicBezTo>
                    <a:pt x="29310" y="2960"/>
                    <a:pt x="29232" y="2934"/>
                    <a:pt x="29154" y="2908"/>
                  </a:cubicBezTo>
                  <a:cubicBezTo>
                    <a:pt x="29076" y="2908"/>
                    <a:pt x="28998" y="2882"/>
                    <a:pt x="28921" y="2882"/>
                  </a:cubicBezTo>
                  <a:lnTo>
                    <a:pt x="28869" y="2882"/>
                  </a:lnTo>
                  <a:cubicBezTo>
                    <a:pt x="28661" y="2908"/>
                    <a:pt x="28427" y="2960"/>
                    <a:pt x="28246" y="3064"/>
                  </a:cubicBezTo>
                  <a:cubicBezTo>
                    <a:pt x="28168" y="3115"/>
                    <a:pt x="28090" y="3167"/>
                    <a:pt x="28012" y="3219"/>
                  </a:cubicBezTo>
                  <a:cubicBezTo>
                    <a:pt x="28168" y="2752"/>
                    <a:pt x="28272" y="2233"/>
                    <a:pt x="28323" y="1740"/>
                  </a:cubicBezTo>
                  <a:cubicBezTo>
                    <a:pt x="28349" y="1610"/>
                    <a:pt x="28349" y="1480"/>
                    <a:pt x="28349" y="1350"/>
                  </a:cubicBezTo>
                  <a:cubicBezTo>
                    <a:pt x="28349" y="1220"/>
                    <a:pt x="28323" y="1090"/>
                    <a:pt x="28298" y="961"/>
                  </a:cubicBezTo>
                  <a:cubicBezTo>
                    <a:pt x="28298" y="857"/>
                    <a:pt x="28246" y="753"/>
                    <a:pt x="28220" y="649"/>
                  </a:cubicBezTo>
                  <a:cubicBezTo>
                    <a:pt x="28168" y="545"/>
                    <a:pt x="28090" y="416"/>
                    <a:pt x="28012" y="338"/>
                  </a:cubicBezTo>
                  <a:cubicBezTo>
                    <a:pt x="27934" y="260"/>
                    <a:pt x="27856" y="182"/>
                    <a:pt x="27752" y="130"/>
                  </a:cubicBezTo>
                  <a:cubicBezTo>
                    <a:pt x="27649" y="78"/>
                    <a:pt x="27519" y="52"/>
                    <a:pt x="27389" y="26"/>
                  </a:cubicBezTo>
                  <a:lnTo>
                    <a:pt x="27233" y="26"/>
                  </a:lnTo>
                  <a:lnTo>
                    <a:pt x="27233" y="0"/>
                  </a:lnTo>
                  <a:close/>
                </a:path>
              </a:pathLst>
            </a:custGeom>
            <a:solidFill>
              <a:srgbClr val="F97F2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46"/>
            <p:cNvSpPr/>
            <p:nvPr/>
          </p:nvSpPr>
          <p:spPr>
            <a:xfrm>
              <a:off x="901842" y="1736562"/>
              <a:ext cx="1938109" cy="1095767"/>
            </a:xfrm>
            <a:custGeom>
              <a:avLst/>
              <a:gdLst/>
              <a:ahLst/>
              <a:cxnLst/>
              <a:rect l="l" t="t" r="r" b="b"/>
              <a:pathLst>
                <a:path w="42888" h="24248" extrusionOk="0">
                  <a:moveTo>
                    <a:pt x="4154" y="0"/>
                  </a:moveTo>
                  <a:cubicBezTo>
                    <a:pt x="3998" y="0"/>
                    <a:pt x="3868" y="26"/>
                    <a:pt x="3713" y="52"/>
                  </a:cubicBezTo>
                  <a:lnTo>
                    <a:pt x="3739" y="78"/>
                  </a:lnTo>
                  <a:cubicBezTo>
                    <a:pt x="3245" y="208"/>
                    <a:pt x="2830" y="545"/>
                    <a:pt x="2622" y="1013"/>
                  </a:cubicBezTo>
                  <a:cubicBezTo>
                    <a:pt x="2441" y="1454"/>
                    <a:pt x="2389" y="1921"/>
                    <a:pt x="2415" y="2415"/>
                  </a:cubicBezTo>
                  <a:cubicBezTo>
                    <a:pt x="2415" y="2492"/>
                    <a:pt x="2415" y="2596"/>
                    <a:pt x="2441" y="2700"/>
                  </a:cubicBezTo>
                  <a:cubicBezTo>
                    <a:pt x="2415" y="2648"/>
                    <a:pt x="2363" y="2622"/>
                    <a:pt x="2311" y="2570"/>
                  </a:cubicBezTo>
                  <a:cubicBezTo>
                    <a:pt x="2103" y="2389"/>
                    <a:pt x="1818" y="2259"/>
                    <a:pt x="1532" y="2207"/>
                  </a:cubicBezTo>
                  <a:lnTo>
                    <a:pt x="1402" y="2207"/>
                  </a:lnTo>
                  <a:cubicBezTo>
                    <a:pt x="1220" y="2207"/>
                    <a:pt x="1013" y="2259"/>
                    <a:pt x="857" y="2389"/>
                  </a:cubicBezTo>
                  <a:cubicBezTo>
                    <a:pt x="675" y="2544"/>
                    <a:pt x="519" y="2726"/>
                    <a:pt x="416" y="2960"/>
                  </a:cubicBezTo>
                  <a:cubicBezTo>
                    <a:pt x="286" y="3219"/>
                    <a:pt x="208" y="3505"/>
                    <a:pt x="156" y="3790"/>
                  </a:cubicBezTo>
                  <a:cubicBezTo>
                    <a:pt x="78" y="4102"/>
                    <a:pt x="52" y="4439"/>
                    <a:pt x="26" y="4777"/>
                  </a:cubicBezTo>
                  <a:cubicBezTo>
                    <a:pt x="0" y="5426"/>
                    <a:pt x="26" y="6075"/>
                    <a:pt x="104" y="6724"/>
                  </a:cubicBezTo>
                  <a:cubicBezTo>
                    <a:pt x="130" y="6880"/>
                    <a:pt x="156" y="7010"/>
                    <a:pt x="208" y="7165"/>
                  </a:cubicBezTo>
                  <a:cubicBezTo>
                    <a:pt x="234" y="7295"/>
                    <a:pt x="286" y="7477"/>
                    <a:pt x="338" y="7659"/>
                  </a:cubicBezTo>
                  <a:lnTo>
                    <a:pt x="338" y="7685"/>
                  </a:lnTo>
                  <a:cubicBezTo>
                    <a:pt x="519" y="8256"/>
                    <a:pt x="701" y="8827"/>
                    <a:pt x="935" y="9398"/>
                  </a:cubicBezTo>
                  <a:cubicBezTo>
                    <a:pt x="1402" y="10514"/>
                    <a:pt x="1947" y="11579"/>
                    <a:pt x="2570" y="12591"/>
                  </a:cubicBezTo>
                  <a:cubicBezTo>
                    <a:pt x="3193" y="13630"/>
                    <a:pt x="3920" y="14590"/>
                    <a:pt x="4699" y="15525"/>
                  </a:cubicBezTo>
                  <a:cubicBezTo>
                    <a:pt x="5400" y="16381"/>
                    <a:pt x="6179" y="17186"/>
                    <a:pt x="6984" y="17913"/>
                  </a:cubicBezTo>
                  <a:cubicBezTo>
                    <a:pt x="8515" y="19289"/>
                    <a:pt x="10203" y="20431"/>
                    <a:pt x="12046" y="21340"/>
                  </a:cubicBezTo>
                  <a:cubicBezTo>
                    <a:pt x="13889" y="22274"/>
                    <a:pt x="15836" y="23001"/>
                    <a:pt x="17835" y="23469"/>
                  </a:cubicBezTo>
                  <a:cubicBezTo>
                    <a:pt x="19860" y="23962"/>
                    <a:pt x="21937" y="24222"/>
                    <a:pt x="24014" y="24248"/>
                  </a:cubicBezTo>
                  <a:lnTo>
                    <a:pt x="24481" y="24248"/>
                  </a:lnTo>
                  <a:cubicBezTo>
                    <a:pt x="26376" y="24248"/>
                    <a:pt x="28272" y="24040"/>
                    <a:pt x="30141" y="23650"/>
                  </a:cubicBezTo>
                  <a:cubicBezTo>
                    <a:pt x="32166" y="23209"/>
                    <a:pt x="34139" y="22508"/>
                    <a:pt x="35956" y="21548"/>
                  </a:cubicBezTo>
                  <a:cubicBezTo>
                    <a:pt x="37020" y="21002"/>
                    <a:pt x="38007" y="20353"/>
                    <a:pt x="38915" y="19601"/>
                  </a:cubicBezTo>
                  <a:cubicBezTo>
                    <a:pt x="39850" y="18874"/>
                    <a:pt x="40681" y="18017"/>
                    <a:pt x="41408" y="17108"/>
                  </a:cubicBezTo>
                  <a:cubicBezTo>
                    <a:pt x="41641" y="16797"/>
                    <a:pt x="41849" y="16459"/>
                    <a:pt x="42083" y="16122"/>
                  </a:cubicBezTo>
                  <a:cubicBezTo>
                    <a:pt x="42264" y="15836"/>
                    <a:pt x="42420" y="15525"/>
                    <a:pt x="42576" y="15213"/>
                  </a:cubicBezTo>
                  <a:cubicBezTo>
                    <a:pt x="42810" y="14720"/>
                    <a:pt x="42887" y="14175"/>
                    <a:pt x="42810" y="13656"/>
                  </a:cubicBezTo>
                  <a:cubicBezTo>
                    <a:pt x="42784" y="13448"/>
                    <a:pt x="42680" y="13266"/>
                    <a:pt x="42550" y="13110"/>
                  </a:cubicBezTo>
                  <a:cubicBezTo>
                    <a:pt x="42498" y="13032"/>
                    <a:pt x="42420" y="12955"/>
                    <a:pt x="42342" y="12903"/>
                  </a:cubicBezTo>
                  <a:cubicBezTo>
                    <a:pt x="42238" y="12825"/>
                    <a:pt x="42109" y="12773"/>
                    <a:pt x="42005" y="12747"/>
                  </a:cubicBezTo>
                  <a:cubicBezTo>
                    <a:pt x="41849" y="12695"/>
                    <a:pt x="41719" y="12669"/>
                    <a:pt x="41563" y="12669"/>
                  </a:cubicBezTo>
                  <a:cubicBezTo>
                    <a:pt x="41693" y="12565"/>
                    <a:pt x="41797" y="12435"/>
                    <a:pt x="41875" y="12306"/>
                  </a:cubicBezTo>
                  <a:cubicBezTo>
                    <a:pt x="41953" y="12150"/>
                    <a:pt x="42005" y="11968"/>
                    <a:pt x="42005" y="11786"/>
                  </a:cubicBezTo>
                  <a:cubicBezTo>
                    <a:pt x="42005" y="11605"/>
                    <a:pt x="41953" y="11423"/>
                    <a:pt x="41875" y="11293"/>
                  </a:cubicBezTo>
                  <a:cubicBezTo>
                    <a:pt x="41641" y="10930"/>
                    <a:pt x="41304" y="10644"/>
                    <a:pt x="40888" y="10488"/>
                  </a:cubicBezTo>
                  <a:cubicBezTo>
                    <a:pt x="40785" y="10436"/>
                    <a:pt x="40655" y="10384"/>
                    <a:pt x="40525" y="10333"/>
                  </a:cubicBezTo>
                  <a:lnTo>
                    <a:pt x="40447" y="10307"/>
                  </a:lnTo>
                  <a:lnTo>
                    <a:pt x="40395" y="10281"/>
                  </a:lnTo>
                  <a:cubicBezTo>
                    <a:pt x="39850" y="10748"/>
                    <a:pt x="39253" y="11189"/>
                    <a:pt x="38630" y="11579"/>
                  </a:cubicBezTo>
                  <a:cubicBezTo>
                    <a:pt x="37462" y="12254"/>
                    <a:pt x="36164" y="12695"/>
                    <a:pt x="34814" y="12877"/>
                  </a:cubicBezTo>
                  <a:cubicBezTo>
                    <a:pt x="34465" y="12895"/>
                    <a:pt x="34129" y="12913"/>
                    <a:pt x="33788" y="12913"/>
                  </a:cubicBezTo>
                  <a:cubicBezTo>
                    <a:pt x="33647" y="12913"/>
                    <a:pt x="33504" y="12910"/>
                    <a:pt x="33360" y="12903"/>
                  </a:cubicBezTo>
                  <a:cubicBezTo>
                    <a:pt x="32893" y="12877"/>
                    <a:pt x="32425" y="12799"/>
                    <a:pt x="31958" y="12721"/>
                  </a:cubicBezTo>
                  <a:cubicBezTo>
                    <a:pt x="31465" y="12617"/>
                    <a:pt x="30997" y="12461"/>
                    <a:pt x="30530" y="12306"/>
                  </a:cubicBezTo>
                  <a:cubicBezTo>
                    <a:pt x="30063" y="12124"/>
                    <a:pt x="29621" y="11916"/>
                    <a:pt x="29206" y="11708"/>
                  </a:cubicBezTo>
                  <a:cubicBezTo>
                    <a:pt x="28272" y="11215"/>
                    <a:pt x="27389" y="10644"/>
                    <a:pt x="26610" y="9969"/>
                  </a:cubicBezTo>
                  <a:lnTo>
                    <a:pt x="26247" y="9684"/>
                  </a:lnTo>
                  <a:lnTo>
                    <a:pt x="25961" y="9450"/>
                  </a:lnTo>
                  <a:cubicBezTo>
                    <a:pt x="25779" y="9268"/>
                    <a:pt x="25572" y="9112"/>
                    <a:pt x="25364" y="8957"/>
                  </a:cubicBezTo>
                  <a:cubicBezTo>
                    <a:pt x="25000" y="8697"/>
                    <a:pt x="24611" y="8437"/>
                    <a:pt x="24222" y="8230"/>
                  </a:cubicBezTo>
                  <a:cubicBezTo>
                    <a:pt x="23936" y="8074"/>
                    <a:pt x="23625" y="7944"/>
                    <a:pt x="23339" y="7866"/>
                  </a:cubicBezTo>
                  <a:cubicBezTo>
                    <a:pt x="23053" y="7762"/>
                    <a:pt x="22768" y="7685"/>
                    <a:pt x="22508" y="7633"/>
                  </a:cubicBezTo>
                  <a:cubicBezTo>
                    <a:pt x="22119" y="7529"/>
                    <a:pt x="21703" y="7503"/>
                    <a:pt x="21314" y="7477"/>
                  </a:cubicBezTo>
                  <a:cubicBezTo>
                    <a:pt x="21106" y="7464"/>
                    <a:pt x="20905" y="7457"/>
                    <a:pt x="20707" y="7457"/>
                  </a:cubicBezTo>
                  <a:cubicBezTo>
                    <a:pt x="20509" y="7457"/>
                    <a:pt x="20315" y="7464"/>
                    <a:pt x="20120" y="7477"/>
                  </a:cubicBezTo>
                  <a:cubicBezTo>
                    <a:pt x="20016" y="7477"/>
                    <a:pt x="19938" y="7477"/>
                    <a:pt x="19834" y="7503"/>
                  </a:cubicBezTo>
                  <a:cubicBezTo>
                    <a:pt x="18926" y="7581"/>
                    <a:pt x="18043" y="7685"/>
                    <a:pt x="17160" y="7814"/>
                  </a:cubicBezTo>
                  <a:cubicBezTo>
                    <a:pt x="16901" y="7866"/>
                    <a:pt x="16667" y="7892"/>
                    <a:pt x="16407" y="7918"/>
                  </a:cubicBezTo>
                  <a:cubicBezTo>
                    <a:pt x="16174" y="7944"/>
                    <a:pt x="15992" y="7944"/>
                    <a:pt x="15758" y="7970"/>
                  </a:cubicBezTo>
                  <a:cubicBezTo>
                    <a:pt x="15343" y="7996"/>
                    <a:pt x="14928" y="7996"/>
                    <a:pt x="14512" y="7996"/>
                  </a:cubicBezTo>
                  <a:cubicBezTo>
                    <a:pt x="13733" y="7970"/>
                    <a:pt x="12929" y="7866"/>
                    <a:pt x="12176" y="7685"/>
                  </a:cubicBezTo>
                  <a:cubicBezTo>
                    <a:pt x="11449" y="7503"/>
                    <a:pt x="10748" y="7243"/>
                    <a:pt x="10073" y="6932"/>
                  </a:cubicBezTo>
                  <a:cubicBezTo>
                    <a:pt x="9762" y="6750"/>
                    <a:pt x="9450" y="6594"/>
                    <a:pt x="9138" y="6387"/>
                  </a:cubicBezTo>
                  <a:cubicBezTo>
                    <a:pt x="8827" y="6205"/>
                    <a:pt x="8541" y="5971"/>
                    <a:pt x="8256" y="5737"/>
                  </a:cubicBezTo>
                  <a:cubicBezTo>
                    <a:pt x="7711" y="5270"/>
                    <a:pt x="7191" y="4725"/>
                    <a:pt x="6724" y="4154"/>
                  </a:cubicBezTo>
                  <a:cubicBezTo>
                    <a:pt x="6257" y="3531"/>
                    <a:pt x="5841" y="2856"/>
                    <a:pt x="5504" y="2181"/>
                  </a:cubicBezTo>
                  <a:cubicBezTo>
                    <a:pt x="5322" y="1791"/>
                    <a:pt x="5140" y="1428"/>
                    <a:pt x="4985" y="1039"/>
                  </a:cubicBezTo>
                  <a:cubicBezTo>
                    <a:pt x="4855" y="701"/>
                    <a:pt x="4751" y="390"/>
                    <a:pt x="4647" y="52"/>
                  </a:cubicBezTo>
                  <a:lnTo>
                    <a:pt x="4440" y="26"/>
                  </a:lnTo>
                  <a:cubicBezTo>
                    <a:pt x="4336" y="26"/>
                    <a:pt x="4258" y="0"/>
                    <a:pt x="4154" y="0"/>
                  </a:cubicBezTo>
                  <a:close/>
                </a:path>
              </a:pathLst>
            </a:custGeom>
            <a:solidFill>
              <a:srgbClr val="FFEAD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46"/>
            <p:cNvSpPr/>
            <p:nvPr/>
          </p:nvSpPr>
          <p:spPr>
            <a:xfrm>
              <a:off x="900667" y="1378757"/>
              <a:ext cx="901043" cy="1276437"/>
            </a:xfrm>
            <a:custGeom>
              <a:avLst/>
              <a:gdLst/>
              <a:ahLst/>
              <a:cxnLst/>
              <a:rect l="l" t="t" r="r" b="b"/>
              <a:pathLst>
                <a:path w="19939" h="28246" extrusionOk="0">
                  <a:moveTo>
                    <a:pt x="19938" y="0"/>
                  </a:moveTo>
                  <a:lnTo>
                    <a:pt x="19938" y="0"/>
                  </a:lnTo>
                  <a:cubicBezTo>
                    <a:pt x="19497" y="52"/>
                    <a:pt x="19081" y="130"/>
                    <a:pt x="18640" y="234"/>
                  </a:cubicBezTo>
                  <a:lnTo>
                    <a:pt x="18666" y="234"/>
                  </a:lnTo>
                  <a:cubicBezTo>
                    <a:pt x="17783" y="441"/>
                    <a:pt x="16901" y="753"/>
                    <a:pt x="16070" y="1142"/>
                  </a:cubicBezTo>
                  <a:cubicBezTo>
                    <a:pt x="15265" y="1558"/>
                    <a:pt x="14460" y="2025"/>
                    <a:pt x="13734" y="2570"/>
                  </a:cubicBezTo>
                  <a:cubicBezTo>
                    <a:pt x="13344" y="2856"/>
                    <a:pt x="12981" y="3193"/>
                    <a:pt x="12565" y="3557"/>
                  </a:cubicBezTo>
                  <a:cubicBezTo>
                    <a:pt x="12306" y="3790"/>
                    <a:pt x="12046" y="4050"/>
                    <a:pt x="11786" y="4310"/>
                  </a:cubicBezTo>
                  <a:lnTo>
                    <a:pt x="11709" y="4362"/>
                  </a:lnTo>
                  <a:lnTo>
                    <a:pt x="11527" y="4569"/>
                  </a:lnTo>
                  <a:cubicBezTo>
                    <a:pt x="10800" y="5270"/>
                    <a:pt x="10047" y="5945"/>
                    <a:pt x="9242" y="6594"/>
                  </a:cubicBezTo>
                  <a:cubicBezTo>
                    <a:pt x="8671" y="7036"/>
                    <a:pt x="8022" y="7425"/>
                    <a:pt x="7347" y="7710"/>
                  </a:cubicBezTo>
                  <a:lnTo>
                    <a:pt x="7295" y="7736"/>
                  </a:lnTo>
                  <a:cubicBezTo>
                    <a:pt x="6880" y="7918"/>
                    <a:pt x="6439" y="8022"/>
                    <a:pt x="5971" y="8100"/>
                  </a:cubicBezTo>
                  <a:lnTo>
                    <a:pt x="5608" y="8100"/>
                  </a:lnTo>
                  <a:cubicBezTo>
                    <a:pt x="5452" y="8100"/>
                    <a:pt x="5322" y="8100"/>
                    <a:pt x="5166" y="8074"/>
                  </a:cubicBezTo>
                  <a:lnTo>
                    <a:pt x="4959" y="8048"/>
                  </a:lnTo>
                  <a:lnTo>
                    <a:pt x="4881" y="8048"/>
                  </a:lnTo>
                  <a:cubicBezTo>
                    <a:pt x="4751" y="8022"/>
                    <a:pt x="4621" y="7996"/>
                    <a:pt x="4492" y="7996"/>
                  </a:cubicBezTo>
                  <a:cubicBezTo>
                    <a:pt x="4388" y="7970"/>
                    <a:pt x="4310" y="7970"/>
                    <a:pt x="4206" y="7970"/>
                  </a:cubicBezTo>
                  <a:cubicBezTo>
                    <a:pt x="4050" y="7970"/>
                    <a:pt x="3894" y="7996"/>
                    <a:pt x="3765" y="8022"/>
                  </a:cubicBezTo>
                  <a:cubicBezTo>
                    <a:pt x="3505" y="8074"/>
                    <a:pt x="3245" y="8204"/>
                    <a:pt x="3064" y="8385"/>
                  </a:cubicBezTo>
                  <a:cubicBezTo>
                    <a:pt x="2882" y="8541"/>
                    <a:pt x="2726" y="8723"/>
                    <a:pt x="2648" y="8957"/>
                  </a:cubicBezTo>
                  <a:cubicBezTo>
                    <a:pt x="2467" y="9398"/>
                    <a:pt x="2389" y="9865"/>
                    <a:pt x="2415" y="10333"/>
                  </a:cubicBezTo>
                  <a:cubicBezTo>
                    <a:pt x="2415" y="10436"/>
                    <a:pt x="2415" y="10540"/>
                    <a:pt x="2441" y="10644"/>
                  </a:cubicBezTo>
                  <a:cubicBezTo>
                    <a:pt x="2415" y="10592"/>
                    <a:pt x="2363" y="10540"/>
                    <a:pt x="2311" y="10514"/>
                  </a:cubicBezTo>
                  <a:cubicBezTo>
                    <a:pt x="2103" y="10333"/>
                    <a:pt x="1844" y="10203"/>
                    <a:pt x="1558" y="10151"/>
                  </a:cubicBezTo>
                  <a:lnTo>
                    <a:pt x="1428" y="10151"/>
                  </a:lnTo>
                  <a:cubicBezTo>
                    <a:pt x="1220" y="10151"/>
                    <a:pt x="1039" y="10203"/>
                    <a:pt x="883" y="10307"/>
                  </a:cubicBezTo>
                  <a:cubicBezTo>
                    <a:pt x="675" y="10462"/>
                    <a:pt x="520" y="10670"/>
                    <a:pt x="416" y="10878"/>
                  </a:cubicBezTo>
                  <a:cubicBezTo>
                    <a:pt x="312" y="11163"/>
                    <a:pt x="208" y="11423"/>
                    <a:pt x="156" y="11708"/>
                  </a:cubicBezTo>
                  <a:cubicBezTo>
                    <a:pt x="104" y="12046"/>
                    <a:pt x="52" y="12383"/>
                    <a:pt x="52" y="12695"/>
                  </a:cubicBezTo>
                  <a:cubicBezTo>
                    <a:pt x="0" y="13370"/>
                    <a:pt x="26" y="14019"/>
                    <a:pt x="130" y="14668"/>
                  </a:cubicBezTo>
                  <a:cubicBezTo>
                    <a:pt x="156" y="14824"/>
                    <a:pt x="182" y="14954"/>
                    <a:pt x="208" y="15109"/>
                  </a:cubicBezTo>
                  <a:cubicBezTo>
                    <a:pt x="234" y="15265"/>
                    <a:pt x="286" y="15421"/>
                    <a:pt x="338" y="15603"/>
                  </a:cubicBezTo>
                  <a:lnTo>
                    <a:pt x="338" y="15629"/>
                  </a:lnTo>
                  <a:cubicBezTo>
                    <a:pt x="520" y="16200"/>
                    <a:pt x="727" y="16771"/>
                    <a:pt x="961" y="17342"/>
                  </a:cubicBezTo>
                  <a:cubicBezTo>
                    <a:pt x="1402" y="18458"/>
                    <a:pt x="1947" y="19523"/>
                    <a:pt x="2570" y="20535"/>
                  </a:cubicBezTo>
                  <a:cubicBezTo>
                    <a:pt x="3219" y="21574"/>
                    <a:pt x="3920" y="22534"/>
                    <a:pt x="4699" y="23469"/>
                  </a:cubicBezTo>
                  <a:cubicBezTo>
                    <a:pt x="5400" y="24325"/>
                    <a:pt x="6179" y="25130"/>
                    <a:pt x="7010" y="25883"/>
                  </a:cubicBezTo>
                  <a:cubicBezTo>
                    <a:pt x="7996" y="26766"/>
                    <a:pt x="9061" y="27544"/>
                    <a:pt x="10177" y="28245"/>
                  </a:cubicBezTo>
                  <a:lnTo>
                    <a:pt x="9917" y="28064"/>
                  </a:lnTo>
                  <a:cubicBezTo>
                    <a:pt x="9216" y="27493"/>
                    <a:pt x="8541" y="26870"/>
                    <a:pt x="7918" y="26221"/>
                  </a:cubicBezTo>
                  <a:cubicBezTo>
                    <a:pt x="7243" y="25546"/>
                    <a:pt x="6620" y="24845"/>
                    <a:pt x="6023" y="24092"/>
                  </a:cubicBezTo>
                  <a:cubicBezTo>
                    <a:pt x="5426" y="23339"/>
                    <a:pt x="4881" y="22534"/>
                    <a:pt x="4388" y="21703"/>
                  </a:cubicBezTo>
                  <a:cubicBezTo>
                    <a:pt x="3868" y="20873"/>
                    <a:pt x="3427" y="19990"/>
                    <a:pt x="3064" y="19081"/>
                  </a:cubicBezTo>
                  <a:cubicBezTo>
                    <a:pt x="2700" y="18199"/>
                    <a:pt x="2441" y="17264"/>
                    <a:pt x="2285" y="16329"/>
                  </a:cubicBezTo>
                  <a:cubicBezTo>
                    <a:pt x="2207" y="15862"/>
                    <a:pt x="2155" y="15395"/>
                    <a:pt x="2103" y="14928"/>
                  </a:cubicBezTo>
                  <a:cubicBezTo>
                    <a:pt x="2077" y="14564"/>
                    <a:pt x="2077" y="14227"/>
                    <a:pt x="2103" y="13889"/>
                  </a:cubicBezTo>
                  <a:cubicBezTo>
                    <a:pt x="2129" y="13707"/>
                    <a:pt x="2155" y="13552"/>
                    <a:pt x="2207" y="13370"/>
                  </a:cubicBezTo>
                  <a:cubicBezTo>
                    <a:pt x="2233" y="13240"/>
                    <a:pt x="2259" y="13084"/>
                    <a:pt x="2311" y="12955"/>
                  </a:cubicBezTo>
                  <a:cubicBezTo>
                    <a:pt x="2415" y="12695"/>
                    <a:pt x="2570" y="12435"/>
                    <a:pt x="2752" y="12254"/>
                  </a:cubicBezTo>
                  <a:cubicBezTo>
                    <a:pt x="2856" y="12150"/>
                    <a:pt x="2960" y="12072"/>
                    <a:pt x="3090" y="12020"/>
                  </a:cubicBezTo>
                  <a:cubicBezTo>
                    <a:pt x="3193" y="11968"/>
                    <a:pt x="3323" y="11942"/>
                    <a:pt x="3453" y="11916"/>
                  </a:cubicBezTo>
                  <a:cubicBezTo>
                    <a:pt x="3635" y="11916"/>
                    <a:pt x="3791" y="11916"/>
                    <a:pt x="3946" y="11942"/>
                  </a:cubicBezTo>
                  <a:cubicBezTo>
                    <a:pt x="4024" y="11968"/>
                    <a:pt x="4128" y="11994"/>
                    <a:pt x="4206" y="11994"/>
                  </a:cubicBezTo>
                  <a:lnTo>
                    <a:pt x="4258" y="12020"/>
                  </a:lnTo>
                  <a:cubicBezTo>
                    <a:pt x="4154" y="11864"/>
                    <a:pt x="4050" y="11682"/>
                    <a:pt x="3972" y="11501"/>
                  </a:cubicBezTo>
                  <a:cubicBezTo>
                    <a:pt x="3920" y="11397"/>
                    <a:pt x="3894" y="11293"/>
                    <a:pt x="3842" y="11189"/>
                  </a:cubicBezTo>
                  <a:cubicBezTo>
                    <a:pt x="3817" y="11111"/>
                    <a:pt x="3817" y="11008"/>
                    <a:pt x="3791" y="10930"/>
                  </a:cubicBezTo>
                  <a:cubicBezTo>
                    <a:pt x="3791" y="10852"/>
                    <a:pt x="3791" y="10774"/>
                    <a:pt x="3791" y="10670"/>
                  </a:cubicBezTo>
                  <a:cubicBezTo>
                    <a:pt x="3817" y="10618"/>
                    <a:pt x="3842" y="10540"/>
                    <a:pt x="3868" y="10488"/>
                  </a:cubicBezTo>
                  <a:cubicBezTo>
                    <a:pt x="3946" y="10358"/>
                    <a:pt x="4050" y="10255"/>
                    <a:pt x="4180" y="10203"/>
                  </a:cubicBezTo>
                  <a:cubicBezTo>
                    <a:pt x="4388" y="10099"/>
                    <a:pt x="4595" y="10047"/>
                    <a:pt x="4803" y="10021"/>
                  </a:cubicBezTo>
                  <a:cubicBezTo>
                    <a:pt x="4933" y="9995"/>
                    <a:pt x="5063" y="9995"/>
                    <a:pt x="5192" y="9995"/>
                  </a:cubicBezTo>
                  <a:lnTo>
                    <a:pt x="5712" y="9969"/>
                  </a:lnTo>
                  <a:cubicBezTo>
                    <a:pt x="6101" y="9943"/>
                    <a:pt x="6465" y="9891"/>
                    <a:pt x="6828" y="9813"/>
                  </a:cubicBezTo>
                  <a:cubicBezTo>
                    <a:pt x="7191" y="9761"/>
                    <a:pt x="7529" y="9684"/>
                    <a:pt x="7866" y="9580"/>
                  </a:cubicBezTo>
                  <a:cubicBezTo>
                    <a:pt x="8204" y="9476"/>
                    <a:pt x="8515" y="9346"/>
                    <a:pt x="8827" y="9216"/>
                  </a:cubicBezTo>
                  <a:cubicBezTo>
                    <a:pt x="9113" y="9060"/>
                    <a:pt x="9398" y="8931"/>
                    <a:pt x="9658" y="8749"/>
                  </a:cubicBezTo>
                  <a:cubicBezTo>
                    <a:pt x="10255" y="8385"/>
                    <a:pt x="10800" y="7944"/>
                    <a:pt x="11319" y="7451"/>
                  </a:cubicBezTo>
                  <a:cubicBezTo>
                    <a:pt x="11864" y="6958"/>
                    <a:pt x="12384" y="6412"/>
                    <a:pt x="12903" y="5867"/>
                  </a:cubicBezTo>
                  <a:cubicBezTo>
                    <a:pt x="13370" y="5348"/>
                    <a:pt x="13837" y="4829"/>
                    <a:pt x="14305" y="4284"/>
                  </a:cubicBezTo>
                  <a:cubicBezTo>
                    <a:pt x="14798" y="3764"/>
                    <a:pt x="15265" y="3245"/>
                    <a:pt x="15758" y="2752"/>
                  </a:cubicBezTo>
                  <a:cubicBezTo>
                    <a:pt x="16252" y="2285"/>
                    <a:pt x="16745" y="1843"/>
                    <a:pt x="17290" y="1428"/>
                  </a:cubicBezTo>
                  <a:cubicBezTo>
                    <a:pt x="17783" y="1039"/>
                    <a:pt x="18329" y="675"/>
                    <a:pt x="18900" y="416"/>
                  </a:cubicBezTo>
                  <a:cubicBezTo>
                    <a:pt x="19237" y="234"/>
                    <a:pt x="19601" y="104"/>
                    <a:pt x="19938" y="0"/>
                  </a:cubicBezTo>
                  <a:close/>
                </a:path>
              </a:pathLst>
            </a:custGeom>
            <a:solidFill>
              <a:srgbClr val="F96E0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3" name="Google Shape;1533;p46"/>
            <p:cNvSpPr/>
            <p:nvPr/>
          </p:nvSpPr>
          <p:spPr>
            <a:xfrm>
              <a:off x="1697205" y="2312537"/>
              <a:ext cx="267525" cy="141264"/>
            </a:xfrm>
            <a:custGeom>
              <a:avLst/>
              <a:gdLst/>
              <a:ahLst/>
              <a:cxnLst/>
              <a:rect l="l" t="t" r="r" b="b"/>
              <a:pathLst>
                <a:path w="5920" h="3126" extrusionOk="0">
                  <a:moveTo>
                    <a:pt x="2259" y="1"/>
                  </a:moveTo>
                  <a:cubicBezTo>
                    <a:pt x="2000" y="1"/>
                    <a:pt x="1714" y="1"/>
                    <a:pt x="1454" y="53"/>
                  </a:cubicBezTo>
                  <a:cubicBezTo>
                    <a:pt x="1195" y="79"/>
                    <a:pt x="961" y="157"/>
                    <a:pt x="728" y="235"/>
                  </a:cubicBezTo>
                  <a:lnTo>
                    <a:pt x="650" y="261"/>
                  </a:lnTo>
                  <a:cubicBezTo>
                    <a:pt x="598" y="286"/>
                    <a:pt x="546" y="312"/>
                    <a:pt x="494" y="364"/>
                  </a:cubicBezTo>
                  <a:cubicBezTo>
                    <a:pt x="416" y="390"/>
                    <a:pt x="364" y="416"/>
                    <a:pt x="312" y="468"/>
                  </a:cubicBezTo>
                  <a:cubicBezTo>
                    <a:pt x="286" y="494"/>
                    <a:pt x="234" y="520"/>
                    <a:pt x="208" y="572"/>
                  </a:cubicBezTo>
                  <a:lnTo>
                    <a:pt x="130" y="650"/>
                  </a:lnTo>
                  <a:cubicBezTo>
                    <a:pt x="130" y="624"/>
                    <a:pt x="104" y="598"/>
                    <a:pt x="79" y="598"/>
                  </a:cubicBezTo>
                  <a:lnTo>
                    <a:pt x="53" y="598"/>
                  </a:lnTo>
                  <a:cubicBezTo>
                    <a:pt x="27" y="598"/>
                    <a:pt x="27" y="624"/>
                    <a:pt x="1" y="650"/>
                  </a:cubicBezTo>
                  <a:cubicBezTo>
                    <a:pt x="1" y="650"/>
                    <a:pt x="1" y="676"/>
                    <a:pt x="1" y="702"/>
                  </a:cubicBezTo>
                  <a:cubicBezTo>
                    <a:pt x="79" y="832"/>
                    <a:pt x="130" y="935"/>
                    <a:pt x="208" y="1065"/>
                  </a:cubicBezTo>
                  <a:cubicBezTo>
                    <a:pt x="286" y="1195"/>
                    <a:pt x="390" y="1299"/>
                    <a:pt x="468" y="1429"/>
                  </a:cubicBezTo>
                  <a:cubicBezTo>
                    <a:pt x="676" y="1662"/>
                    <a:pt x="909" y="1896"/>
                    <a:pt x="1143" y="2078"/>
                  </a:cubicBezTo>
                  <a:cubicBezTo>
                    <a:pt x="1636" y="2441"/>
                    <a:pt x="2207" y="2753"/>
                    <a:pt x="2804" y="2934"/>
                  </a:cubicBezTo>
                  <a:cubicBezTo>
                    <a:pt x="3064" y="3012"/>
                    <a:pt x="3350" y="3064"/>
                    <a:pt x="3635" y="3116"/>
                  </a:cubicBezTo>
                  <a:cubicBezTo>
                    <a:pt x="3720" y="3123"/>
                    <a:pt x="3804" y="3126"/>
                    <a:pt x="3888" y="3126"/>
                  </a:cubicBezTo>
                  <a:cubicBezTo>
                    <a:pt x="4141" y="3126"/>
                    <a:pt x="4395" y="3097"/>
                    <a:pt x="4648" y="3038"/>
                  </a:cubicBezTo>
                  <a:cubicBezTo>
                    <a:pt x="4881" y="2986"/>
                    <a:pt x="5115" y="2909"/>
                    <a:pt x="5349" y="2831"/>
                  </a:cubicBezTo>
                  <a:lnTo>
                    <a:pt x="5556" y="2753"/>
                  </a:lnTo>
                  <a:lnTo>
                    <a:pt x="5686" y="2675"/>
                  </a:lnTo>
                  <a:lnTo>
                    <a:pt x="5790" y="2597"/>
                  </a:lnTo>
                  <a:cubicBezTo>
                    <a:pt x="5868" y="2571"/>
                    <a:pt x="5894" y="2493"/>
                    <a:pt x="5920" y="2415"/>
                  </a:cubicBezTo>
                  <a:cubicBezTo>
                    <a:pt x="5894" y="2311"/>
                    <a:pt x="5868" y="2234"/>
                    <a:pt x="5816" y="2156"/>
                  </a:cubicBezTo>
                  <a:cubicBezTo>
                    <a:pt x="5790" y="2104"/>
                    <a:pt x="5764" y="2052"/>
                    <a:pt x="5738" y="2026"/>
                  </a:cubicBezTo>
                  <a:lnTo>
                    <a:pt x="5712" y="2000"/>
                  </a:lnTo>
                  <a:cubicBezTo>
                    <a:pt x="5660" y="1948"/>
                    <a:pt x="5608" y="1870"/>
                    <a:pt x="5556" y="1818"/>
                  </a:cubicBezTo>
                  <a:cubicBezTo>
                    <a:pt x="5349" y="1533"/>
                    <a:pt x="5089" y="1273"/>
                    <a:pt x="4855" y="1039"/>
                  </a:cubicBezTo>
                  <a:cubicBezTo>
                    <a:pt x="4596" y="806"/>
                    <a:pt x="4336" y="624"/>
                    <a:pt x="4051" y="442"/>
                  </a:cubicBezTo>
                  <a:cubicBezTo>
                    <a:pt x="3791" y="286"/>
                    <a:pt x="3479" y="183"/>
                    <a:pt x="3194" y="131"/>
                  </a:cubicBezTo>
                  <a:cubicBezTo>
                    <a:pt x="2882" y="53"/>
                    <a:pt x="2571" y="1"/>
                    <a:pt x="2259" y="1"/>
                  </a:cubicBezTo>
                  <a:close/>
                </a:path>
              </a:pathLst>
            </a:custGeom>
            <a:solidFill>
              <a:srgbClr val="FF77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4" name="Google Shape;1534;p46"/>
            <p:cNvSpPr/>
            <p:nvPr/>
          </p:nvSpPr>
          <p:spPr>
            <a:xfrm>
              <a:off x="1713654" y="2140097"/>
              <a:ext cx="92685" cy="83330"/>
            </a:xfrm>
            <a:custGeom>
              <a:avLst/>
              <a:gdLst/>
              <a:ahLst/>
              <a:cxnLst/>
              <a:rect l="l" t="t" r="r" b="b"/>
              <a:pathLst>
                <a:path w="2051" h="1844" extrusionOk="0">
                  <a:moveTo>
                    <a:pt x="1324" y="1"/>
                  </a:moveTo>
                  <a:cubicBezTo>
                    <a:pt x="1168" y="1"/>
                    <a:pt x="1039" y="1"/>
                    <a:pt x="883" y="27"/>
                  </a:cubicBezTo>
                  <a:cubicBezTo>
                    <a:pt x="753" y="53"/>
                    <a:pt x="623" y="79"/>
                    <a:pt x="493" y="130"/>
                  </a:cubicBezTo>
                  <a:lnTo>
                    <a:pt x="441" y="130"/>
                  </a:lnTo>
                  <a:cubicBezTo>
                    <a:pt x="415" y="156"/>
                    <a:pt x="390" y="156"/>
                    <a:pt x="338" y="182"/>
                  </a:cubicBezTo>
                  <a:cubicBezTo>
                    <a:pt x="312" y="208"/>
                    <a:pt x="260" y="234"/>
                    <a:pt x="234" y="260"/>
                  </a:cubicBezTo>
                  <a:cubicBezTo>
                    <a:pt x="182" y="286"/>
                    <a:pt x="130" y="312"/>
                    <a:pt x="104" y="364"/>
                  </a:cubicBezTo>
                  <a:lnTo>
                    <a:pt x="78" y="364"/>
                  </a:lnTo>
                  <a:cubicBezTo>
                    <a:pt x="52" y="364"/>
                    <a:pt x="26" y="390"/>
                    <a:pt x="26" y="416"/>
                  </a:cubicBezTo>
                  <a:cubicBezTo>
                    <a:pt x="0" y="442"/>
                    <a:pt x="0" y="494"/>
                    <a:pt x="26" y="520"/>
                  </a:cubicBezTo>
                  <a:cubicBezTo>
                    <a:pt x="52" y="702"/>
                    <a:pt x="78" y="883"/>
                    <a:pt x="156" y="1065"/>
                  </a:cubicBezTo>
                  <a:cubicBezTo>
                    <a:pt x="208" y="1247"/>
                    <a:pt x="338" y="1429"/>
                    <a:pt x="467" y="1584"/>
                  </a:cubicBezTo>
                  <a:cubicBezTo>
                    <a:pt x="571" y="1714"/>
                    <a:pt x="727" y="1792"/>
                    <a:pt x="909" y="1844"/>
                  </a:cubicBezTo>
                  <a:lnTo>
                    <a:pt x="1142" y="1844"/>
                  </a:lnTo>
                  <a:lnTo>
                    <a:pt x="1220" y="1818"/>
                  </a:lnTo>
                  <a:lnTo>
                    <a:pt x="1272" y="1792"/>
                  </a:lnTo>
                  <a:cubicBezTo>
                    <a:pt x="1324" y="1766"/>
                    <a:pt x="1376" y="1740"/>
                    <a:pt x="1428" y="1688"/>
                  </a:cubicBezTo>
                  <a:cubicBezTo>
                    <a:pt x="1506" y="1636"/>
                    <a:pt x="1584" y="1558"/>
                    <a:pt x="1662" y="1454"/>
                  </a:cubicBezTo>
                  <a:cubicBezTo>
                    <a:pt x="1765" y="1325"/>
                    <a:pt x="1843" y="1169"/>
                    <a:pt x="1921" y="1013"/>
                  </a:cubicBezTo>
                  <a:cubicBezTo>
                    <a:pt x="1973" y="883"/>
                    <a:pt x="2025" y="728"/>
                    <a:pt x="2051" y="572"/>
                  </a:cubicBezTo>
                  <a:lnTo>
                    <a:pt x="2051" y="494"/>
                  </a:lnTo>
                  <a:cubicBezTo>
                    <a:pt x="2051" y="468"/>
                    <a:pt x="2051" y="416"/>
                    <a:pt x="2051" y="390"/>
                  </a:cubicBezTo>
                  <a:cubicBezTo>
                    <a:pt x="2051" y="338"/>
                    <a:pt x="2025" y="286"/>
                    <a:pt x="1999" y="234"/>
                  </a:cubicBezTo>
                  <a:cubicBezTo>
                    <a:pt x="1973" y="208"/>
                    <a:pt x="1947" y="156"/>
                    <a:pt x="1895" y="130"/>
                  </a:cubicBezTo>
                  <a:cubicBezTo>
                    <a:pt x="1869" y="130"/>
                    <a:pt x="1869" y="105"/>
                    <a:pt x="1843" y="105"/>
                  </a:cubicBezTo>
                  <a:lnTo>
                    <a:pt x="1765" y="79"/>
                  </a:lnTo>
                  <a:cubicBezTo>
                    <a:pt x="1714" y="53"/>
                    <a:pt x="1636" y="53"/>
                    <a:pt x="1584" y="27"/>
                  </a:cubicBezTo>
                  <a:lnTo>
                    <a:pt x="1558" y="27"/>
                  </a:lnTo>
                  <a:cubicBezTo>
                    <a:pt x="1480" y="27"/>
                    <a:pt x="1402" y="27"/>
                    <a:pt x="1324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46"/>
            <p:cNvSpPr/>
            <p:nvPr/>
          </p:nvSpPr>
          <p:spPr>
            <a:xfrm>
              <a:off x="1950623" y="2194052"/>
              <a:ext cx="95035" cy="96255"/>
            </a:xfrm>
            <a:custGeom>
              <a:avLst/>
              <a:gdLst/>
              <a:ahLst/>
              <a:cxnLst/>
              <a:rect l="l" t="t" r="r" b="b"/>
              <a:pathLst>
                <a:path w="2103" h="2130" extrusionOk="0">
                  <a:moveTo>
                    <a:pt x="338" y="1"/>
                  </a:moveTo>
                  <a:cubicBezTo>
                    <a:pt x="312" y="1"/>
                    <a:pt x="312" y="1"/>
                    <a:pt x="312" y="27"/>
                  </a:cubicBezTo>
                  <a:lnTo>
                    <a:pt x="312" y="53"/>
                  </a:lnTo>
                  <a:lnTo>
                    <a:pt x="312" y="79"/>
                  </a:lnTo>
                  <a:cubicBezTo>
                    <a:pt x="286" y="79"/>
                    <a:pt x="260" y="131"/>
                    <a:pt x="260" y="157"/>
                  </a:cubicBezTo>
                  <a:cubicBezTo>
                    <a:pt x="182" y="364"/>
                    <a:pt x="130" y="572"/>
                    <a:pt x="78" y="806"/>
                  </a:cubicBezTo>
                  <a:cubicBezTo>
                    <a:pt x="26" y="935"/>
                    <a:pt x="26" y="1065"/>
                    <a:pt x="26" y="1195"/>
                  </a:cubicBezTo>
                  <a:cubicBezTo>
                    <a:pt x="0" y="1351"/>
                    <a:pt x="26" y="1481"/>
                    <a:pt x="78" y="1610"/>
                  </a:cubicBezTo>
                  <a:cubicBezTo>
                    <a:pt x="104" y="1662"/>
                    <a:pt x="130" y="1714"/>
                    <a:pt x="156" y="1792"/>
                  </a:cubicBezTo>
                  <a:cubicBezTo>
                    <a:pt x="208" y="1896"/>
                    <a:pt x="312" y="1974"/>
                    <a:pt x="416" y="2052"/>
                  </a:cubicBezTo>
                  <a:cubicBezTo>
                    <a:pt x="442" y="2078"/>
                    <a:pt x="519" y="2104"/>
                    <a:pt x="571" y="2130"/>
                  </a:cubicBezTo>
                  <a:lnTo>
                    <a:pt x="857" y="2130"/>
                  </a:lnTo>
                  <a:cubicBezTo>
                    <a:pt x="909" y="2104"/>
                    <a:pt x="961" y="2078"/>
                    <a:pt x="1013" y="2078"/>
                  </a:cubicBezTo>
                  <a:cubicBezTo>
                    <a:pt x="1091" y="2052"/>
                    <a:pt x="1142" y="2026"/>
                    <a:pt x="1194" y="1974"/>
                  </a:cubicBezTo>
                  <a:cubicBezTo>
                    <a:pt x="1298" y="1922"/>
                    <a:pt x="1402" y="1870"/>
                    <a:pt x="1480" y="1792"/>
                  </a:cubicBezTo>
                  <a:lnTo>
                    <a:pt x="1610" y="1688"/>
                  </a:lnTo>
                  <a:cubicBezTo>
                    <a:pt x="1662" y="1662"/>
                    <a:pt x="1714" y="1610"/>
                    <a:pt x="1766" y="1584"/>
                  </a:cubicBezTo>
                  <a:lnTo>
                    <a:pt x="1791" y="1559"/>
                  </a:lnTo>
                  <a:cubicBezTo>
                    <a:pt x="1869" y="1533"/>
                    <a:pt x="1947" y="1455"/>
                    <a:pt x="2025" y="1403"/>
                  </a:cubicBezTo>
                  <a:cubicBezTo>
                    <a:pt x="2051" y="1377"/>
                    <a:pt x="2051" y="1351"/>
                    <a:pt x="2077" y="1299"/>
                  </a:cubicBezTo>
                  <a:cubicBezTo>
                    <a:pt x="2103" y="1273"/>
                    <a:pt x="2103" y="1221"/>
                    <a:pt x="2103" y="1169"/>
                  </a:cubicBezTo>
                  <a:cubicBezTo>
                    <a:pt x="2103" y="1143"/>
                    <a:pt x="2103" y="1117"/>
                    <a:pt x="2103" y="1117"/>
                  </a:cubicBezTo>
                  <a:cubicBezTo>
                    <a:pt x="2103" y="1091"/>
                    <a:pt x="2103" y="1039"/>
                    <a:pt x="2077" y="1013"/>
                  </a:cubicBezTo>
                  <a:cubicBezTo>
                    <a:pt x="2077" y="961"/>
                    <a:pt x="2051" y="909"/>
                    <a:pt x="2025" y="858"/>
                  </a:cubicBezTo>
                  <a:cubicBezTo>
                    <a:pt x="1947" y="754"/>
                    <a:pt x="1843" y="624"/>
                    <a:pt x="1740" y="546"/>
                  </a:cubicBezTo>
                  <a:cubicBezTo>
                    <a:pt x="1636" y="442"/>
                    <a:pt x="1532" y="364"/>
                    <a:pt x="1402" y="286"/>
                  </a:cubicBezTo>
                  <a:cubicBezTo>
                    <a:pt x="1272" y="235"/>
                    <a:pt x="1142" y="183"/>
                    <a:pt x="1013" y="131"/>
                  </a:cubicBezTo>
                  <a:cubicBezTo>
                    <a:pt x="909" y="105"/>
                    <a:pt x="779" y="79"/>
                    <a:pt x="675" y="79"/>
                  </a:cubicBezTo>
                  <a:lnTo>
                    <a:pt x="467" y="79"/>
                  </a:lnTo>
                  <a:cubicBezTo>
                    <a:pt x="467" y="53"/>
                    <a:pt x="467" y="53"/>
                    <a:pt x="467" y="53"/>
                  </a:cubicBezTo>
                  <a:cubicBezTo>
                    <a:pt x="467" y="27"/>
                    <a:pt x="442" y="27"/>
                    <a:pt x="442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46"/>
            <p:cNvSpPr/>
            <p:nvPr/>
          </p:nvSpPr>
          <p:spPr>
            <a:xfrm>
              <a:off x="1669053" y="2127941"/>
              <a:ext cx="386013" cy="331288"/>
            </a:xfrm>
            <a:custGeom>
              <a:avLst/>
              <a:gdLst/>
              <a:ahLst/>
              <a:cxnLst/>
              <a:rect l="l" t="t" r="r" b="b"/>
              <a:pathLst>
                <a:path w="8542" h="7331" extrusionOk="0">
                  <a:moveTo>
                    <a:pt x="2077" y="296"/>
                  </a:moveTo>
                  <a:cubicBezTo>
                    <a:pt x="2233" y="296"/>
                    <a:pt x="2363" y="296"/>
                    <a:pt x="2493" y="322"/>
                  </a:cubicBezTo>
                  <a:cubicBezTo>
                    <a:pt x="2623" y="348"/>
                    <a:pt x="2726" y="399"/>
                    <a:pt x="2830" y="451"/>
                  </a:cubicBezTo>
                  <a:lnTo>
                    <a:pt x="2960" y="529"/>
                  </a:lnTo>
                  <a:lnTo>
                    <a:pt x="2960" y="581"/>
                  </a:lnTo>
                  <a:lnTo>
                    <a:pt x="2960" y="607"/>
                  </a:lnTo>
                  <a:cubicBezTo>
                    <a:pt x="2882" y="893"/>
                    <a:pt x="2804" y="1152"/>
                    <a:pt x="2675" y="1386"/>
                  </a:cubicBezTo>
                  <a:cubicBezTo>
                    <a:pt x="2597" y="1542"/>
                    <a:pt x="2493" y="1698"/>
                    <a:pt x="2389" y="1801"/>
                  </a:cubicBezTo>
                  <a:cubicBezTo>
                    <a:pt x="2337" y="1853"/>
                    <a:pt x="2285" y="1905"/>
                    <a:pt x="2233" y="1957"/>
                  </a:cubicBezTo>
                  <a:cubicBezTo>
                    <a:pt x="2181" y="1983"/>
                    <a:pt x="2129" y="2009"/>
                    <a:pt x="2077" y="2035"/>
                  </a:cubicBezTo>
                  <a:cubicBezTo>
                    <a:pt x="2026" y="2035"/>
                    <a:pt x="1974" y="2061"/>
                    <a:pt x="1948" y="2061"/>
                  </a:cubicBezTo>
                  <a:lnTo>
                    <a:pt x="1818" y="2061"/>
                  </a:lnTo>
                  <a:lnTo>
                    <a:pt x="1714" y="2009"/>
                  </a:lnTo>
                  <a:cubicBezTo>
                    <a:pt x="1636" y="1983"/>
                    <a:pt x="1610" y="1957"/>
                    <a:pt x="1558" y="1905"/>
                  </a:cubicBezTo>
                  <a:cubicBezTo>
                    <a:pt x="1480" y="1827"/>
                    <a:pt x="1428" y="1775"/>
                    <a:pt x="1377" y="1698"/>
                  </a:cubicBezTo>
                  <a:cubicBezTo>
                    <a:pt x="1299" y="1568"/>
                    <a:pt x="1221" y="1412"/>
                    <a:pt x="1169" y="1256"/>
                  </a:cubicBezTo>
                  <a:cubicBezTo>
                    <a:pt x="1117" y="1100"/>
                    <a:pt x="1091" y="945"/>
                    <a:pt x="1091" y="789"/>
                  </a:cubicBezTo>
                  <a:cubicBezTo>
                    <a:pt x="1091" y="789"/>
                    <a:pt x="1091" y="763"/>
                    <a:pt x="1091" y="737"/>
                  </a:cubicBezTo>
                  <a:cubicBezTo>
                    <a:pt x="1169" y="659"/>
                    <a:pt x="1247" y="607"/>
                    <a:pt x="1351" y="529"/>
                  </a:cubicBezTo>
                  <a:cubicBezTo>
                    <a:pt x="1428" y="477"/>
                    <a:pt x="1532" y="425"/>
                    <a:pt x="1610" y="399"/>
                  </a:cubicBezTo>
                  <a:lnTo>
                    <a:pt x="1688" y="374"/>
                  </a:lnTo>
                  <a:cubicBezTo>
                    <a:pt x="1818" y="322"/>
                    <a:pt x="1948" y="296"/>
                    <a:pt x="2077" y="296"/>
                  </a:cubicBezTo>
                  <a:close/>
                  <a:moveTo>
                    <a:pt x="6595" y="1542"/>
                  </a:moveTo>
                  <a:cubicBezTo>
                    <a:pt x="6776" y="1542"/>
                    <a:pt x="6958" y="1568"/>
                    <a:pt x="7140" y="1594"/>
                  </a:cubicBezTo>
                  <a:cubicBezTo>
                    <a:pt x="7270" y="1620"/>
                    <a:pt x="7399" y="1672"/>
                    <a:pt x="7529" y="1749"/>
                  </a:cubicBezTo>
                  <a:cubicBezTo>
                    <a:pt x="7633" y="1801"/>
                    <a:pt x="7711" y="1853"/>
                    <a:pt x="7815" y="1931"/>
                  </a:cubicBezTo>
                  <a:cubicBezTo>
                    <a:pt x="7867" y="2009"/>
                    <a:pt x="7945" y="2087"/>
                    <a:pt x="7997" y="2165"/>
                  </a:cubicBezTo>
                  <a:cubicBezTo>
                    <a:pt x="8074" y="2269"/>
                    <a:pt x="8100" y="2372"/>
                    <a:pt x="8152" y="2476"/>
                  </a:cubicBezTo>
                  <a:cubicBezTo>
                    <a:pt x="8178" y="2554"/>
                    <a:pt x="8204" y="2658"/>
                    <a:pt x="8204" y="2736"/>
                  </a:cubicBezTo>
                  <a:lnTo>
                    <a:pt x="8178" y="2736"/>
                  </a:lnTo>
                  <a:cubicBezTo>
                    <a:pt x="8100" y="2814"/>
                    <a:pt x="8022" y="2892"/>
                    <a:pt x="7945" y="2970"/>
                  </a:cubicBezTo>
                  <a:cubicBezTo>
                    <a:pt x="7841" y="3073"/>
                    <a:pt x="7711" y="3151"/>
                    <a:pt x="7607" y="3229"/>
                  </a:cubicBezTo>
                  <a:cubicBezTo>
                    <a:pt x="7503" y="3281"/>
                    <a:pt x="7399" y="3333"/>
                    <a:pt x="7296" y="3385"/>
                  </a:cubicBezTo>
                  <a:lnTo>
                    <a:pt x="7218" y="3411"/>
                  </a:lnTo>
                  <a:cubicBezTo>
                    <a:pt x="7140" y="3437"/>
                    <a:pt x="7062" y="3437"/>
                    <a:pt x="6984" y="3463"/>
                  </a:cubicBezTo>
                  <a:lnTo>
                    <a:pt x="6828" y="3463"/>
                  </a:lnTo>
                  <a:cubicBezTo>
                    <a:pt x="6776" y="3437"/>
                    <a:pt x="6724" y="3411"/>
                    <a:pt x="6673" y="3411"/>
                  </a:cubicBezTo>
                  <a:cubicBezTo>
                    <a:pt x="6647" y="3385"/>
                    <a:pt x="6621" y="3359"/>
                    <a:pt x="6569" y="3333"/>
                  </a:cubicBezTo>
                  <a:cubicBezTo>
                    <a:pt x="6543" y="3281"/>
                    <a:pt x="6517" y="3255"/>
                    <a:pt x="6491" y="3229"/>
                  </a:cubicBezTo>
                  <a:cubicBezTo>
                    <a:pt x="6465" y="3151"/>
                    <a:pt x="6439" y="3099"/>
                    <a:pt x="6413" y="3047"/>
                  </a:cubicBezTo>
                  <a:cubicBezTo>
                    <a:pt x="6387" y="2944"/>
                    <a:pt x="6361" y="2840"/>
                    <a:pt x="6361" y="2762"/>
                  </a:cubicBezTo>
                  <a:cubicBezTo>
                    <a:pt x="6361" y="2528"/>
                    <a:pt x="6361" y="2321"/>
                    <a:pt x="6413" y="2113"/>
                  </a:cubicBezTo>
                  <a:lnTo>
                    <a:pt x="6413" y="2087"/>
                  </a:lnTo>
                  <a:cubicBezTo>
                    <a:pt x="6465" y="1905"/>
                    <a:pt x="6517" y="1723"/>
                    <a:pt x="6595" y="1542"/>
                  </a:cubicBezTo>
                  <a:close/>
                  <a:moveTo>
                    <a:pt x="2717" y="4154"/>
                  </a:moveTo>
                  <a:cubicBezTo>
                    <a:pt x="2945" y="4154"/>
                    <a:pt x="3173" y="4178"/>
                    <a:pt x="3401" y="4216"/>
                  </a:cubicBezTo>
                  <a:cubicBezTo>
                    <a:pt x="4206" y="4371"/>
                    <a:pt x="4933" y="4735"/>
                    <a:pt x="5530" y="5280"/>
                  </a:cubicBezTo>
                  <a:cubicBezTo>
                    <a:pt x="5764" y="5488"/>
                    <a:pt x="5998" y="5747"/>
                    <a:pt x="6179" y="6033"/>
                  </a:cubicBezTo>
                  <a:cubicBezTo>
                    <a:pt x="6283" y="6163"/>
                    <a:pt x="6361" y="6319"/>
                    <a:pt x="6413" y="6500"/>
                  </a:cubicBezTo>
                  <a:cubicBezTo>
                    <a:pt x="6413" y="6500"/>
                    <a:pt x="6439" y="6526"/>
                    <a:pt x="6439" y="6526"/>
                  </a:cubicBezTo>
                  <a:lnTo>
                    <a:pt x="6439" y="6552"/>
                  </a:lnTo>
                  <a:lnTo>
                    <a:pt x="6413" y="6552"/>
                  </a:lnTo>
                  <a:lnTo>
                    <a:pt x="6361" y="6604"/>
                  </a:lnTo>
                  <a:cubicBezTo>
                    <a:pt x="6205" y="6682"/>
                    <a:pt x="6023" y="6786"/>
                    <a:pt x="5842" y="6838"/>
                  </a:cubicBezTo>
                  <a:lnTo>
                    <a:pt x="5634" y="6916"/>
                  </a:lnTo>
                  <a:lnTo>
                    <a:pt x="5634" y="6942"/>
                  </a:lnTo>
                  <a:cubicBezTo>
                    <a:pt x="5323" y="7019"/>
                    <a:pt x="5037" y="7071"/>
                    <a:pt x="4725" y="7097"/>
                  </a:cubicBezTo>
                  <a:cubicBezTo>
                    <a:pt x="4362" y="7097"/>
                    <a:pt x="4025" y="7071"/>
                    <a:pt x="3687" y="6994"/>
                  </a:cubicBezTo>
                  <a:cubicBezTo>
                    <a:pt x="3298" y="6916"/>
                    <a:pt x="2934" y="6786"/>
                    <a:pt x="2597" y="6604"/>
                  </a:cubicBezTo>
                  <a:cubicBezTo>
                    <a:pt x="2207" y="6422"/>
                    <a:pt x="1870" y="6163"/>
                    <a:pt x="1584" y="5903"/>
                  </a:cubicBezTo>
                  <a:cubicBezTo>
                    <a:pt x="1299" y="5644"/>
                    <a:pt x="1065" y="5358"/>
                    <a:pt x="857" y="5046"/>
                  </a:cubicBezTo>
                  <a:lnTo>
                    <a:pt x="753" y="4839"/>
                  </a:lnTo>
                  <a:cubicBezTo>
                    <a:pt x="857" y="4761"/>
                    <a:pt x="961" y="4683"/>
                    <a:pt x="1039" y="4631"/>
                  </a:cubicBezTo>
                  <a:cubicBezTo>
                    <a:pt x="1221" y="4527"/>
                    <a:pt x="1377" y="4423"/>
                    <a:pt x="1584" y="4346"/>
                  </a:cubicBezTo>
                  <a:lnTo>
                    <a:pt x="1662" y="4320"/>
                  </a:lnTo>
                  <a:cubicBezTo>
                    <a:pt x="1922" y="4242"/>
                    <a:pt x="2181" y="4164"/>
                    <a:pt x="2467" y="4164"/>
                  </a:cubicBezTo>
                  <a:cubicBezTo>
                    <a:pt x="2550" y="4157"/>
                    <a:pt x="2634" y="4154"/>
                    <a:pt x="2717" y="4154"/>
                  </a:cubicBezTo>
                  <a:close/>
                  <a:moveTo>
                    <a:pt x="2146" y="0"/>
                  </a:moveTo>
                  <a:cubicBezTo>
                    <a:pt x="2079" y="0"/>
                    <a:pt x="2013" y="4"/>
                    <a:pt x="1948" y="10"/>
                  </a:cubicBezTo>
                  <a:cubicBezTo>
                    <a:pt x="1818" y="36"/>
                    <a:pt x="1662" y="62"/>
                    <a:pt x="1558" y="114"/>
                  </a:cubicBezTo>
                  <a:lnTo>
                    <a:pt x="1506" y="114"/>
                  </a:lnTo>
                  <a:cubicBezTo>
                    <a:pt x="1402" y="166"/>
                    <a:pt x="1273" y="218"/>
                    <a:pt x="1195" y="296"/>
                  </a:cubicBezTo>
                  <a:cubicBezTo>
                    <a:pt x="961" y="451"/>
                    <a:pt x="779" y="659"/>
                    <a:pt x="624" y="893"/>
                  </a:cubicBezTo>
                  <a:cubicBezTo>
                    <a:pt x="468" y="1126"/>
                    <a:pt x="338" y="1386"/>
                    <a:pt x="260" y="1672"/>
                  </a:cubicBezTo>
                  <a:cubicBezTo>
                    <a:pt x="156" y="1931"/>
                    <a:pt x="104" y="2217"/>
                    <a:pt x="53" y="2502"/>
                  </a:cubicBezTo>
                  <a:cubicBezTo>
                    <a:pt x="1" y="2996"/>
                    <a:pt x="27" y="3515"/>
                    <a:pt x="156" y="4008"/>
                  </a:cubicBezTo>
                  <a:cubicBezTo>
                    <a:pt x="312" y="4475"/>
                    <a:pt x="520" y="4917"/>
                    <a:pt x="805" y="5306"/>
                  </a:cubicBezTo>
                  <a:cubicBezTo>
                    <a:pt x="1091" y="5721"/>
                    <a:pt x="1454" y="6059"/>
                    <a:pt x="1844" y="6370"/>
                  </a:cubicBezTo>
                  <a:cubicBezTo>
                    <a:pt x="2233" y="6656"/>
                    <a:pt x="2675" y="6890"/>
                    <a:pt x="3142" y="7071"/>
                  </a:cubicBezTo>
                  <a:cubicBezTo>
                    <a:pt x="3609" y="7227"/>
                    <a:pt x="4076" y="7305"/>
                    <a:pt x="4570" y="7331"/>
                  </a:cubicBezTo>
                  <a:cubicBezTo>
                    <a:pt x="5063" y="7305"/>
                    <a:pt x="5556" y="7227"/>
                    <a:pt x="5998" y="7045"/>
                  </a:cubicBezTo>
                  <a:lnTo>
                    <a:pt x="6023" y="7045"/>
                  </a:lnTo>
                  <a:cubicBezTo>
                    <a:pt x="6231" y="6968"/>
                    <a:pt x="6439" y="6838"/>
                    <a:pt x="6621" y="6708"/>
                  </a:cubicBezTo>
                  <a:cubicBezTo>
                    <a:pt x="6776" y="6604"/>
                    <a:pt x="6932" y="6474"/>
                    <a:pt x="7062" y="6344"/>
                  </a:cubicBezTo>
                  <a:cubicBezTo>
                    <a:pt x="7373" y="6033"/>
                    <a:pt x="7633" y="5695"/>
                    <a:pt x="7841" y="5306"/>
                  </a:cubicBezTo>
                  <a:cubicBezTo>
                    <a:pt x="8074" y="4917"/>
                    <a:pt x="8256" y="4501"/>
                    <a:pt x="8386" y="4086"/>
                  </a:cubicBezTo>
                  <a:cubicBezTo>
                    <a:pt x="8438" y="3878"/>
                    <a:pt x="8490" y="3671"/>
                    <a:pt x="8516" y="3463"/>
                  </a:cubicBezTo>
                  <a:cubicBezTo>
                    <a:pt x="8542" y="3255"/>
                    <a:pt x="8542" y="3047"/>
                    <a:pt x="8542" y="2866"/>
                  </a:cubicBezTo>
                  <a:cubicBezTo>
                    <a:pt x="8490" y="2502"/>
                    <a:pt x="8360" y="2165"/>
                    <a:pt x="8126" y="1879"/>
                  </a:cubicBezTo>
                  <a:cubicBezTo>
                    <a:pt x="7997" y="1749"/>
                    <a:pt x="7867" y="1620"/>
                    <a:pt x="7711" y="1542"/>
                  </a:cubicBezTo>
                  <a:cubicBezTo>
                    <a:pt x="7529" y="1438"/>
                    <a:pt x="7322" y="1360"/>
                    <a:pt x="7114" y="1334"/>
                  </a:cubicBezTo>
                  <a:cubicBezTo>
                    <a:pt x="6921" y="1302"/>
                    <a:pt x="6739" y="1280"/>
                    <a:pt x="6554" y="1280"/>
                  </a:cubicBezTo>
                  <a:cubicBezTo>
                    <a:pt x="6439" y="1280"/>
                    <a:pt x="6324" y="1288"/>
                    <a:pt x="6205" y="1308"/>
                  </a:cubicBezTo>
                  <a:cubicBezTo>
                    <a:pt x="6049" y="1334"/>
                    <a:pt x="5894" y="1360"/>
                    <a:pt x="5738" y="1386"/>
                  </a:cubicBezTo>
                  <a:lnTo>
                    <a:pt x="5452" y="1438"/>
                  </a:lnTo>
                  <a:lnTo>
                    <a:pt x="4829" y="1438"/>
                  </a:lnTo>
                  <a:cubicBezTo>
                    <a:pt x="4699" y="1386"/>
                    <a:pt x="4570" y="1360"/>
                    <a:pt x="4466" y="1308"/>
                  </a:cubicBezTo>
                  <a:cubicBezTo>
                    <a:pt x="4180" y="1152"/>
                    <a:pt x="3947" y="971"/>
                    <a:pt x="3713" y="737"/>
                  </a:cubicBezTo>
                  <a:cubicBezTo>
                    <a:pt x="3583" y="633"/>
                    <a:pt x="3479" y="529"/>
                    <a:pt x="3350" y="451"/>
                  </a:cubicBezTo>
                  <a:cubicBezTo>
                    <a:pt x="3168" y="296"/>
                    <a:pt x="2960" y="166"/>
                    <a:pt x="2752" y="88"/>
                  </a:cubicBezTo>
                  <a:cubicBezTo>
                    <a:pt x="2558" y="30"/>
                    <a:pt x="2348" y="0"/>
                    <a:pt x="2146" y="0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46"/>
            <p:cNvSpPr/>
            <p:nvPr/>
          </p:nvSpPr>
          <p:spPr>
            <a:xfrm>
              <a:off x="1832138" y="2044478"/>
              <a:ext cx="126713" cy="105067"/>
            </a:xfrm>
            <a:custGeom>
              <a:avLst/>
              <a:gdLst/>
              <a:ahLst/>
              <a:cxnLst/>
              <a:rect l="l" t="t" r="r" b="b"/>
              <a:pathLst>
                <a:path w="2804" h="2325" extrusionOk="0">
                  <a:moveTo>
                    <a:pt x="1259" y="1"/>
                  </a:moveTo>
                  <a:cubicBezTo>
                    <a:pt x="1149" y="1"/>
                    <a:pt x="1039" y="14"/>
                    <a:pt x="935" y="40"/>
                  </a:cubicBezTo>
                  <a:cubicBezTo>
                    <a:pt x="727" y="66"/>
                    <a:pt x="519" y="170"/>
                    <a:pt x="338" y="299"/>
                  </a:cubicBezTo>
                  <a:cubicBezTo>
                    <a:pt x="260" y="351"/>
                    <a:pt x="182" y="455"/>
                    <a:pt x="130" y="559"/>
                  </a:cubicBezTo>
                  <a:cubicBezTo>
                    <a:pt x="78" y="663"/>
                    <a:pt x="26" y="767"/>
                    <a:pt x="26" y="871"/>
                  </a:cubicBezTo>
                  <a:cubicBezTo>
                    <a:pt x="0" y="1104"/>
                    <a:pt x="78" y="1312"/>
                    <a:pt x="182" y="1494"/>
                  </a:cubicBezTo>
                  <a:cubicBezTo>
                    <a:pt x="260" y="1571"/>
                    <a:pt x="338" y="1649"/>
                    <a:pt x="441" y="1727"/>
                  </a:cubicBezTo>
                  <a:cubicBezTo>
                    <a:pt x="519" y="1779"/>
                    <a:pt x="623" y="1805"/>
                    <a:pt x="701" y="1831"/>
                  </a:cubicBezTo>
                  <a:cubicBezTo>
                    <a:pt x="727" y="1935"/>
                    <a:pt x="753" y="2013"/>
                    <a:pt x="779" y="2091"/>
                  </a:cubicBezTo>
                  <a:cubicBezTo>
                    <a:pt x="831" y="2143"/>
                    <a:pt x="883" y="2221"/>
                    <a:pt x="935" y="2246"/>
                  </a:cubicBezTo>
                  <a:cubicBezTo>
                    <a:pt x="1013" y="2298"/>
                    <a:pt x="1065" y="2298"/>
                    <a:pt x="1142" y="2324"/>
                  </a:cubicBezTo>
                  <a:lnTo>
                    <a:pt x="1376" y="2324"/>
                  </a:lnTo>
                  <a:cubicBezTo>
                    <a:pt x="1428" y="2298"/>
                    <a:pt x="1506" y="2272"/>
                    <a:pt x="1584" y="2221"/>
                  </a:cubicBezTo>
                  <a:cubicBezTo>
                    <a:pt x="1636" y="2169"/>
                    <a:pt x="1714" y="2117"/>
                    <a:pt x="1765" y="2039"/>
                  </a:cubicBezTo>
                  <a:lnTo>
                    <a:pt x="1791" y="1987"/>
                  </a:lnTo>
                  <a:cubicBezTo>
                    <a:pt x="1852" y="2017"/>
                    <a:pt x="1922" y="2030"/>
                    <a:pt x="1995" y="2030"/>
                  </a:cubicBezTo>
                  <a:cubicBezTo>
                    <a:pt x="2047" y="2030"/>
                    <a:pt x="2101" y="2024"/>
                    <a:pt x="2155" y="2013"/>
                  </a:cubicBezTo>
                  <a:cubicBezTo>
                    <a:pt x="2285" y="1987"/>
                    <a:pt x="2389" y="1935"/>
                    <a:pt x="2492" y="1883"/>
                  </a:cubicBezTo>
                  <a:cubicBezTo>
                    <a:pt x="2674" y="1727"/>
                    <a:pt x="2804" y="1468"/>
                    <a:pt x="2778" y="1234"/>
                  </a:cubicBezTo>
                  <a:cubicBezTo>
                    <a:pt x="2778" y="1026"/>
                    <a:pt x="2726" y="845"/>
                    <a:pt x="2622" y="689"/>
                  </a:cubicBezTo>
                  <a:cubicBezTo>
                    <a:pt x="2492" y="507"/>
                    <a:pt x="2363" y="377"/>
                    <a:pt x="2181" y="273"/>
                  </a:cubicBezTo>
                  <a:lnTo>
                    <a:pt x="2181" y="247"/>
                  </a:lnTo>
                  <a:cubicBezTo>
                    <a:pt x="1999" y="144"/>
                    <a:pt x="1791" y="66"/>
                    <a:pt x="1584" y="40"/>
                  </a:cubicBezTo>
                  <a:cubicBezTo>
                    <a:pt x="1480" y="14"/>
                    <a:pt x="1370" y="1"/>
                    <a:pt x="1259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46"/>
            <p:cNvSpPr/>
            <p:nvPr/>
          </p:nvSpPr>
          <p:spPr>
            <a:xfrm>
              <a:off x="1870820" y="2141272"/>
              <a:ext cx="20019" cy="51652"/>
            </a:xfrm>
            <a:custGeom>
              <a:avLst/>
              <a:gdLst/>
              <a:ahLst/>
              <a:cxnLst/>
              <a:rect l="l" t="t" r="r" b="b"/>
              <a:pathLst>
                <a:path w="443" h="1143" extrusionOk="0">
                  <a:moveTo>
                    <a:pt x="312" y="1"/>
                  </a:moveTo>
                  <a:cubicBezTo>
                    <a:pt x="260" y="1"/>
                    <a:pt x="209" y="27"/>
                    <a:pt x="183" y="79"/>
                  </a:cubicBezTo>
                  <a:cubicBezTo>
                    <a:pt x="157" y="390"/>
                    <a:pt x="105" y="702"/>
                    <a:pt x="27" y="1013"/>
                  </a:cubicBezTo>
                  <a:cubicBezTo>
                    <a:pt x="1" y="1065"/>
                    <a:pt x="53" y="1143"/>
                    <a:pt x="105" y="1143"/>
                  </a:cubicBezTo>
                  <a:lnTo>
                    <a:pt x="209" y="1143"/>
                  </a:lnTo>
                  <a:cubicBezTo>
                    <a:pt x="234" y="1143"/>
                    <a:pt x="260" y="1117"/>
                    <a:pt x="260" y="1091"/>
                  </a:cubicBezTo>
                  <a:cubicBezTo>
                    <a:pt x="338" y="779"/>
                    <a:pt x="416" y="468"/>
                    <a:pt x="442" y="156"/>
                  </a:cubicBezTo>
                  <a:cubicBezTo>
                    <a:pt x="442" y="104"/>
                    <a:pt x="416" y="53"/>
                    <a:pt x="364" y="27"/>
                  </a:cubicBezTo>
                  <a:lnTo>
                    <a:pt x="338" y="27"/>
                  </a:lnTo>
                  <a:lnTo>
                    <a:pt x="312" y="1"/>
                  </a:ln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46"/>
            <p:cNvSpPr/>
            <p:nvPr/>
          </p:nvSpPr>
          <p:spPr>
            <a:xfrm>
              <a:off x="1292497" y="1823595"/>
              <a:ext cx="378963" cy="374173"/>
            </a:xfrm>
            <a:custGeom>
              <a:avLst/>
              <a:gdLst/>
              <a:ahLst/>
              <a:cxnLst/>
              <a:rect l="l" t="t" r="r" b="b"/>
              <a:pathLst>
                <a:path w="8386" h="8280" extrusionOk="0">
                  <a:moveTo>
                    <a:pt x="4381" y="0"/>
                  </a:moveTo>
                  <a:cubicBezTo>
                    <a:pt x="2659" y="0"/>
                    <a:pt x="1039" y="1310"/>
                    <a:pt x="545" y="3240"/>
                  </a:cubicBezTo>
                  <a:cubicBezTo>
                    <a:pt x="0" y="5473"/>
                    <a:pt x="1194" y="7680"/>
                    <a:pt x="3193" y="8173"/>
                  </a:cubicBezTo>
                  <a:cubicBezTo>
                    <a:pt x="3472" y="8245"/>
                    <a:pt x="3752" y="8280"/>
                    <a:pt x="4029" y="8280"/>
                  </a:cubicBezTo>
                  <a:cubicBezTo>
                    <a:pt x="5747" y="8280"/>
                    <a:pt x="7371" y="6957"/>
                    <a:pt x="7840" y="5058"/>
                  </a:cubicBezTo>
                  <a:cubicBezTo>
                    <a:pt x="8386" y="2825"/>
                    <a:pt x="7191" y="592"/>
                    <a:pt x="5192" y="99"/>
                  </a:cubicBezTo>
                  <a:cubicBezTo>
                    <a:pt x="4922" y="32"/>
                    <a:pt x="4650" y="0"/>
                    <a:pt x="4381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46"/>
            <p:cNvSpPr/>
            <p:nvPr/>
          </p:nvSpPr>
          <p:spPr>
            <a:xfrm>
              <a:off x="1396882" y="1891920"/>
              <a:ext cx="265175" cy="261786"/>
            </a:xfrm>
            <a:custGeom>
              <a:avLst/>
              <a:gdLst/>
              <a:ahLst/>
              <a:cxnLst/>
              <a:rect l="l" t="t" r="r" b="b"/>
              <a:pathLst>
                <a:path w="5868" h="5793" extrusionOk="0">
                  <a:moveTo>
                    <a:pt x="3078" y="1"/>
                  </a:moveTo>
                  <a:cubicBezTo>
                    <a:pt x="1867" y="1"/>
                    <a:pt x="728" y="922"/>
                    <a:pt x="390" y="2274"/>
                  </a:cubicBezTo>
                  <a:cubicBezTo>
                    <a:pt x="1" y="3831"/>
                    <a:pt x="831" y="5389"/>
                    <a:pt x="2259" y="5726"/>
                  </a:cubicBezTo>
                  <a:cubicBezTo>
                    <a:pt x="2445" y="5771"/>
                    <a:pt x="2632" y="5793"/>
                    <a:pt x="2817" y="5793"/>
                  </a:cubicBezTo>
                  <a:cubicBezTo>
                    <a:pt x="4028" y="5793"/>
                    <a:pt x="5167" y="4874"/>
                    <a:pt x="5504" y="3546"/>
                  </a:cubicBezTo>
                  <a:cubicBezTo>
                    <a:pt x="5868" y="1988"/>
                    <a:pt x="5063" y="430"/>
                    <a:pt x="3635" y="67"/>
                  </a:cubicBezTo>
                  <a:cubicBezTo>
                    <a:pt x="3450" y="22"/>
                    <a:pt x="3263" y="1"/>
                    <a:pt x="3078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46"/>
            <p:cNvSpPr/>
            <p:nvPr/>
          </p:nvSpPr>
          <p:spPr>
            <a:xfrm>
              <a:off x="1341752" y="1982479"/>
              <a:ext cx="120883" cy="51065"/>
            </a:xfrm>
            <a:custGeom>
              <a:avLst/>
              <a:gdLst/>
              <a:ahLst/>
              <a:cxnLst/>
              <a:rect l="l" t="t" r="r" b="b"/>
              <a:pathLst>
                <a:path w="2675" h="1130" extrusionOk="0">
                  <a:moveTo>
                    <a:pt x="725" y="0"/>
                  </a:moveTo>
                  <a:cubicBezTo>
                    <a:pt x="366" y="0"/>
                    <a:pt x="111" y="81"/>
                    <a:pt x="78" y="244"/>
                  </a:cubicBezTo>
                  <a:cubicBezTo>
                    <a:pt x="1" y="529"/>
                    <a:pt x="520" y="867"/>
                    <a:pt x="1221" y="1048"/>
                  </a:cubicBezTo>
                  <a:cubicBezTo>
                    <a:pt x="1469" y="1104"/>
                    <a:pt x="1708" y="1129"/>
                    <a:pt x="1916" y="1129"/>
                  </a:cubicBezTo>
                  <a:cubicBezTo>
                    <a:pt x="2295" y="1129"/>
                    <a:pt x="2572" y="1043"/>
                    <a:pt x="2623" y="893"/>
                  </a:cubicBezTo>
                  <a:cubicBezTo>
                    <a:pt x="2675" y="633"/>
                    <a:pt x="2155" y="270"/>
                    <a:pt x="1454" y="88"/>
                  </a:cubicBezTo>
                  <a:cubicBezTo>
                    <a:pt x="1191" y="29"/>
                    <a:pt x="940" y="0"/>
                    <a:pt x="725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46"/>
            <p:cNvSpPr/>
            <p:nvPr/>
          </p:nvSpPr>
          <p:spPr>
            <a:xfrm>
              <a:off x="1440308" y="1619884"/>
              <a:ext cx="215918" cy="95758"/>
            </a:xfrm>
            <a:custGeom>
              <a:avLst/>
              <a:gdLst/>
              <a:ahLst/>
              <a:cxnLst/>
              <a:rect l="l" t="t" r="r" b="b"/>
              <a:pathLst>
                <a:path w="4778" h="2119" extrusionOk="0">
                  <a:moveTo>
                    <a:pt x="1896" y="0"/>
                  </a:moveTo>
                  <a:cubicBezTo>
                    <a:pt x="888" y="0"/>
                    <a:pt x="117" y="314"/>
                    <a:pt x="52" y="791"/>
                  </a:cubicBezTo>
                  <a:cubicBezTo>
                    <a:pt x="0" y="1336"/>
                    <a:pt x="961" y="1933"/>
                    <a:pt x="2259" y="2089"/>
                  </a:cubicBezTo>
                  <a:cubicBezTo>
                    <a:pt x="2456" y="2109"/>
                    <a:pt x="2648" y="2118"/>
                    <a:pt x="2833" y="2118"/>
                  </a:cubicBezTo>
                  <a:cubicBezTo>
                    <a:pt x="3864" y="2118"/>
                    <a:pt x="4655" y="1820"/>
                    <a:pt x="4699" y="1336"/>
                  </a:cubicBezTo>
                  <a:cubicBezTo>
                    <a:pt x="4777" y="791"/>
                    <a:pt x="3791" y="194"/>
                    <a:pt x="2518" y="38"/>
                  </a:cubicBezTo>
                  <a:cubicBezTo>
                    <a:pt x="2304" y="12"/>
                    <a:pt x="2096" y="0"/>
                    <a:pt x="1896" y="0"/>
                  </a:cubicBezTo>
                  <a:close/>
                </a:path>
              </a:pathLst>
            </a:custGeom>
            <a:solidFill>
              <a:srgbClr val="BA4D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46"/>
            <p:cNvSpPr/>
            <p:nvPr/>
          </p:nvSpPr>
          <p:spPr>
            <a:xfrm>
              <a:off x="2090210" y="2055232"/>
              <a:ext cx="393063" cy="370422"/>
            </a:xfrm>
            <a:custGeom>
              <a:avLst/>
              <a:gdLst/>
              <a:ahLst/>
              <a:cxnLst/>
              <a:rect l="l" t="t" r="r" b="b"/>
              <a:pathLst>
                <a:path w="8698" h="8197" extrusionOk="0">
                  <a:moveTo>
                    <a:pt x="4632" y="1"/>
                  </a:moveTo>
                  <a:cubicBezTo>
                    <a:pt x="3088" y="1"/>
                    <a:pt x="1566" y="1010"/>
                    <a:pt x="883" y="2657"/>
                  </a:cubicBezTo>
                  <a:cubicBezTo>
                    <a:pt x="1" y="4760"/>
                    <a:pt x="857" y="7149"/>
                    <a:pt x="2752" y="7928"/>
                  </a:cubicBezTo>
                  <a:cubicBezTo>
                    <a:pt x="3187" y="8110"/>
                    <a:pt x="3639" y="8196"/>
                    <a:pt x="4089" y="8196"/>
                  </a:cubicBezTo>
                  <a:cubicBezTo>
                    <a:pt x="5625" y="8196"/>
                    <a:pt x="7132" y="7186"/>
                    <a:pt x="7815" y="5539"/>
                  </a:cubicBezTo>
                  <a:cubicBezTo>
                    <a:pt x="8697" y="3410"/>
                    <a:pt x="7867" y="1048"/>
                    <a:pt x="5971" y="269"/>
                  </a:cubicBezTo>
                  <a:cubicBezTo>
                    <a:pt x="5537" y="87"/>
                    <a:pt x="5083" y="1"/>
                    <a:pt x="4632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46"/>
            <p:cNvSpPr/>
            <p:nvPr/>
          </p:nvSpPr>
          <p:spPr>
            <a:xfrm>
              <a:off x="2104309" y="2092061"/>
              <a:ext cx="274529" cy="259707"/>
            </a:xfrm>
            <a:custGeom>
              <a:avLst/>
              <a:gdLst/>
              <a:ahLst/>
              <a:cxnLst/>
              <a:rect l="l" t="t" r="r" b="b"/>
              <a:pathLst>
                <a:path w="6075" h="5747" extrusionOk="0">
                  <a:moveTo>
                    <a:pt x="3239" y="1"/>
                  </a:moveTo>
                  <a:cubicBezTo>
                    <a:pt x="2168" y="1"/>
                    <a:pt x="1107" y="700"/>
                    <a:pt x="623" y="1868"/>
                  </a:cubicBezTo>
                  <a:cubicBezTo>
                    <a:pt x="0" y="3348"/>
                    <a:pt x="571" y="5010"/>
                    <a:pt x="1921" y="5555"/>
                  </a:cubicBezTo>
                  <a:cubicBezTo>
                    <a:pt x="2222" y="5685"/>
                    <a:pt x="2537" y="5746"/>
                    <a:pt x="2850" y="5746"/>
                  </a:cubicBezTo>
                  <a:cubicBezTo>
                    <a:pt x="3916" y="5746"/>
                    <a:pt x="4970" y="5037"/>
                    <a:pt x="5452" y="3893"/>
                  </a:cubicBezTo>
                  <a:cubicBezTo>
                    <a:pt x="6075" y="2414"/>
                    <a:pt x="5504" y="752"/>
                    <a:pt x="4154" y="181"/>
                  </a:cubicBezTo>
                  <a:cubicBezTo>
                    <a:pt x="3857" y="59"/>
                    <a:pt x="3548" y="1"/>
                    <a:pt x="3239" y="1"/>
                  </a:cubicBezTo>
                  <a:close/>
                </a:path>
              </a:pathLst>
            </a:custGeom>
            <a:solidFill>
              <a:srgbClr val="682F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46"/>
            <p:cNvSpPr/>
            <p:nvPr/>
          </p:nvSpPr>
          <p:spPr>
            <a:xfrm>
              <a:off x="2293152" y="2254967"/>
              <a:ext cx="118533" cy="61052"/>
            </a:xfrm>
            <a:custGeom>
              <a:avLst/>
              <a:gdLst/>
              <a:ahLst/>
              <a:cxnLst/>
              <a:rect l="l" t="t" r="r" b="b"/>
              <a:pathLst>
                <a:path w="2623" h="1351" extrusionOk="0">
                  <a:moveTo>
                    <a:pt x="518" y="1"/>
                  </a:moveTo>
                  <a:cubicBezTo>
                    <a:pt x="303" y="1"/>
                    <a:pt x="151" y="53"/>
                    <a:pt x="105" y="159"/>
                  </a:cubicBezTo>
                  <a:cubicBezTo>
                    <a:pt x="1" y="418"/>
                    <a:pt x="468" y="834"/>
                    <a:pt x="1143" y="1119"/>
                  </a:cubicBezTo>
                  <a:cubicBezTo>
                    <a:pt x="1491" y="1272"/>
                    <a:pt x="1838" y="1351"/>
                    <a:pt x="2102" y="1351"/>
                  </a:cubicBezTo>
                  <a:cubicBezTo>
                    <a:pt x="2331" y="1351"/>
                    <a:pt x="2497" y="1292"/>
                    <a:pt x="2545" y="1171"/>
                  </a:cubicBezTo>
                  <a:cubicBezTo>
                    <a:pt x="2623" y="937"/>
                    <a:pt x="2181" y="522"/>
                    <a:pt x="1506" y="236"/>
                  </a:cubicBezTo>
                  <a:cubicBezTo>
                    <a:pt x="1135" y="79"/>
                    <a:pt x="780" y="1"/>
                    <a:pt x="51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46"/>
            <p:cNvSpPr/>
            <p:nvPr/>
          </p:nvSpPr>
          <p:spPr>
            <a:xfrm>
              <a:off x="2330703" y="1829289"/>
              <a:ext cx="213568" cy="124272"/>
            </a:xfrm>
            <a:custGeom>
              <a:avLst/>
              <a:gdLst/>
              <a:ahLst/>
              <a:cxnLst/>
              <a:rect l="l" t="t" r="r" b="b"/>
              <a:pathLst>
                <a:path w="4726" h="2750" extrusionOk="0">
                  <a:moveTo>
                    <a:pt x="1095" y="1"/>
                  </a:moveTo>
                  <a:cubicBezTo>
                    <a:pt x="673" y="1"/>
                    <a:pt x="356" y="119"/>
                    <a:pt x="234" y="363"/>
                  </a:cubicBezTo>
                  <a:cubicBezTo>
                    <a:pt x="0" y="882"/>
                    <a:pt x="753" y="1738"/>
                    <a:pt x="1922" y="2310"/>
                  </a:cubicBezTo>
                  <a:cubicBezTo>
                    <a:pt x="2541" y="2599"/>
                    <a:pt x="3154" y="2749"/>
                    <a:pt x="3627" y="2749"/>
                  </a:cubicBezTo>
                  <a:cubicBezTo>
                    <a:pt x="4046" y="2749"/>
                    <a:pt x="4356" y="2631"/>
                    <a:pt x="4466" y="2387"/>
                  </a:cubicBezTo>
                  <a:cubicBezTo>
                    <a:pt x="4725" y="1868"/>
                    <a:pt x="3972" y="1012"/>
                    <a:pt x="2804" y="440"/>
                  </a:cubicBezTo>
                  <a:cubicBezTo>
                    <a:pt x="2185" y="151"/>
                    <a:pt x="1572" y="1"/>
                    <a:pt x="1095" y="1"/>
                  </a:cubicBezTo>
                  <a:close/>
                </a:path>
              </a:pathLst>
            </a:custGeom>
            <a:solidFill>
              <a:srgbClr val="BA4D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50" name="Google Shape;1550;p46"/>
          <p:cNvSpPr/>
          <p:nvPr/>
        </p:nvSpPr>
        <p:spPr>
          <a:xfrm>
            <a:off x="11661704" y="1901114"/>
            <a:ext cx="75" cy="1949"/>
          </a:xfrm>
          <a:custGeom>
            <a:avLst/>
            <a:gdLst/>
            <a:ahLst/>
            <a:cxnLst/>
            <a:rect l="l" t="t" r="r" b="b"/>
            <a:pathLst>
              <a:path w="1" h="26" extrusionOk="0">
                <a:moveTo>
                  <a:pt x="1" y="26"/>
                </a:moveTo>
                <a:lnTo>
                  <a:pt x="1" y="0"/>
                </a:lnTo>
                <a:lnTo>
                  <a:pt x="1" y="0"/>
                </a:lnTo>
                <a:cubicBezTo>
                  <a:pt x="1" y="0"/>
                  <a:pt x="1" y="0"/>
                  <a:pt x="1" y="26"/>
                </a:cubicBezTo>
                <a:close/>
              </a:path>
            </a:pathLst>
          </a:custGeom>
          <a:solidFill>
            <a:srgbClr val="D0771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75" name="Google Shape;817;p35">
            <a:extLst>
              <a:ext uri="{FF2B5EF4-FFF2-40B4-BE49-F238E27FC236}">
                <a16:creationId xmlns:a16="http://schemas.microsoft.com/office/drawing/2014/main" id="{A1AD30AD-38C6-4D68-8071-705FEC87B3B1}"/>
              </a:ext>
            </a:extLst>
          </p:cNvPr>
          <p:cNvGrpSpPr/>
          <p:nvPr/>
        </p:nvGrpSpPr>
        <p:grpSpPr>
          <a:xfrm rot="-273" flipH="1">
            <a:off x="-556631" y="-61473"/>
            <a:ext cx="2145004" cy="1962501"/>
            <a:chOff x="761688" y="3500250"/>
            <a:chExt cx="1279326" cy="1170478"/>
          </a:xfrm>
        </p:grpSpPr>
        <p:sp>
          <p:nvSpPr>
            <p:cNvPr id="76" name="Google Shape;818;p35">
              <a:extLst>
                <a:ext uri="{FF2B5EF4-FFF2-40B4-BE49-F238E27FC236}">
                  <a16:creationId xmlns:a16="http://schemas.microsoft.com/office/drawing/2014/main" id="{0743099F-D259-4006-A5F2-3F600CB636C1}"/>
                </a:ext>
              </a:extLst>
            </p:cNvPr>
            <p:cNvSpPr/>
            <p:nvPr/>
          </p:nvSpPr>
          <p:spPr>
            <a:xfrm>
              <a:off x="761688" y="3500250"/>
              <a:ext cx="1279326" cy="1170478"/>
            </a:xfrm>
            <a:custGeom>
              <a:avLst/>
              <a:gdLst/>
              <a:ahLst/>
              <a:cxnLst/>
              <a:rect l="l" t="t" r="r" b="b"/>
              <a:pathLst>
                <a:path w="16772" h="15345" extrusionOk="0">
                  <a:moveTo>
                    <a:pt x="13786" y="0"/>
                  </a:moveTo>
                  <a:cubicBezTo>
                    <a:pt x="13760" y="0"/>
                    <a:pt x="13734" y="0"/>
                    <a:pt x="13708" y="1"/>
                  </a:cubicBezTo>
                  <a:cubicBezTo>
                    <a:pt x="13370" y="1"/>
                    <a:pt x="13007" y="53"/>
                    <a:pt x="12696" y="131"/>
                  </a:cubicBezTo>
                  <a:cubicBezTo>
                    <a:pt x="12358" y="235"/>
                    <a:pt x="12021" y="365"/>
                    <a:pt x="11709" y="520"/>
                  </a:cubicBezTo>
                  <a:cubicBezTo>
                    <a:pt x="11397" y="676"/>
                    <a:pt x="11086" y="858"/>
                    <a:pt x="10774" y="1040"/>
                  </a:cubicBezTo>
                  <a:cubicBezTo>
                    <a:pt x="10593" y="1195"/>
                    <a:pt x="10385" y="1325"/>
                    <a:pt x="10177" y="1481"/>
                  </a:cubicBezTo>
                  <a:cubicBezTo>
                    <a:pt x="9944" y="1040"/>
                    <a:pt x="9580" y="702"/>
                    <a:pt x="9139" y="520"/>
                  </a:cubicBezTo>
                  <a:cubicBezTo>
                    <a:pt x="8853" y="391"/>
                    <a:pt x="8568" y="339"/>
                    <a:pt x="8282" y="339"/>
                  </a:cubicBezTo>
                  <a:cubicBezTo>
                    <a:pt x="8023" y="339"/>
                    <a:pt x="7763" y="391"/>
                    <a:pt x="7503" y="469"/>
                  </a:cubicBezTo>
                  <a:cubicBezTo>
                    <a:pt x="7036" y="598"/>
                    <a:pt x="6621" y="806"/>
                    <a:pt x="6257" y="1118"/>
                  </a:cubicBezTo>
                  <a:cubicBezTo>
                    <a:pt x="5556" y="1689"/>
                    <a:pt x="5011" y="2416"/>
                    <a:pt x="4674" y="3246"/>
                  </a:cubicBezTo>
                  <a:cubicBezTo>
                    <a:pt x="4570" y="3454"/>
                    <a:pt x="4466" y="3714"/>
                    <a:pt x="4388" y="3947"/>
                  </a:cubicBezTo>
                  <a:cubicBezTo>
                    <a:pt x="4258" y="3920"/>
                    <a:pt x="4129" y="3907"/>
                    <a:pt x="4000" y="3907"/>
                  </a:cubicBezTo>
                  <a:cubicBezTo>
                    <a:pt x="3641" y="3907"/>
                    <a:pt x="3292" y="4009"/>
                    <a:pt x="2986" y="4181"/>
                  </a:cubicBezTo>
                  <a:cubicBezTo>
                    <a:pt x="2856" y="4259"/>
                    <a:pt x="2727" y="4363"/>
                    <a:pt x="2623" y="4467"/>
                  </a:cubicBezTo>
                  <a:cubicBezTo>
                    <a:pt x="2493" y="4570"/>
                    <a:pt x="2389" y="4700"/>
                    <a:pt x="2259" y="4830"/>
                  </a:cubicBezTo>
                  <a:cubicBezTo>
                    <a:pt x="2104" y="5038"/>
                    <a:pt x="1974" y="5271"/>
                    <a:pt x="1870" y="5505"/>
                  </a:cubicBezTo>
                  <a:cubicBezTo>
                    <a:pt x="1558" y="6310"/>
                    <a:pt x="1429" y="7166"/>
                    <a:pt x="1506" y="8023"/>
                  </a:cubicBezTo>
                  <a:cubicBezTo>
                    <a:pt x="1506" y="8257"/>
                    <a:pt x="1532" y="8490"/>
                    <a:pt x="1558" y="8724"/>
                  </a:cubicBezTo>
                  <a:cubicBezTo>
                    <a:pt x="1584" y="9062"/>
                    <a:pt x="1610" y="9425"/>
                    <a:pt x="1610" y="9763"/>
                  </a:cubicBezTo>
                  <a:cubicBezTo>
                    <a:pt x="1169" y="10308"/>
                    <a:pt x="805" y="10957"/>
                    <a:pt x="546" y="11606"/>
                  </a:cubicBezTo>
                  <a:cubicBezTo>
                    <a:pt x="416" y="11943"/>
                    <a:pt x="312" y="12281"/>
                    <a:pt x="208" y="12618"/>
                  </a:cubicBezTo>
                  <a:cubicBezTo>
                    <a:pt x="156" y="12826"/>
                    <a:pt x="131" y="13034"/>
                    <a:pt x="79" y="13241"/>
                  </a:cubicBezTo>
                  <a:cubicBezTo>
                    <a:pt x="53" y="13371"/>
                    <a:pt x="53" y="13527"/>
                    <a:pt x="27" y="13683"/>
                  </a:cubicBezTo>
                  <a:lnTo>
                    <a:pt x="27" y="13812"/>
                  </a:lnTo>
                  <a:cubicBezTo>
                    <a:pt x="1" y="14176"/>
                    <a:pt x="105" y="14539"/>
                    <a:pt x="338" y="14825"/>
                  </a:cubicBezTo>
                  <a:cubicBezTo>
                    <a:pt x="572" y="15110"/>
                    <a:pt x="909" y="15292"/>
                    <a:pt x="1273" y="15344"/>
                  </a:cubicBezTo>
                  <a:lnTo>
                    <a:pt x="1403" y="15344"/>
                  </a:lnTo>
                  <a:cubicBezTo>
                    <a:pt x="2104" y="15344"/>
                    <a:pt x="2701" y="14799"/>
                    <a:pt x="2779" y="14098"/>
                  </a:cubicBezTo>
                  <a:cubicBezTo>
                    <a:pt x="2779" y="14046"/>
                    <a:pt x="2804" y="13968"/>
                    <a:pt x="2830" y="13890"/>
                  </a:cubicBezTo>
                  <a:lnTo>
                    <a:pt x="2830" y="13838"/>
                  </a:lnTo>
                  <a:lnTo>
                    <a:pt x="2882" y="13501"/>
                  </a:lnTo>
                  <a:cubicBezTo>
                    <a:pt x="3012" y="12982"/>
                    <a:pt x="3220" y="12462"/>
                    <a:pt x="3453" y="11995"/>
                  </a:cubicBezTo>
                  <a:lnTo>
                    <a:pt x="3453" y="11969"/>
                  </a:lnTo>
                  <a:lnTo>
                    <a:pt x="3583" y="11943"/>
                  </a:lnTo>
                  <a:cubicBezTo>
                    <a:pt x="3973" y="11865"/>
                    <a:pt x="4336" y="11839"/>
                    <a:pt x="4726" y="11839"/>
                  </a:cubicBezTo>
                  <a:lnTo>
                    <a:pt x="5115" y="11839"/>
                  </a:lnTo>
                  <a:cubicBezTo>
                    <a:pt x="6076" y="11917"/>
                    <a:pt x="7062" y="12099"/>
                    <a:pt x="7997" y="12385"/>
                  </a:cubicBezTo>
                  <a:lnTo>
                    <a:pt x="8360" y="12488"/>
                  </a:lnTo>
                  <a:cubicBezTo>
                    <a:pt x="9009" y="12696"/>
                    <a:pt x="9684" y="12826"/>
                    <a:pt x="10385" y="12878"/>
                  </a:cubicBezTo>
                  <a:lnTo>
                    <a:pt x="10671" y="12878"/>
                  </a:lnTo>
                  <a:cubicBezTo>
                    <a:pt x="10722" y="12881"/>
                    <a:pt x="10773" y="12883"/>
                    <a:pt x="10823" y="12883"/>
                  </a:cubicBezTo>
                  <a:cubicBezTo>
                    <a:pt x="11156" y="12883"/>
                    <a:pt x="11471" y="12812"/>
                    <a:pt x="11787" y="12722"/>
                  </a:cubicBezTo>
                  <a:cubicBezTo>
                    <a:pt x="12306" y="12566"/>
                    <a:pt x="12773" y="12255"/>
                    <a:pt x="13137" y="11813"/>
                  </a:cubicBezTo>
                  <a:cubicBezTo>
                    <a:pt x="13526" y="11320"/>
                    <a:pt x="13760" y="10723"/>
                    <a:pt x="13786" y="10100"/>
                  </a:cubicBezTo>
                  <a:cubicBezTo>
                    <a:pt x="13916" y="10074"/>
                    <a:pt x="14071" y="10048"/>
                    <a:pt x="14227" y="10022"/>
                  </a:cubicBezTo>
                  <a:cubicBezTo>
                    <a:pt x="14643" y="9944"/>
                    <a:pt x="15006" y="9788"/>
                    <a:pt x="15369" y="9607"/>
                  </a:cubicBezTo>
                  <a:cubicBezTo>
                    <a:pt x="15551" y="9503"/>
                    <a:pt x="15759" y="9347"/>
                    <a:pt x="15915" y="9191"/>
                  </a:cubicBezTo>
                  <a:cubicBezTo>
                    <a:pt x="16096" y="9036"/>
                    <a:pt x="16252" y="8854"/>
                    <a:pt x="16382" y="8620"/>
                  </a:cubicBezTo>
                  <a:cubicBezTo>
                    <a:pt x="16512" y="8413"/>
                    <a:pt x="16616" y="8205"/>
                    <a:pt x="16668" y="7945"/>
                  </a:cubicBezTo>
                  <a:cubicBezTo>
                    <a:pt x="16745" y="7686"/>
                    <a:pt x="16771" y="7426"/>
                    <a:pt x="16745" y="7140"/>
                  </a:cubicBezTo>
                  <a:cubicBezTo>
                    <a:pt x="16745" y="6907"/>
                    <a:pt x="16693" y="6673"/>
                    <a:pt x="16590" y="6465"/>
                  </a:cubicBezTo>
                  <a:cubicBezTo>
                    <a:pt x="16512" y="6232"/>
                    <a:pt x="16382" y="5998"/>
                    <a:pt x="16226" y="5816"/>
                  </a:cubicBezTo>
                  <a:cubicBezTo>
                    <a:pt x="16096" y="5635"/>
                    <a:pt x="15941" y="5479"/>
                    <a:pt x="15759" y="5349"/>
                  </a:cubicBezTo>
                  <a:cubicBezTo>
                    <a:pt x="15655" y="5297"/>
                    <a:pt x="15577" y="5245"/>
                    <a:pt x="15473" y="5193"/>
                  </a:cubicBezTo>
                  <a:cubicBezTo>
                    <a:pt x="15577" y="5064"/>
                    <a:pt x="15655" y="4960"/>
                    <a:pt x="15759" y="4830"/>
                  </a:cubicBezTo>
                  <a:cubicBezTo>
                    <a:pt x="16018" y="4467"/>
                    <a:pt x="16226" y="4077"/>
                    <a:pt x="16356" y="3636"/>
                  </a:cubicBezTo>
                  <a:cubicBezTo>
                    <a:pt x="16512" y="3168"/>
                    <a:pt x="16512" y="2675"/>
                    <a:pt x="16408" y="2208"/>
                  </a:cubicBezTo>
                  <a:cubicBezTo>
                    <a:pt x="16304" y="1767"/>
                    <a:pt x="16122" y="1377"/>
                    <a:pt x="15837" y="1014"/>
                  </a:cubicBezTo>
                  <a:cubicBezTo>
                    <a:pt x="15334" y="385"/>
                    <a:pt x="14587" y="0"/>
                    <a:pt x="13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819;p35">
              <a:extLst>
                <a:ext uri="{FF2B5EF4-FFF2-40B4-BE49-F238E27FC236}">
                  <a16:creationId xmlns:a16="http://schemas.microsoft.com/office/drawing/2014/main" id="{1FC77E43-55C3-4167-B330-26D2CD8ED271}"/>
                </a:ext>
              </a:extLst>
            </p:cNvPr>
            <p:cNvSpPr/>
            <p:nvPr/>
          </p:nvSpPr>
          <p:spPr>
            <a:xfrm>
              <a:off x="947880" y="3573552"/>
              <a:ext cx="1017847" cy="837756"/>
            </a:xfrm>
            <a:custGeom>
              <a:avLst/>
              <a:gdLst/>
              <a:ahLst/>
              <a:cxnLst/>
              <a:rect l="l" t="t" r="r" b="b"/>
              <a:pathLst>
                <a:path w="13344" h="10983" extrusionOk="0">
                  <a:moveTo>
                    <a:pt x="11267" y="1"/>
                  </a:moveTo>
                  <a:cubicBezTo>
                    <a:pt x="11007" y="1"/>
                    <a:pt x="10748" y="53"/>
                    <a:pt x="10514" y="105"/>
                  </a:cubicBezTo>
                  <a:cubicBezTo>
                    <a:pt x="10229" y="209"/>
                    <a:pt x="9969" y="312"/>
                    <a:pt x="9709" y="442"/>
                  </a:cubicBezTo>
                  <a:cubicBezTo>
                    <a:pt x="9424" y="572"/>
                    <a:pt x="9138" y="728"/>
                    <a:pt x="8879" y="909"/>
                  </a:cubicBezTo>
                  <a:cubicBezTo>
                    <a:pt x="8359" y="1273"/>
                    <a:pt x="7866" y="1662"/>
                    <a:pt x="7399" y="2078"/>
                  </a:cubicBezTo>
                  <a:cubicBezTo>
                    <a:pt x="7269" y="2207"/>
                    <a:pt x="7165" y="2311"/>
                    <a:pt x="7035" y="2441"/>
                  </a:cubicBezTo>
                  <a:cubicBezTo>
                    <a:pt x="7061" y="2233"/>
                    <a:pt x="7061" y="2026"/>
                    <a:pt x="7061" y="1818"/>
                  </a:cubicBezTo>
                  <a:cubicBezTo>
                    <a:pt x="7061" y="1481"/>
                    <a:pt x="6932" y="728"/>
                    <a:pt x="6308" y="442"/>
                  </a:cubicBezTo>
                  <a:cubicBezTo>
                    <a:pt x="6153" y="390"/>
                    <a:pt x="5997" y="364"/>
                    <a:pt x="5841" y="364"/>
                  </a:cubicBezTo>
                  <a:cubicBezTo>
                    <a:pt x="5659" y="364"/>
                    <a:pt x="5478" y="390"/>
                    <a:pt x="5322" y="442"/>
                  </a:cubicBezTo>
                  <a:cubicBezTo>
                    <a:pt x="4984" y="520"/>
                    <a:pt x="4673" y="702"/>
                    <a:pt x="4413" y="909"/>
                  </a:cubicBezTo>
                  <a:cubicBezTo>
                    <a:pt x="3842" y="1377"/>
                    <a:pt x="3401" y="2000"/>
                    <a:pt x="3115" y="2675"/>
                  </a:cubicBezTo>
                  <a:cubicBezTo>
                    <a:pt x="2856" y="3220"/>
                    <a:pt x="2674" y="3817"/>
                    <a:pt x="2544" y="4388"/>
                  </a:cubicBezTo>
                  <a:lnTo>
                    <a:pt x="2544" y="4440"/>
                  </a:lnTo>
                  <a:lnTo>
                    <a:pt x="2544" y="4518"/>
                  </a:lnTo>
                  <a:cubicBezTo>
                    <a:pt x="2414" y="4310"/>
                    <a:pt x="2233" y="4155"/>
                    <a:pt x="2025" y="4051"/>
                  </a:cubicBezTo>
                  <a:cubicBezTo>
                    <a:pt x="1869" y="3973"/>
                    <a:pt x="1713" y="3921"/>
                    <a:pt x="1558" y="3921"/>
                  </a:cubicBezTo>
                  <a:cubicBezTo>
                    <a:pt x="1376" y="3921"/>
                    <a:pt x="1194" y="3973"/>
                    <a:pt x="1038" y="4077"/>
                  </a:cubicBezTo>
                  <a:cubicBezTo>
                    <a:pt x="961" y="4103"/>
                    <a:pt x="909" y="4155"/>
                    <a:pt x="831" y="4206"/>
                  </a:cubicBezTo>
                  <a:cubicBezTo>
                    <a:pt x="753" y="4284"/>
                    <a:pt x="675" y="4388"/>
                    <a:pt x="597" y="4492"/>
                  </a:cubicBezTo>
                  <a:cubicBezTo>
                    <a:pt x="493" y="4622"/>
                    <a:pt x="389" y="4778"/>
                    <a:pt x="312" y="4933"/>
                  </a:cubicBezTo>
                  <a:cubicBezTo>
                    <a:pt x="78" y="5608"/>
                    <a:pt x="0" y="6309"/>
                    <a:pt x="52" y="7010"/>
                  </a:cubicBezTo>
                  <a:cubicBezTo>
                    <a:pt x="52" y="7244"/>
                    <a:pt x="78" y="7478"/>
                    <a:pt x="104" y="7711"/>
                  </a:cubicBezTo>
                  <a:cubicBezTo>
                    <a:pt x="130" y="8178"/>
                    <a:pt x="156" y="8646"/>
                    <a:pt x="156" y="9139"/>
                  </a:cubicBezTo>
                  <a:cubicBezTo>
                    <a:pt x="130" y="9347"/>
                    <a:pt x="104" y="9528"/>
                    <a:pt x="52" y="9736"/>
                  </a:cubicBezTo>
                  <a:cubicBezTo>
                    <a:pt x="52" y="9840"/>
                    <a:pt x="104" y="9944"/>
                    <a:pt x="208" y="9996"/>
                  </a:cubicBezTo>
                  <a:cubicBezTo>
                    <a:pt x="208" y="9996"/>
                    <a:pt x="208" y="10022"/>
                    <a:pt x="208" y="10022"/>
                  </a:cubicBezTo>
                  <a:cubicBezTo>
                    <a:pt x="234" y="10100"/>
                    <a:pt x="312" y="10177"/>
                    <a:pt x="389" y="10177"/>
                  </a:cubicBezTo>
                  <a:lnTo>
                    <a:pt x="467" y="10177"/>
                  </a:lnTo>
                  <a:cubicBezTo>
                    <a:pt x="623" y="10126"/>
                    <a:pt x="805" y="10074"/>
                    <a:pt x="987" y="10048"/>
                  </a:cubicBezTo>
                  <a:cubicBezTo>
                    <a:pt x="1402" y="9970"/>
                    <a:pt x="1843" y="9918"/>
                    <a:pt x="2285" y="9918"/>
                  </a:cubicBezTo>
                  <a:lnTo>
                    <a:pt x="2726" y="9918"/>
                  </a:lnTo>
                  <a:cubicBezTo>
                    <a:pt x="3764" y="9996"/>
                    <a:pt x="4803" y="10203"/>
                    <a:pt x="5815" y="10489"/>
                  </a:cubicBezTo>
                  <a:lnTo>
                    <a:pt x="6179" y="10593"/>
                  </a:lnTo>
                  <a:cubicBezTo>
                    <a:pt x="6776" y="10775"/>
                    <a:pt x="7373" y="10904"/>
                    <a:pt x="7996" y="10982"/>
                  </a:cubicBezTo>
                  <a:lnTo>
                    <a:pt x="8230" y="10982"/>
                  </a:lnTo>
                  <a:cubicBezTo>
                    <a:pt x="8515" y="10982"/>
                    <a:pt x="8775" y="10930"/>
                    <a:pt x="9060" y="10852"/>
                  </a:cubicBezTo>
                  <a:cubicBezTo>
                    <a:pt x="9398" y="10749"/>
                    <a:pt x="9683" y="10541"/>
                    <a:pt x="9917" y="10255"/>
                  </a:cubicBezTo>
                  <a:cubicBezTo>
                    <a:pt x="10203" y="9918"/>
                    <a:pt x="10358" y="9476"/>
                    <a:pt x="10332" y="9035"/>
                  </a:cubicBezTo>
                  <a:cubicBezTo>
                    <a:pt x="10332" y="8853"/>
                    <a:pt x="10280" y="8672"/>
                    <a:pt x="10203" y="8490"/>
                  </a:cubicBezTo>
                  <a:cubicBezTo>
                    <a:pt x="10177" y="8412"/>
                    <a:pt x="10125" y="8334"/>
                    <a:pt x="10073" y="8256"/>
                  </a:cubicBezTo>
                  <a:lnTo>
                    <a:pt x="10618" y="8256"/>
                  </a:lnTo>
                  <a:cubicBezTo>
                    <a:pt x="10929" y="8230"/>
                    <a:pt x="11267" y="8204"/>
                    <a:pt x="11579" y="8127"/>
                  </a:cubicBezTo>
                  <a:cubicBezTo>
                    <a:pt x="11890" y="8049"/>
                    <a:pt x="12176" y="7945"/>
                    <a:pt x="12435" y="7789"/>
                  </a:cubicBezTo>
                  <a:cubicBezTo>
                    <a:pt x="12565" y="7737"/>
                    <a:pt x="12695" y="7633"/>
                    <a:pt x="12799" y="7529"/>
                  </a:cubicBezTo>
                  <a:cubicBezTo>
                    <a:pt x="12928" y="7426"/>
                    <a:pt x="13032" y="7296"/>
                    <a:pt x="13110" y="7166"/>
                  </a:cubicBezTo>
                  <a:cubicBezTo>
                    <a:pt x="13188" y="7036"/>
                    <a:pt x="13240" y="6880"/>
                    <a:pt x="13266" y="6751"/>
                  </a:cubicBezTo>
                  <a:cubicBezTo>
                    <a:pt x="13318" y="6569"/>
                    <a:pt x="13344" y="6413"/>
                    <a:pt x="13318" y="6257"/>
                  </a:cubicBezTo>
                  <a:cubicBezTo>
                    <a:pt x="13318" y="5946"/>
                    <a:pt x="13214" y="5686"/>
                    <a:pt x="13032" y="5453"/>
                  </a:cubicBezTo>
                  <a:cubicBezTo>
                    <a:pt x="12954" y="5349"/>
                    <a:pt x="12851" y="5245"/>
                    <a:pt x="12721" y="5167"/>
                  </a:cubicBezTo>
                  <a:cubicBezTo>
                    <a:pt x="12617" y="5089"/>
                    <a:pt x="12461" y="5011"/>
                    <a:pt x="12331" y="4959"/>
                  </a:cubicBezTo>
                  <a:cubicBezTo>
                    <a:pt x="12046" y="4830"/>
                    <a:pt x="11760" y="4778"/>
                    <a:pt x="11475" y="4726"/>
                  </a:cubicBezTo>
                  <a:cubicBezTo>
                    <a:pt x="11319" y="4700"/>
                    <a:pt x="11137" y="4700"/>
                    <a:pt x="10981" y="4700"/>
                  </a:cubicBezTo>
                  <a:cubicBezTo>
                    <a:pt x="11267" y="4492"/>
                    <a:pt x="11553" y="4258"/>
                    <a:pt x="11838" y="4025"/>
                  </a:cubicBezTo>
                  <a:cubicBezTo>
                    <a:pt x="12072" y="3791"/>
                    <a:pt x="12331" y="3531"/>
                    <a:pt x="12539" y="3272"/>
                  </a:cubicBezTo>
                  <a:cubicBezTo>
                    <a:pt x="12721" y="3012"/>
                    <a:pt x="12877" y="2701"/>
                    <a:pt x="12980" y="2389"/>
                  </a:cubicBezTo>
                  <a:cubicBezTo>
                    <a:pt x="13084" y="2078"/>
                    <a:pt x="13084" y="1766"/>
                    <a:pt x="13006" y="1455"/>
                  </a:cubicBezTo>
                  <a:cubicBezTo>
                    <a:pt x="12928" y="1169"/>
                    <a:pt x="12799" y="883"/>
                    <a:pt x="12617" y="650"/>
                  </a:cubicBezTo>
                  <a:cubicBezTo>
                    <a:pt x="12461" y="442"/>
                    <a:pt x="12253" y="260"/>
                    <a:pt x="12020" y="157"/>
                  </a:cubicBezTo>
                  <a:cubicBezTo>
                    <a:pt x="11786" y="53"/>
                    <a:pt x="11527" y="1"/>
                    <a:pt x="112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820;p35">
              <a:extLst>
                <a:ext uri="{FF2B5EF4-FFF2-40B4-BE49-F238E27FC236}">
                  <a16:creationId xmlns:a16="http://schemas.microsoft.com/office/drawing/2014/main" id="{42D54358-A1DF-4C7C-A764-34DD72E99004}"/>
                </a:ext>
              </a:extLst>
            </p:cNvPr>
            <p:cNvSpPr/>
            <p:nvPr/>
          </p:nvSpPr>
          <p:spPr>
            <a:xfrm>
              <a:off x="836973" y="3672560"/>
              <a:ext cx="1029746" cy="925094"/>
            </a:xfrm>
            <a:custGeom>
              <a:avLst/>
              <a:gdLst/>
              <a:ahLst/>
              <a:cxnLst/>
              <a:rect l="l" t="t" r="r" b="b"/>
              <a:pathLst>
                <a:path w="13500" h="12128" extrusionOk="0">
                  <a:moveTo>
                    <a:pt x="11215" y="1"/>
                  </a:moveTo>
                  <a:cubicBezTo>
                    <a:pt x="11189" y="1"/>
                    <a:pt x="11163" y="27"/>
                    <a:pt x="11163" y="27"/>
                  </a:cubicBezTo>
                  <a:cubicBezTo>
                    <a:pt x="10930" y="442"/>
                    <a:pt x="10670" y="858"/>
                    <a:pt x="10359" y="1247"/>
                  </a:cubicBezTo>
                  <a:cubicBezTo>
                    <a:pt x="10047" y="1636"/>
                    <a:pt x="9710" y="2000"/>
                    <a:pt x="9398" y="2389"/>
                  </a:cubicBezTo>
                  <a:cubicBezTo>
                    <a:pt x="9372" y="2389"/>
                    <a:pt x="9372" y="2415"/>
                    <a:pt x="9372" y="2441"/>
                  </a:cubicBezTo>
                  <a:lnTo>
                    <a:pt x="7970" y="3220"/>
                  </a:lnTo>
                  <a:cubicBezTo>
                    <a:pt x="7165" y="3687"/>
                    <a:pt x="6335" y="4155"/>
                    <a:pt x="5556" y="4622"/>
                  </a:cubicBezTo>
                  <a:lnTo>
                    <a:pt x="5400" y="4700"/>
                  </a:lnTo>
                  <a:cubicBezTo>
                    <a:pt x="5426" y="4648"/>
                    <a:pt x="5478" y="4596"/>
                    <a:pt x="5530" y="4518"/>
                  </a:cubicBezTo>
                  <a:cubicBezTo>
                    <a:pt x="5763" y="4103"/>
                    <a:pt x="5971" y="3661"/>
                    <a:pt x="6179" y="3220"/>
                  </a:cubicBezTo>
                  <a:cubicBezTo>
                    <a:pt x="6568" y="2311"/>
                    <a:pt x="6932" y="1403"/>
                    <a:pt x="7373" y="520"/>
                  </a:cubicBezTo>
                  <a:cubicBezTo>
                    <a:pt x="7399" y="468"/>
                    <a:pt x="7373" y="416"/>
                    <a:pt x="7321" y="390"/>
                  </a:cubicBezTo>
                  <a:lnTo>
                    <a:pt x="7295" y="390"/>
                  </a:lnTo>
                  <a:cubicBezTo>
                    <a:pt x="7243" y="390"/>
                    <a:pt x="7217" y="416"/>
                    <a:pt x="7217" y="442"/>
                  </a:cubicBezTo>
                  <a:cubicBezTo>
                    <a:pt x="6802" y="1247"/>
                    <a:pt x="6438" y="2078"/>
                    <a:pt x="6023" y="2831"/>
                  </a:cubicBezTo>
                  <a:cubicBezTo>
                    <a:pt x="5789" y="3298"/>
                    <a:pt x="5530" y="3713"/>
                    <a:pt x="5270" y="4129"/>
                  </a:cubicBezTo>
                  <a:cubicBezTo>
                    <a:pt x="4985" y="4570"/>
                    <a:pt x="4673" y="5011"/>
                    <a:pt x="4336" y="5401"/>
                  </a:cubicBezTo>
                  <a:cubicBezTo>
                    <a:pt x="4336" y="5427"/>
                    <a:pt x="4336" y="5427"/>
                    <a:pt x="4310" y="5453"/>
                  </a:cubicBezTo>
                  <a:cubicBezTo>
                    <a:pt x="3790" y="5816"/>
                    <a:pt x="3271" y="6231"/>
                    <a:pt x="2778" y="6673"/>
                  </a:cubicBezTo>
                  <a:lnTo>
                    <a:pt x="2700" y="6725"/>
                  </a:lnTo>
                  <a:cubicBezTo>
                    <a:pt x="2804" y="6439"/>
                    <a:pt x="2908" y="6180"/>
                    <a:pt x="2960" y="5894"/>
                  </a:cubicBezTo>
                  <a:cubicBezTo>
                    <a:pt x="3038" y="5634"/>
                    <a:pt x="3090" y="5349"/>
                    <a:pt x="3115" y="5089"/>
                  </a:cubicBezTo>
                  <a:cubicBezTo>
                    <a:pt x="3141" y="4804"/>
                    <a:pt x="3115" y="4518"/>
                    <a:pt x="3064" y="4232"/>
                  </a:cubicBezTo>
                  <a:cubicBezTo>
                    <a:pt x="3038" y="4206"/>
                    <a:pt x="3012" y="4181"/>
                    <a:pt x="2960" y="4181"/>
                  </a:cubicBezTo>
                  <a:cubicBezTo>
                    <a:pt x="2934" y="4181"/>
                    <a:pt x="2908" y="4206"/>
                    <a:pt x="2908" y="4258"/>
                  </a:cubicBezTo>
                  <a:cubicBezTo>
                    <a:pt x="2934" y="4388"/>
                    <a:pt x="2934" y="4544"/>
                    <a:pt x="2960" y="4674"/>
                  </a:cubicBezTo>
                  <a:cubicBezTo>
                    <a:pt x="2960" y="4804"/>
                    <a:pt x="2960" y="4933"/>
                    <a:pt x="2934" y="5063"/>
                  </a:cubicBezTo>
                  <a:cubicBezTo>
                    <a:pt x="2908" y="5219"/>
                    <a:pt x="2882" y="5375"/>
                    <a:pt x="2856" y="5530"/>
                  </a:cubicBezTo>
                  <a:lnTo>
                    <a:pt x="2856" y="5505"/>
                  </a:lnTo>
                  <a:cubicBezTo>
                    <a:pt x="2778" y="5842"/>
                    <a:pt x="2674" y="6128"/>
                    <a:pt x="2544" y="6439"/>
                  </a:cubicBezTo>
                  <a:cubicBezTo>
                    <a:pt x="2441" y="6699"/>
                    <a:pt x="2363" y="6932"/>
                    <a:pt x="2259" y="7166"/>
                  </a:cubicBezTo>
                  <a:cubicBezTo>
                    <a:pt x="1973" y="7452"/>
                    <a:pt x="1688" y="7763"/>
                    <a:pt x="1428" y="8075"/>
                  </a:cubicBezTo>
                  <a:cubicBezTo>
                    <a:pt x="1039" y="8594"/>
                    <a:pt x="727" y="9139"/>
                    <a:pt x="468" y="9736"/>
                  </a:cubicBezTo>
                  <a:cubicBezTo>
                    <a:pt x="364" y="10022"/>
                    <a:pt x="260" y="10333"/>
                    <a:pt x="182" y="10619"/>
                  </a:cubicBezTo>
                  <a:cubicBezTo>
                    <a:pt x="130" y="10801"/>
                    <a:pt x="104" y="10982"/>
                    <a:pt x="78" y="11164"/>
                  </a:cubicBezTo>
                  <a:cubicBezTo>
                    <a:pt x="52" y="11346"/>
                    <a:pt x="26" y="11501"/>
                    <a:pt x="26" y="11683"/>
                  </a:cubicBezTo>
                  <a:cubicBezTo>
                    <a:pt x="0" y="11917"/>
                    <a:pt x="156" y="12099"/>
                    <a:pt x="390" y="12125"/>
                  </a:cubicBezTo>
                  <a:cubicBezTo>
                    <a:pt x="405" y="12126"/>
                    <a:pt x="420" y="12127"/>
                    <a:pt x="435" y="12127"/>
                  </a:cubicBezTo>
                  <a:cubicBezTo>
                    <a:pt x="627" y="12127"/>
                    <a:pt x="807" y="11978"/>
                    <a:pt x="831" y="11761"/>
                  </a:cubicBezTo>
                  <a:cubicBezTo>
                    <a:pt x="857" y="11657"/>
                    <a:pt x="857" y="11527"/>
                    <a:pt x="883" y="11398"/>
                  </a:cubicBezTo>
                  <a:lnTo>
                    <a:pt x="961" y="11034"/>
                  </a:lnTo>
                  <a:cubicBezTo>
                    <a:pt x="1117" y="10437"/>
                    <a:pt x="1350" y="9840"/>
                    <a:pt x="1636" y="9295"/>
                  </a:cubicBezTo>
                  <a:cubicBezTo>
                    <a:pt x="1843" y="8905"/>
                    <a:pt x="2077" y="8542"/>
                    <a:pt x="2337" y="8178"/>
                  </a:cubicBezTo>
                  <a:lnTo>
                    <a:pt x="2466" y="8101"/>
                  </a:lnTo>
                  <a:cubicBezTo>
                    <a:pt x="2648" y="8023"/>
                    <a:pt x="2804" y="7945"/>
                    <a:pt x="2986" y="7867"/>
                  </a:cubicBezTo>
                  <a:cubicBezTo>
                    <a:pt x="3297" y="7737"/>
                    <a:pt x="3609" y="7633"/>
                    <a:pt x="3946" y="7529"/>
                  </a:cubicBezTo>
                  <a:cubicBezTo>
                    <a:pt x="4694" y="7319"/>
                    <a:pt x="5484" y="7214"/>
                    <a:pt x="6278" y="7214"/>
                  </a:cubicBezTo>
                  <a:cubicBezTo>
                    <a:pt x="6366" y="7214"/>
                    <a:pt x="6454" y="7215"/>
                    <a:pt x="6542" y="7218"/>
                  </a:cubicBezTo>
                  <a:cubicBezTo>
                    <a:pt x="7711" y="7218"/>
                    <a:pt x="8879" y="7348"/>
                    <a:pt x="10021" y="7607"/>
                  </a:cubicBezTo>
                  <a:cubicBezTo>
                    <a:pt x="10047" y="7607"/>
                    <a:pt x="10099" y="7581"/>
                    <a:pt x="10099" y="7529"/>
                  </a:cubicBezTo>
                  <a:cubicBezTo>
                    <a:pt x="10099" y="7478"/>
                    <a:pt x="10073" y="7452"/>
                    <a:pt x="10021" y="7426"/>
                  </a:cubicBezTo>
                  <a:cubicBezTo>
                    <a:pt x="9346" y="7296"/>
                    <a:pt x="8671" y="7166"/>
                    <a:pt x="7996" y="7088"/>
                  </a:cubicBezTo>
                  <a:cubicBezTo>
                    <a:pt x="7373" y="7010"/>
                    <a:pt x="6724" y="6958"/>
                    <a:pt x="6075" y="6958"/>
                  </a:cubicBezTo>
                  <a:lnTo>
                    <a:pt x="5893" y="6958"/>
                  </a:lnTo>
                  <a:cubicBezTo>
                    <a:pt x="5530" y="6984"/>
                    <a:pt x="5192" y="7010"/>
                    <a:pt x="4829" y="7036"/>
                  </a:cubicBezTo>
                  <a:cubicBezTo>
                    <a:pt x="4491" y="7088"/>
                    <a:pt x="4128" y="7140"/>
                    <a:pt x="3790" y="7218"/>
                  </a:cubicBezTo>
                  <a:cubicBezTo>
                    <a:pt x="3479" y="7296"/>
                    <a:pt x="3193" y="7400"/>
                    <a:pt x="2908" y="7504"/>
                  </a:cubicBezTo>
                  <a:cubicBezTo>
                    <a:pt x="2986" y="7400"/>
                    <a:pt x="3090" y="7296"/>
                    <a:pt x="3193" y="7192"/>
                  </a:cubicBezTo>
                  <a:cubicBezTo>
                    <a:pt x="3479" y="6854"/>
                    <a:pt x="3790" y="6569"/>
                    <a:pt x="4128" y="6283"/>
                  </a:cubicBezTo>
                  <a:cubicBezTo>
                    <a:pt x="4465" y="5998"/>
                    <a:pt x="4855" y="5660"/>
                    <a:pt x="5244" y="5375"/>
                  </a:cubicBezTo>
                  <a:cubicBezTo>
                    <a:pt x="5452" y="5219"/>
                    <a:pt x="5686" y="5063"/>
                    <a:pt x="5893" y="4933"/>
                  </a:cubicBezTo>
                  <a:cubicBezTo>
                    <a:pt x="6075" y="4856"/>
                    <a:pt x="6231" y="4804"/>
                    <a:pt x="6413" y="4752"/>
                  </a:cubicBezTo>
                  <a:cubicBezTo>
                    <a:pt x="6854" y="4648"/>
                    <a:pt x="7295" y="4544"/>
                    <a:pt x="7737" y="4492"/>
                  </a:cubicBezTo>
                  <a:cubicBezTo>
                    <a:pt x="8199" y="4441"/>
                    <a:pt x="8636" y="4415"/>
                    <a:pt x="9098" y="4414"/>
                  </a:cubicBezTo>
                  <a:lnTo>
                    <a:pt x="9098" y="4414"/>
                  </a:lnTo>
                  <a:cubicBezTo>
                    <a:pt x="9458" y="4415"/>
                    <a:pt x="9817" y="4440"/>
                    <a:pt x="10177" y="4440"/>
                  </a:cubicBezTo>
                  <a:cubicBezTo>
                    <a:pt x="10514" y="4440"/>
                    <a:pt x="10878" y="4492"/>
                    <a:pt x="11241" y="4518"/>
                  </a:cubicBezTo>
                  <a:cubicBezTo>
                    <a:pt x="11579" y="4544"/>
                    <a:pt x="11942" y="4596"/>
                    <a:pt x="12280" y="4622"/>
                  </a:cubicBezTo>
                  <a:lnTo>
                    <a:pt x="13370" y="4752"/>
                  </a:lnTo>
                  <a:cubicBezTo>
                    <a:pt x="13474" y="4752"/>
                    <a:pt x="13500" y="4596"/>
                    <a:pt x="13396" y="4570"/>
                  </a:cubicBezTo>
                  <a:lnTo>
                    <a:pt x="13344" y="4544"/>
                  </a:lnTo>
                  <a:cubicBezTo>
                    <a:pt x="13033" y="4518"/>
                    <a:pt x="12695" y="4466"/>
                    <a:pt x="12383" y="4414"/>
                  </a:cubicBezTo>
                  <a:lnTo>
                    <a:pt x="11319" y="4284"/>
                  </a:lnTo>
                  <a:cubicBezTo>
                    <a:pt x="10618" y="4206"/>
                    <a:pt x="9917" y="4129"/>
                    <a:pt x="9190" y="4077"/>
                  </a:cubicBezTo>
                  <a:lnTo>
                    <a:pt x="8152" y="4077"/>
                  </a:lnTo>
                  <a:cubicBezTo>
                    <a:pt x="7814" y="4077"/>
                    <a:pt x="7451" y="4103"/>
                    <a:pt x="7113" y="4155"/>
                  </a:cubicBezTo>
                  <a:cubicBezTo>
                    <a:pt x="7010" y="4155"/>
                    <a:pt x="6932" y="4206"/>
                    <a:pt x="6828" y="4206"/>
                  </a:cubicBezTo>
                  <a:lnTo>
                    <a:pt x="7555" y="3765"/>
                  </a:lnTo>
                  <a:cubicBezTo>
                    <a:pt x="8178" y="3376"/>
                    <a:pt x="8827" y="2986"/>
                    <a:pt x="9450" y="2623"/>
                  </a:cubicBezTo>
                  <a:lnTo>
                    <a:pt x="9502" y="2623"/>
                  </a:lnTo>
                  <a:cubicBezTo>
                    <a:pt x="9658" y="2571"/>
                    <a:pt x="9839" y="2519"/>
                    <a:pt x="10021" y="2467"/>
                  </a:cubicBezTo>
                  <a:cubicBezTo>
                    <a:pt x="10177" y="2415"/>
                    <a:pt x="10436" y="2363"/>
                    <a:pt x="10644" y="2311"/>
                  </a:cubicBezTo>
                  <a:cubicBezTo>
                    <a:pt x="10852" y="2259"/>
                    <a:pt x="11059" y="2233"/>
                    <a:pt x="11267" y="2208"/>
                  </a:cubicBezTo>
                  <a:cubicBezTo>
                    <a:pt x="11475" y="2156"/>
                    <a:pt x="11683" y="2130"/>
                    <a:pt x="11916" y="2104"/>
                  </a:cubicBezTo>
                  <a:cubicBezTo>
                    <a:pt x="12150" y="2078"/>
                    <a:pt x="12332" y="2078"/>
                    <a:pt x="12539" y="2052"/>
                  </a:cubicBezTo>
                  <a:cubicBezTo>
                    <a:pt x="12591" y="2052"/>
                    <a:pt x="12617" y="2000"/>
                    <a:pt x="12617" y="1948"/>
                  </a:cubicBezTo>
                  <a:cubicBezTo>
                    <a:pt x="12617" y="1927"/>
                    <a:pt x="12583" y="1889"/>
                    <a:pt x="12556" y="1889"/>
                  </a:cubicBezTo>
                  <a:cubicBezTo>
                    <a:pt x="12550" y="1889"/>
                    <a:pt x="12544" y="1891"/>
                    <a:pt x="12539" y="1896"/>
                  </a:cubicBezTo>
                  <a:cubicBezTo>
                    <a:pt x="12280" y="1896"/>
                    <a:pt x="12020" y="1922"/>
                    <a:pt x="11760" y="1948"/>
                  </a:cubicBezTo>
                  <a:cubicBezTo>
                    <a:pt x="11501" y="1974"/>
                    <a:pt x="11215" y="2000"/>
                    <a:pt x="10930" y="2052"/>
                  </a:cubicBezTo>
                  <a:cubicBezTo>
                    <a:pt x="10722" y="2078"/>
                    <a:pt x="10488" y="2130"/>
                    <a:pt x="10255" y="2182"/>
                  </a:cubicBezTo>
                  <a:lnTo>
                    <a:pt x="10488" y="2052"/>
                  </a:lnTo>
                  <a:cubicBezTo>
                    <a:pt x="11345" y="1533"/>
                    <a:pt x="12202" y="987"/>
                    <a:pt x="13007" y="390"/>
                  </a:cubicBezTo>
                  <a:cubicBezTo>
                    <a:pt x="13058" y="338"/>
                    <a:pt x="13007" y="235"/>
                    <a:pt x="12929" y="235"/>
                  </a:cubicBezTo>
                  <a:cubicBezTo>
                    <a:pt x="12929" y="235"/>
                    <a:pt x="12903" y="235"/>
                    <a:pt x="12877" y="260"/>
                  </a:cubicBezTo>
                  <a:cubicBezTo>
                    <a:pt x="12435" y="598"/>
                    <a:pt x="11968" y="909"/>
                    <a:pt x="11475" y="1221"/>
                  </a:cubicBezTo>
                  <a:cubicBezTo>
                    <a:pt x="10930" y="1559"/>
                    <a:pt x="10359" y="1870"/>
                    <a:pt x="9813" y="2208"/>
                  </a:cubicBezTo>
                  <a:cubicBezTo>
                    <a:pt x="10047" y="1922"/>
                    <a:pt x="10281" y="1662"/>
                    <a:pt x="10488" y="1377"/>
                  </a:cubicBezTo>
                  <a:cubicBezTo>
                    <a:pt x="10774" y="987"/>
                    <a:pt x="11059" y="546"/>
                    <a:pt x="11293" y="105"/>
                  </a:cubicBezTo>
                  <a:cubicBezTo>
                    <a:pt x="11293" y="105"/>
                    <a:pt x="11293" y="79"/>
                    <a:pt x="11293" y="53"/>
                  </a:cubicBezTo>
                  <a:cubicBezTo>
                    <a:pt x="11293" y="27"/>
                    <a:pt x="11293" y="1"/>
                    <a:pt x="11267" y="1"/>
                  </a:cubicBezTo>
                  <a:close/>
                </a:path>
              </a:pathLst>
            </a:custGeom>
            <a:solidFill>
              <a:srgbClr val="F96E0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1" name="Google Shape;1486;p46">
            <a:extLst>
              <a:ext uri="{FF2B5EF4-FFF2-40B4-BE49-F238E27FC236}">
                <a16:creationId xmlns:a16="http://schemas.microsoft.com/office/drawing/2014/main" id="{8F8D078B-4337-2866-523C-C80778CEC0C5}"/>
              </a:ext>
            </a:extLst>
          </p:cNvPr>
          <p:cNvSpPr/>
          <p:nvPr/>
        </p:nvSpPr>
        <p:spPr>
          <a:xfrm flipH="1">
            <a:off x="2038097" y="368673"/>
            <a:ext cx="7793000" cy="3902287"/>
          </a:xfrm>
          <a:custGeom>
            <a:avLst/>
            <a:gdLst/>
            <a:ahLst/>
            <a:cxnLst/>
            <a:rect l="l" t="t" r="r" b="b"/>
            <a:pathLst>
              <a:path w="34424" h="23680" extrusionOk="0">
                <a:moveTo>
                  <a:pt x="17172" y="0"/>
                </a:moveTo>
                <a:cubicBezTo>
                  <a:pt x="15954" y="0"/>
                  <a:pt x="14750" y="27"/>
                  <a:pt x="13613" y="68"/>
                </a:cubicBezTo>
                <a:cubicBezTo>
                  <a:pt x="12463" y="108"/>
                  <a:pt x="11299" y="176"/>
                  <a:pt x="10190" y="257"/>
                </a:cubicBezTo>
                <a:cubicBezTo>
                  <a:pt x="9635" y="298"/>
                  <a:pt x="9066" y="352"/>
                  <a:pt x="8498" y="406"/>
                </a:cubicBezTo>
                <a:cubicBezTo>
                  <a:pt x="8133" y="447"/>
                  <a:pt x="7592" y="501"/>
                  <a:pt x="7037" y="582"/>
                </a:cubicBezTo>
                <a:cubicBezTo>
                  <a:pt x="6306" y="677"/>
                  <a:pt x="5562" y="812"/>
                  <a:pt x="4845" y="1001"/>
                </a:cubicBezTo>
                <a:cubicBezTo>
                  <a:pt x="4101" y="1191"/>
                  <a:pt x="3383" y="1461"/>
                  <a:pt x="2720" y="1827"/>
                </a:cubicBezTo>
                <a:cubicBezTo>
                  <a:pt x="2396" y="2003"/>
                  <a:pt x="2084" y="2206"/>
                  <a:pt x="1800" y="2436"/>
                </a:cubicBezTo>
                <a:cubicBezTo>
                  <a:pt x="1516" y="2666"/>
                  <a:pt x="1259" y="2923"/>
                  <a:pt x="1043" y="3207"/>
                </a:cubicBezTo>
                <a:cubicBezTo>
                  <a:pt x="637" y="3748"/>
                  <a:pt x="366" y="4371"/>
                  <a:pt x="231" y="5034"/>
                </a:cubicBezTo>
                <a:cubicBezTo>
                  <a:pt x="95" y="5697"/>
                  <a:pt x="14" y="6373"/>
                  <a:pt x="14" y="7063"/>
                </a:cubicBezTo>
                <a:cubicBezTo>
                  <a:pt x="1" y="7808"/>
                  <a:pt x="55" y="8565"/>
                  <a:pt x="149" y="9309"/>
                </a:cubicBezTo>
                <a:cubicBezTo>
                  <a:pt x="352" y="10852"/>
                  <a:pt x="731" y="12367"/>
                  <a:pt x="1259" y="13842"/>
                </a:cubicBezTo>
                <a:cubicBezTo>
                  <a:pt x="1503" y="14519"/>
                  <a:pt x="1800" y="15182"/>
                  <a:pt x="2125" y="15831"/>
                </a:cubicBezTo>
                <a:cubicBezTo>
                  <a:pt x="2409" y="16386"/>
                  <a:pt x="2747" y="16927"/>
                  <a:pt x="3126" y="17428"/>
                </a:cubicBezTo>
                <a:cubicBezTo>
                  <a:pt x="3586" y="17996"/>
                  <a:pt x="4155" y="18484"/>
                  <a:pt x="4804" y="18849"/>
                </a:cubicBezTo>
                <a:cubicBezTo>
                  <a:pt x="5129" y="19038"/>
                  <a:pt x="5481" y="19187"/>
                  <a:pt x="5833" y="19336"/>
                </a:cubicBezTo>
                <a:cubicBezTo>
                  <a:pt x="6198" y="19471"/>
                  <a:pt x="6563" y="19593"/>
                  <a:pt x="6942" y="19688"/>
                </a:cubicBezTo>
                <a:cubicBezTo>
                  <a:pt x="7930" y="19931"/>
                  <a:pt x="8918" y="20094"/>
                  <a:pt x="9932" y="20175"/>
                </a:cubicBezTo>
                <a:cubicBezTo>
                  <a:pt x="10162" y="20202"/>
                  <a:pt x="10406" y="20216"/>
                  <a:pt x="10650" y="20229"/>
                </a:cubicBezTo>
                <a:cubicBezTo>
                  <a:pt x="10663" y="20283"/>
                  <a:pt x="10677" y="20351"/>
                  <a:pt x="10690" y="20405"/>
                </a:cubicBezTo>
                <a:cubicBezTo>
                  <a:pt x="10704" y="20554"/>
                  <a:pt x="10704" y="20689"/>
                  <a:pt x="10690" y="20838"/>
                </a:cubicBezTo>
                <a:cubicBezTo>
                  <a:pt x="10650" y="21027"/>
                  <a:pt x="10609" y="21203"/>
                  <a:pt x="10541" y="21379"/>
                </a:cubicBezTo>
                <a:cubicBezTo>
                  <a:pt x="10447" y="21569"/>
                  <a:pt x="10338" y="21758"/>
                  <a:pt x="10217" y="21920"/>
                </a:cubicBezTo>
                <a:cubicBezTo>
                  <a:pt x="10081" y="22083"/>
                  <a:pt x="9919" y="22232"/>
                  <a:pt x="9757" y="22353"/>
                </a:cubicBezTo>
                <a:cubicBezTo>
                  <a:pt x="9594" y="22462"/>
                  <a:pt x="9432" y="22556"/>
                  <a:pt x="9269" y="22624"/>
                </a:cubicBezTo>
                <a:cubicBezTo>
                  <a:pt x="9053" y="22719"/>
                  <a:pt x="8809" y="22759"/>
                  <a:pt x="8566" y="22759"/>
                </a:cubicBezTo>
                <a:lnTo>
                  <a:pt x="8403" y="22759"/>
                </a:lnTo>
                <a:cubicBezTo>
                  <a:pt x="8349" y="22746"/>
                  <a:pt x="8295" y="22746"/>
                  <a:pt x="8255" y="22732"/>
                </a:cubicBezTo>
                <a:lnTo>
                  <a:pt x="8200" y="22732"/>
                </a:lnTo>
                <a:cubicBezTo>
                  <a:pt x="8119" y="22732"/>
                  <a:pt x="8052" y="22759"/>
                  <a:pt x="8011" y="22827"/>
                </a:cubicBezTo>
                <a:cubicBezTo>
                  <a:pt x="7984" y="22868"/>
                  <a:pt x="7984" y="22922"/>
                  <a:pt x="7997" y="22976"/>
                </a:cubicBezTo>
                <a:cubicBezTo>
                  <a:pt x="8011" y="23030"/>
                  <a:pt x="8052" y="23071"/>
                  <a:pt x="8092" y="23098"/>
                </a:cubicBezTo>
                <a:cubicBezTo>
                  <a:pt x="8241" y="23192"/>
                  <a:pt x="8403" y="23287"/>
                  <a:pt x="8579" y="23341"/>
                </a:cubicBezTo>
                <a:cubicBezTo>
                  <a:pt x="9121" y="23571"/>
                  <a:pt x="9689" y="23679"/>
                  <a:pt x="10271" y="23679"/>
                </a:cubicBezTo>
                <a:lnTo>
                  <a:pt x="10338" y="23679"/>
                </a:lnTo>
                <a:cubicBezTo>
                  <a:pt x="10704" y="23679"/>
                  <a:pt x="11083" y="23639"/>
                  <a:pt x="11434" y="23571"/>
                </a:cubicBezTo>
                <a:cubicBezTo>
                  <a:pt x="11827" y="23490"/>
                  <a:pt x="12206" y="23368"/>
                  <a:pt x="12557" y="23206"/>
                </a:cubicBezTo>
                <a:cubicBezTo>
                  <a:pt x="12882" y="23071"/>
                  <a:pt x="13193" y="22895"/>
                  <a:pt x="13478" y="22692"/>
                </a:cubicBezTo>
                <a:cubicBezTo>
                  <a:pt x="13775" y="22489"/>
                  <a:pt x="14046" y="22245"/>
                  <a:pt x="14289" y="21975"/>
                </a:cubicBezTo>
                <a:cubicBezTo>
                  <a:pt x="14519" y="21704"/>
                  <a:pt x="14709" y="21406"/>
                  <a:pt x="14844" y="21082"/>
                </a:cubicBezTo>
                <a:cubicBezTo>
                  <a:pt x="14898" y="20973"/>
                  <a:pt x="14939" y="20851"/>
                  <a:pt x="14980" y="20730"/>
                </a:cubicBezTo>
                <a:lnTo>
                  <a:pt x="15020" y="20730"/>
                </a:lnTo>
                <a:lnTo>
                  <a:pt x="15494" y="20784"/>
                </a:lnTo>
                <a:cubicBezTo>
                  <a:pt x="16536" y="20906"/>
                  <a:pt x="17659" y="21027"/>
                  <a:pt x="18768" y="21122"/>
                </a:cubicBezTo>
                <a:cubicBezTo>
                  <a:pt x="20433" y="21271"/>
                  <a:pt x="21813" y="21339"/>
                  <a:pt x="23112" y="21339"/>
                </a:cubicBezTo>
                <a:cubicBezTo>
                  <a:pt x="23883" y="21339"/>
                  <a:pt x="24627" y="21312"/>
                  <a:pt x="25358" y="21257"/>
                </a:cubicBezTo>
                <a:cubicBezTo>
                  <a:pt x="26440" y="21190"/>
                  <a:pt x="27509" y="21027"/>
                  <a:pt x="28578" y="20797"/>
                </a:cubicBezTo>
                <a:cubicBezTo>
                  <a:pt x="28835" y="20743"/>
                  <a:pt x="29025" y="20689"/>
                  <a:pt x="29187" y="20635"/>
                </a:cubicBezTo>
                <a:cubicBezTo>
                  <a:pt x="29363" y="20594"/>
                  <a:pt x="29566" y="20527"/>
                  <a:pt x="29769" y="20446"/>
                </a:cubicBezTo>
                <a:cubicBezTo>
                  <a:pt x="30107" y="20324"/>
                  <a:pt x="30419" y="20188"/>
                  <a:pt x="30730" y="20013"/>
                </a:cubicBezTo>
                <a:cubicBezTo>
                  <a:pt x="31312" y="19688"/>
                  <a:pt x="31839" y="19282"/>
                  <a:pt x="32286" y="18795"/>
                </a:cubicBezTo>
                <a:cubicBezTo>
                  <a:pt x="32719" y="18321"/>
                  <a:pt x="33084" y="17793"/>
                  <a:pt x="33368" y="17212"/>
                </a:cubicBezTo>
                <a:cubicBezTo>
                  <a:pt x="33896" y="16156"/>
                  <a:pt x="34207" y="14925"/>
                  <a:pt x="34329" y="13436"/>
                </a:cubicBezTo>
                <a:cubicBezTo>
                  <a:pt x="34424" y="12097"/>
                  <a:pt x="34370" y="10757"/>
                  <a:pt x="34194" y="9431"/>
                </a:cubicBezTo>
                <a:cubicBezTo>
                  <a:pt x="34153" y="9188"/>
                  <a:pt x="34113" y="8958"/>
                  <a:pt x="34085" y="8714"/>
                </a:cubicBezTo>
                <a:lnTo>
                  <a:pt x="34045" y="8457"/>
                </a:lnTo>
                <a:lnTo>
                  <a:pt x="33977" y="8078"/>
                </a:lnTo>
                <a:lnTo>
                  <a:pt x="33964" y="7916"/>
                </a:lnTo>
                <a:cubicBezTo>
                  <a:pt x="33937" y="7726"/>
                  <a:pt x="33910" y="7550"/>
                  <a:pt x="33883" y="7375"/>
                </a:cubicBezTo>
                <a:cubicBezTo>
                  <a:pt x="33774" y="6630"/>
                  <a:pt x="33625" y="5886"/>
                  <a:pt x="33422" y="5155"/>
                </a:cubicBezTo>
                <a:cubicBezTo>
                  <a:pt x="33233" y="4425"/>
                  <a:pt x="32922" y="3735"/>
                  <a:pt x="32502" y="3099"/>
                </a:cubicBezTo>
                <a:cubicBezTo>
                  <a:pt x="32299" y="2787"/>
                  <a:pt x="32042" y="2490"/>
                  <a:pt x="31772" y="2233"/>
                </a:cubicBezTo>
                <a:cubicBezTo>
                  <a:pt x="31474" y="1976"/>
                  <a:pt x="31149" y="1746"/>
                  <a:pt x="30797" y="1556"/>
                </a:cubicBezTo>
                <a:cubicBezTo>
                  <a:pt x="30432" y="1353"/>
                  <a:pt x="30053" y="1177"/>
                  <a:pt x="29661" y="1042"/>
                </a:cubicBezTo>
                <a:cubicBezTo>
                  <a:pt x="29255" y="893"/>
                  <a:pt x="28849" y="771"/>
                  <a:pt x="28429" y="663"/>
                </a:cubicBezTo>
                <a:cubicBezTo>
                  <a:pt x="27550" y="460"/>
                  <a:pt x="26657" y="325"/>
                  <a:pt x="25764" y="257"/>
                </a:cubicBezTo>
                <a:cubicBezTo>
                  <a:pt x="24803" y="162"/>
                  <a:pt x="23869" y="135"/>
                  <a:pt x="23085" y="108"/>
                </a:cubicBezTo>
                <a:lnTo>
                  <a:pt x="22178" y="95"/>
                </a:lnTo>
                <a:lnTo>
                  <a:pt x="21826" y="81"/>
                </a:lnTo>
                <a:cubicBezTo>
                  <a:pt x="21623" y="81"/>
                  <a:pt x="21420" y="68"/>
                  <a:pt x="21217" y="68"/>
                </a:cubicBezTo>
                <a:lnTo>
                  <a:pt x="21014" y="54"/>
                </a:lnTo>
                <a:lnTo>
                  <a:pt x="20446" y="54"/>
                </a:lnTo>
                <a:cubicBezTo>
                  <a:pt x="19296" y="14"/>
                  <a:pt x="18227" y="0"/>
                  <a:pt x="17172" y="0"/>
                </a:cubicBezTo>
                <a:close/>
              </a:path>
            </a:pathLst>
          </a:custGeom>
          <a:solidFill>
            <a:srgbClr val="FFFFFF">
              <a:alpha val="420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C8E37BC-1DDC-E1E2-6F80-FCC06ABFB6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8929" y="1124631"/>
            <a:ext cx="7303641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88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1A64945-C9AF-DBDC-A6D5-E10F062FACC5}"/>
              </a:ext>
            </a:extLst>
          </p:cNvPr>
          <p:cNvSpPr/>
          <p:nvPr/>
        </p:nvSpPr>
        <p:spPr>
          <a:xfrm>
            <a:off x="356326" y="1258529"/>
            <a:ext cx="11479349" cy="5147723"/>
          </a:xfrm>
          <a:custGeom>
            <a:avLst/>
            <a:gdLst>
              <a:gd name="connsiteX0" fmla="*/ 0 w 8609512"/>
              <a:gd name="connsiteY0" fmla="*/ 429597 h 3428274"/>
              <a:gd name="connsiteX1" fmla="*/ 429597 w 8609512"/>
              <a:gd name="connsiteY1" fmla="*/ 0 h 3428274"/>
              <a:gd name="connsiteX2" fmla="*/ 842947 w 8609512"/>
              <a:gd name="connsiteY2" fmla="*/ 0 h 3428274"/>
              <a:gd name="connsiteX3" fmla="*/ 1643813 w 8609512"/>
              <a:gd name="connsiteY3" fmla="*/ 0 h 3428274"/>
              <a:gd name="connsiteX4" fmla="*/ 2289673 w 8609512"/>
              <a:gd name="connsiteY4" fmla="*/ 0 h 3428274"/>
              <a:gd name="connsiteX5" fmla="*/ 2935533 w 8609512"/>
              <a:gd name="connsiteY5" fmla="*/ 0 h 3428274"/>
              <a:gd name="connsiteX6" fmla="*/ 3658896 w 8609512"/>
              <a:gd name="connsiteY6" fmla="*/ 0 h 3428274"/>
              <a:gd name="connsiteX7" fmla="*/ 4304756 w 8609512"/>
              <a:gd name="connsiteY7" fmla="*/ 0 h 3428274"/>
              <a:gd name="connsiteX8" fmla="*/ 4873113 w 8609512"/>
              <a:gd name="connsiteY8" fmla="*/ 0 h 3428274"/>
              <a:gd name="connsiteX9" fmla="*/ 5441469 w 8609512"/>
              <a:gd name="connsiteY9" fmla="*/ 0 h 3428274"/>
              <a:gd name="connsiteX10" fmla="*/ 5854820 w 8609512"/>
              <a:gd name="connsiteY10" fmla="*/ 0 h 3428274"/>
              <a:gd name="connsiteX11" fmla="*/ 6423176 w 8609512"/>
              <a:gd name="connsiteY11" fmla="*/ 0 h 3428274"/>
              <a:gd name="connsiteX12" fmla="*/ 6914030 w 8609512"/>
              <a:gd name="connsiteY12" fmla="*/ 0 h 3428274"/>
              <a:gd name="connsiteX13" fmla="*/ 7327380 w 8609512"/>
              <a:gd name="connsiteY13" fmla="*/ 0 h 3428274"/>
              <a:gd name="connsiteX14" fmla="*/ 8179915 w 8609512"/>
              <a:gd name="connsiteY14" fmla="*/ 0 h 3428274"/>
              <a:gd name="connsiteX15" fmla="*/ 8609512 w 8609512"/>
              <a:gd name="connsiteY15" fmla="*/ 429597 h 3428274"/>
              <a:gd name="connsiteX16" fmla="*/ 8609512 w 8609512"/>
              <a:gd name="connsiteY16" fmla="*/ 1046176 h 3428274"/>
              <a:gd name="connsiteX17" fmla="*/ 8609512 w 8609512"/>
              <a:gd name="connsiteY17" fmla="*/ 1688446 h 3428274"/>
              <a:gd name="connsiteX18" fmla="*/ 8609512 w 8609512"/>
              <a:gd name="connsiteY18" fmla="*/ 2305025 h 3428274"/>
              <a:gd name="connsiteX19" fmla="*/ 8609512 w 8609512"/>
              <a:gd name="connsiteY19" fmla="*/ 2998677 h 3428274"/>
              <a:gd name="connsiteX20" fmla="*/ 8179915 w 8609512"/>
              <a:gd name="connsiteY20" fmla="*/ 3428274 h 3428274"/>
              <a:gd name="connsiteX21" fmla="*/ 7611558 w 8609512"/>
              <a:gd name="connsiteY21" fmla="*/ 3428274 h 3428274"/>
              <a:gd name="connsiteX22" fmla="*/ 7120705 w 8609512"/>
              <a:gd name="connsiteY22" fmla="*/ 3428274 h 3428274"/>
              <a:gd name="connsiteX23" fmla="*/ 6707355 w 8609512"/>
              <a:gd name="connsiteY23" fmla="*/ 3428274 h 3428274"/>
              <a:gd name="connsiteX24" fmla="*/ 5906488 w 8609512"/>
              <a:gd name="connsiteY24" fmla="*/ 3428274 h 3428274"/>
              <a:gd name="connsiteX25" fmla="*/ 5415635 w 8609512"/>
              <a:gd name="connsiteY25" fmla="*/ 3428274 h 3428274"/>
              <a:gd name="connsiteX26" fmla="*/ 4924781 w 8609512"/>
              <a:gd name="connsiteY26" fmla="*/ 3428274 h 3428274"/>
              <a:gd name="connsiteX27" fmla="*/ 4123915 w 8609512"/>
              <a:gd name="connsiteY27" fmla="*/ 3428274 h 3428274"/>
              <a:gd name="connsiteX28" fmla="*/ 3710565 w 8609512"/>
              <a:gd name="connsiteY28" fmla="*/ 3428274 h 3428274"/>
              <a:gd name="connsiteX29" fmla="*/ 2987202 w 8609512"/>
              <a:gd name="connsiteY29" fmla="*/ 3428274 h 3428274"/>
              <a:gd name="connsiteX30" fmla="*/ 2341342 w 8609512"/>
              <a:gd name="connsiteY30" fmla="*/ 3428274 h 3428274"/>
              <a:gd name="connsiteX31" fmla="*/ 1617979 w 8609512"/>
              <a:gd name="connsiteY31" fmla="*/ 3428274 h 3428274"/>
              <a:gd name="connsiteX32" fmla="*/ 429597 w 8609512"/>
              <a:gd name="connsiteY32" fmla="*/ 3428274 h 3428274"/>
              <a:gd name="connsiteX33" fmla="*/ 0 w 8609512"/>
              <a:gd name="connsiteY33" fmla="*/ 2998677 h 3428274"/>
              <a:gd name="connsiteX34" fmla="*/ 0 w 8609512"/>
              <a:gd name="connsiteY34" fmla="*/ 2407789 h 3428274"/>
              <a:gd name="connsiteX35" fmla="*/ 0 w 8609512"/>
              <a:gd name="connsiteY35" fmla="*/ 1791209 h 3428274"/>
              <a:gd name="connsiteX36" fmla="*/ 0 w 8609512"/>
              <a:gd name="connsiteY36" fmla="*/ 1174630 h 3428274"/>
              <a:gd name="connsiteX37" fmla="*/ 0 w 8609512"/>
              <a:gd name="connsiteY37" fmla="*/ 429597 h 342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609512" h="3428274" fill="none" extrusionOk="0">
                <a:moveTo>
                  <a:pt x="0" y="429597"/>
                </a:moveTo>
                <a:cubicBezTo>
                  <a:pt x="-6174" y="195128"/>
                  <a:pt x="197137" y="-23208"/>
                  <a:pt x="429597" y="0"/>
                </a:cubicBezTo>
                <a:cubicBezTo>
                  <a:pt x="596600" y="19498"/>
                  <a:pt x="693951" y="-3670"/>
                  <a:pt x="842947" y="0"/>
                </a:cubicBezTo>
                <a:cubicBezTo>
                  <a:pt x="991943" y="3670"/>
                  <a:pt x="1475141" y="-8014"/>
                  <a:pt x="1643813" y="0"/>
                </a:cubicBezTo>
                <a:cubicBezTo>
                  <a:pt x="1812485" y="8014"/>
                  <a:pt x="2109418" y="-19809"/>
                  <a:pt x="2289673" y="0"/>
                </a:cubicBezTo>
                <a:cubicBezTo>
                  <a:pt x="2469928" y="19809"/>
                  <a:pt x="2655979" y="-23488"/>
                  <a:pt x="2935533" y="0"/>
                </a:cubicBezTo>
                <a:cubicBezTo>
                  <a:pt x="3215087" y="23488"/>
                  <a:pt x="3408799" y="33148"/>
                  <a:pt x="3658896" y="0"/>
                </a:cubicBezTo>
                <a:cubicBezTo>
                  <a:pt x="3908993" y="-33148"/>
                  <a:pt x="4152095" y="6951"/>
                  <a:pt x="4304756" y="0"/>
                </a:cubicBezTo>
                <a:cubicBezTo>
                  <a:pt x="4457417" y="-6951"/>
                  <a:pt x="4598356" y="-7030"/>
                  <a:pt x="4873113" y="0"/>
                </a:cubicBezTo>
                <a:cubicBezTo>
                  <a:pt x="5147870" y="7030"/>
                  <a:pt x="5277554" y="-27523"/>
                  <a:pt x="5441469" y="0"/>
                </a:cubicBezTo>
                <a:cubicBezTo>
                  <a:pt x="5605384" y="27523"/>
                  <a:pt x="5687112" y="2876"/>
                  <a:pt x="5854820" y="0"/>
                </a:cubicBezTo>
                <a:cubicBezTo>
                  <a:pt x="6022528" y="-2876"/>
                  <a:pt x="6268678" y="-26645"/>
                  <a:pt x="6423176" y="0"/>
                </a:cubicBezTo>
                <a:cubicBezTo>
                  <a:pt x="6577674" y="26645"/>
                  <a:pt x="6670626" y="-19835"/>
                  <a:pt x="6914030" y="0"/>
                </a:cubicBezTo>
                <a:cubicBezTo>
                  <a:pt x="7157434" y="19835"/>
                  <a:pt x="7178149" y="-5879"/>
                  <a:pt x="7327380" y="0"/>
                </a:cubicBezTo>
                <a:cubicBezTo>
                  <a:pt x="7476611" y="5879"/>
                  <a:pt x="7806205" y="16606"/>
                  <a:pt x="8179915" y="0"/>
                </a:cubicBezTo>
                <a:cubicBezTo>
                  <a:pt x="8371689" y="3866"/>
                  <a:pt x="8646731" y="200309"/>
                  <a:pt x="8609512" y="429597"/>
                </a:cubicBezTo>
                <a:cubicBezTo>
                  <a:pt x="8598526" y="564961"/>
                  <a:pt x="8580052" y="770408"/>
                  <a:pt x="8609512" y="1046176"/>
                </a:cubicBezTo>
                <a:cubicBezTo>
                  <a:pt x="8638972" y="1321944"/>
                  <a:pt x="8601983" y="1386673"/>
                  <a:pt x="8609512" y="1688446"/>
                </a:cubicBezTo>
                <a:cubicBezTo>
                  <a:pt x="8617042" y="1990219"/>
                  <a:pt x="8633479" y="2123412"/>
                  <a:pt x="8609512" y="2305025"/>
                </a:cubicBezTo>
                <a:cubicBezTo>
                  <a:pt x="8585545" y="2486638"/>
                  <a:pt x="8603583" y="2814491"/>
                  <a:pt x="8609512" y="2998677"/>
                </a:cubicBezTo>
                <a:cubicBezTo>
                  <a:pt x="8616672" y="3217281"/>
                  <a:pt x="8376558" y="3452253"/>
                  <a:pt x="8179915" y="3428274"/>
                </a:cubicBezTo>
                <a:cubicBezTo>
                  <a:pt x="7909073" y="3424488"/>
                  <a:pt x="7732843" y="3411029"/>
                  <a:pt x="7611558" y="3428274"/>
                </a:cubicBezTo>
                <a:cubicBezTo>
                  <a:pt x="7490273" y="3445519"/>
                  <a:pt x="7263244" y="3416496"/>
                  <a:pt x="7120705" y="3428274"/>
                </a:cubicBezTo>
                <a:cubicBezTo>
                  <a:pt x="6978166" y="3440052"/>
                  <a:pt x="6876226" y="3447633"/>
                  <a:pt x="6707355" y="3428274"/>
                </a:cubicBezTo>
                <a:cubicBezTo>
                  <a:pt x="6538484" y="3408916"/>
                  <a:pt x="6257256" y="3439614"/>
                  <a:pt x="5906488" y="3428274"/>
                </a:cubicBezTo>
                <a:cubicBezTo>
                  <a:pt x="5555720" y="3416934"/>
                  <a:pt x="5553560" y="3426942"/>
                  <a:pt x="5415635" y="3428274"/>
                </a:cubicBezTo>
                <a:cubicBezTo>
                  <a:pt x="5277710" y="3429606"/>
                  <a:pt x="5092671" y="3418142"/>
                  <a:pt x="4924781" y="3428274"/>
                </a:cubicBezTo>
                <a:cubicBezTo>
                  <a:pt x="4756891" y="3438406"/>
                  <a:pt x="4405843" y="3421206"/>
                  <a:pt x="4123915" y="3428274"/>
                </a:cubicBezTo>
                <a:cubicBezTo>
                  <a:pt x="3841987" y="3435342"/>
                  <a:pt x="3899158" y="3424211"/>
                  <a:pt x="3710565" y="3428274"/>
                </a:cubicBezTo>
                <a:cubicBezTo>
                  <a:pt x="3521972" y="3432338"/>
                  <a:pt x="3305130" y="3423688"/>
                  <a:pt x="2987202" y="3428274"/>
                </a:cubicBezTo>
                <a:cubicBezTo>
                  <a:pt x="2669274" y="3432860"/>
                  <a:pt x="2502368" y="3397991"/>
                  <a:pt x="2341342" y="3428274"/>
                </a:cubicBezTo>
                <a:cubicBezTo>
                  <a:pt x="2180316" y="3458557"/>
                  <a:pt x="1950046" y="3461086"/>
                  <a:pt x="1617979" y="3428274"/>
                </a:cubicBezTo>
                <a:cubicBezTo>
                  <a:pt x="1285912" y="3395462"/>
                  <a:pt x="1016686" y="3447299"/>
                  <a:pt x="429597" y="3428274"/>
                </a:cubicBezTo>
                <a:cubicBezTo>
                  <a:pt x="196564" y="3458379"/>
                  <a:pt x="-43014" y="3229069"/>
                  <a:pt x="0" y="2998677"/>
                </a:cubicBezTo>
                <a:cubicBezTo>
                  <a:pt x="18471" y="2790240"/>
                  <a:pt x="13666" y="2669155"/>
                  <a:pt x="0" y="2407789"/>
                </a:cubicBezTo>
                <a:cubicBezTo>
                  <a:pt x="-13666" y="2146423"/>
                  <a:pt x="5931" y="1920673"/>
                  <a:pt x="0" y="1791209"/>
                </a:cubicBezTo>
                <a:cubicBezTo>
                  <a:pt x="-5931" y="1661745"/>
                  <a:pt x="-15216" y="1452588"/>
                  <a:pt x="0" y="1174630"/>
                </a:cubicBezTo>
                <a:cubicBezTo>
                  <a:pt x="15216" y="896672"/>
                  <a:pt x="-8489" y="790427"/>
                  <a:pt x="0" y="429597"/>
                </a:cubicBezTo>
                <a:close/>
              </a:path>
              <a:path w="8609512" h="3428274" stroke="0" extrusionOk="0">
                <a:moveTo>
                  <a:pt x="0" y="429597"/>
                </a:moveTo>
                <a:cubicBezTo>
                  <a:pt x="366" y="203534"/>
                  <a:pt x="212081" y="35280"/>
                  <a:pt x="429597" y="0"/>
                </a:cubicBezTo>
                <a:cubicBezTo>
                  <a:pt x="576363" y="-12157"/>
                  <a:pt x="978942" y="29134"/>
                  <a:pt x="1152960" y="0"/>
                </a:cubicBezTo>
                <a:cubicBezTo>
                  <a:pt x="1326978" y="-29134"/>
                  <a:pt x="1401420" y="-5301"/>
                  <a:pt x="1643813" y="0"/>
                </a:cubicBezTo>
                <a:cubicBezTo>
                  <a:pt x="1886206" y="5301"/>
                  <a:pt x="1898100" y="-8993"/>
                  <a:pt x="2134667" y="0"/>
                </a:cubicBezTo>
                <a:cubicBezTo>
                  <a:pt x="2371234" y="8993"/>
                  <a:pt x="2661800" y="-771"/>
                  <a:pt x="2858030" y="0"/>
                </a:cubicBezTo>
                <a:cubicBezTo>
                  <a:pt x="3054260" y="771"/>
                  <a:pt x="3286974" y="10326"/>
                  <a:pt x="3426387" y="0"/>
                </a:cubicBezTo>
                <a:cubicBezTo>
                  <a:pt x="3565800" y="-10326"/>
                  <a:pt x="3834824" y="-29393"/>
                  <a:pt x="4227253" y="0"/>
                </a:cubicBezTo>
                <a:cubicBezTo>
                  <a:pt x="4619682" y="29393"/>
                  <a:pt x="4636019" y="-30146"/>
                  <a:pt x="5028119" y="0"/>
                </a:cubicBezTo>
                <a:cubicBezTo>
                  <a:pt x="5420219" y="30146"/>
                  <a:pt x="5502416" y="-21760"/>
                  <a:pt x="5751482" y="0"/>
                </a:cubicBezTo>
                <a:cubicBezTo>
                  <a:pt x="6000548" y="21760"/>
                  <a:pt x="6102183" y="-23624"/>
                  <a:pt x="6242335" y="0"/>
                </a:cubicBezTo>
                <a:cubicBezTo>
                  <a:pt x="6382487" y="23624"/>
                  <a:pt x="6540515" y="-18460"/>
                  <a:pt x="6655686" y="0"/>
                </a:cubicBezTo>
                <a:cubicBezTo>
                  <a:pt x="6770857" y="18460"/>
                  <a:pt x="7146915" y="-7609"/>
                  <a:pt x="7456552" y="0"/>
                </a:cubicBezTo>
                <a:cubicBezTo>
                  <a:pt x="7766189" y="7609"/>
                  <a:pt x="7983834" y="24347"/>
                  <a:pt x="8179915" y="0"/>
                </a:cubicBezTo>
                <a:cubicBezTo>
                  <a:pt x="8419093" y="-24866"/>
                  <a:pt x="8584079" y="144064"/>
                  <a:pt x="8609512" y="429597"/>
                </a:cubicBezTo>
                <a:cubicBezTo>
                  <a:pt x="8599159" y="647275"/>
                  <a:pt x="8583064" y="836385"/>
                  <a:pt x="8609512" y="994795"/>
                </a:cubicBezTo>
                <a:cubicBezTo>
                  <a:pt x="8635960" y="1153205"/>
                  <a:pt x="8640290" y="1506192"/>
                  <a:pt x="8609512" y="1688446"/>
                </a:cubicBezTo>
                <a:cubicBezTo>
                  <a:pt x="8578734" y="1870700"/>
                  <a:pt x="8584844" y="2050905"/>
                  <a:pt x="8609512" y="2305025"/>
                </a:cubicBezTo>
                <a:cubicBezTo>
                  <a:pt x="8634180" y="2559145"/>
                  <a:pt x="8579686" y="2810331"/>
                  <a:pt x="8609512" y="2998677"/>
                </a:cubicBezTo>
                <a:cubicBezTo>
                  <a:pt x="8579646" y="3254672"/>
                  <a:pt x="8419209" y="3401928"/>
                  <a:pt x="8179915" y="3428274"/>
                </a:cubicBezTo>
                <a:cubicBezTo>
                  <a:pt x="7877524" y="3442491"/>
                  <a:pt x="7824094" y="3415941"/>
                  <a:pt x="7534055" y="3428274"/>
                </a:cubicBezTo>
                <a:cubicBezTo>
                  <a:pt x="7244016" y="3440607"/>
                  <a:pt x="7278445" y="3452261"/>
                  <a:pt x="7043202" y="3428274"/>
                </a:cubicBezTo>
                <a:cubicBezTo>
                  <a:pt x="6807959" y="3404287"/>
                  <a:pt x="6665597" y="3436630"/>
                  <a:pt x="6552348" y="3428274"/>
                </a:cubicBezTo>
                <a:cubicBezTo>
                  <a:pt x="6439099" y="3419918"/>
                  <a:pt x="5994464" y="3438417"/>
                  <a:pt x="5751482" y="3428274"/>
                </a:cubicBezTo>
                <a:cubicBezTo>
                  <a:pt x="5508500" y="3418131"/>
                  <a:pt x="5386911" y="3436473"/>
                  <a:pt x="5183125" y="3428274"/>
                </a:cubicBezTo>
                <a:cubicBezTo>
                  <a:pt x="4979339" y="3420075"/>
                  <a:pt x="4651600" y="3440546"/>
                  <a:pt x="4382259" y="3428274"/>
                </a:cubicBezTo>
                <a:cubicBezTo>
                  <a:pt x="4112918" y="3416002"/>
                  <a:pt x="3763827" y="3429158"/>
                  <a:pt x="3581393" y="3428274"/>
                </a:cubicBezTo>
                <a:cubicBezTo>
                  <a:pt x="3398959" y="3427390"/>
                  <a:pt x="3157619" y="3424535"/>
                  <a:pt x="3013036" y="3428274"/>
                </a:cubicBezTo>
                <a:cubicBezTo>
                  <a:pt x="2868453" y="3432013"/>
                  <a:pt x="2735658" y="3439229"/>
                  <a:pt x="2599686" y="3428274"/>
                </a:cubicBezTo>
                <a:cubicBezTo>
                  <a:pt x="2463714" y="3417320"/>
                  <a:pt x="2338222" y="3416665"/>
                  <a:pt x="2108833" y="3428274"/>
                </a:cubicBezTo>
                <a:cubicBezTo>
                  <a:pt x="1879444" y="3439883"/>
                  <a:pt x="1718596" y="3431940"/>
                  <a:pt x="1617979" y="3428274"/>
                </a:cubicBezTo>
                <a:cubicBezTo>
                  <a:pt x="1517362" y="3424608"/>
                  <a:pt x="963271" y="3412787"/>
                  <a:pt x="429597" y="3428274"/>
                </a:cubicBezTo>
                <a:cubicBezTo>
                  <a:pt x="216091" y="3455655"/>
                  <a:pt x="37945" y="3191196"/>
                  <a:pt x="0" y="2998677"/>
                </a:cubicBezTo>
                <a:cubicBezTo>
                  <a:pt x="-19026" y="2705209"/>
                  <a:pt x="13502" y="2562646"/>
                  <a:pt x="0" y="2382098"/>
                </a:cubicBezTo>
                <a:cubicBezTo>
                  <a:pt x="-13502" y="2201550"/>
                  <a:pt x="16880" y="2022075"/>
                  <a:pt x="0" y="1816900"/>
                </a:cubicBezTo>
                <a:cubicBezTo>
                  <a:pt x="-16880" y="1611725"/>
                  <a:pt x="7009" y="1496683"/>
                  <a:pt x="0" y="1251703"/>
                </a:cubicBezTo>
                <a:cubicBezTo>
                  <a:pt x="-7009" y="1006723"/>
                  <a:pt x="21444" y="614271"/>
                  <a:pt x="0" y="429597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129858240">
                  <a:custGeom>
                    <a:avLst/>
                    <a:gdLst>
                      <a:gd name="connsiteX0" fmla="*/ 0 w 11479349"/>
                      <a:gd name="connsiteY0" fmla="*/ 645061 h 5147723"/>
                      <a:gd name="connsiteX1" fmla="*/ 572795 w 11479349"/>
                      <a:gd name="connsiteY1" fmla="*/ 0 h 5147723"/>
                      <a:gd name="connsiteX2" fmla="*/ 1123929 w 11479349"/>
                      <a:gd name="connsiteY2" fmla="*/ 0 h 5147723"/>
                      <a:gd name="connsiteX3" fmla="*/ 2191750 w 11479349"/>
                      <a:gd name="connsiteY3" fmla="*/ 0 h 5147723"/>
                      <a:gd name="connsiteX4" fmla="*/ 3052897 w 11479349"/>
                      <a:gd name="connsiteY4" fmla="*/ 0 h 5147723"/>
                      <a:gd name="connsiteX5" fmla="*/ 3914043 w 11479349"/>
                      <a:gd name="connsiteY5" fmla="*/ 0 h 5147723"/>
                      <a:gd name="connsiteX6" fmla="*/ 4878527 w 11479349"/>
                      <a:gd name="connsiteY6" fmla="*/ 0 h 5147723"/>
                      <a:gd name="connsiteX7" fmla="*/ 5739674 w 11479349"/>
                      <a:gd name="connsiteY7" fmla="*/ 0 h 5147723"/>
                      <a:gd name="connsiteX8" fmla="*/ 6497483 w 11479349"/>
                      <a:gd name="connsiteY8" fmla="*/ 0 h 5147723"/>
                      <a:gd name="connsiteX9" fmla="*/ 7255291 w 11479349"/>
                      <a:gd name="connsiteY9" fmla="*/ 0 h 5147723"/>
                      <a:gd name="connsiteX10" fmla="*/ 7806426 w 11479349"/>
                      <a:gd name="connsiteY10" fmla="*/ 0 h 5147723"/>
                      <a:gd name="connsiteX11" fmla="*/ 8564234 w 11479349"/>
                      <a:gd name="connsiteY11" fmla="*/ 0 h 5147723"/>
                      <a:gd name="connsiteX12" fmla="*/ 9218706 w 11479349"/>
                      <a:gd name="connsiteY12" fmla="*/ 0 h 5147723"/>
                      <a:gd name="connsiteX13" fmla="*/ 9769839 w 11479349"/>
                      <a:gd name="connsiteY13" fmla="*/ 0 h 5147723"/>
                      <a:gd name="connsiteX14" fmla="*/ 10906553 w 11479349"/>
                      <a:gd name="connsiteY14" fmla="*/ 0 h 5147723"/>
                      <a:gd name="connsiteX15" fmla="*/ 11479349 w 11479349"/>
                      <a:gd name="connsiteY15" fmla="*/ 645061 h 5147723"/>
                      <a:gd name="connsiteX16" fmla="*/ 11479349 w 11479349"/>
                      <a:gd name="connsiteY16" fmla="*/ 1570885 h 5147723"/>
                      <a:gd name="connsiteX17" fmla="*/ 11479349 w 11479349"/>
                      <a:gd name="connsiteY17" fmla="*/ 2535285 h 5147723"/>
                      <a:gd name="connsiteX18" fmla="*/ 11479349 w 11479349"/>
                      <a:gd name="connsiteY18" fmla="*/ 3461109 h 5147723"/>
                      <a:gd name="connsiteX19" fmla="*/ 11479349 w 11479349"/>
                      <a:gd name="connsiteY19" fmla="*/ 4502661 h 5147723"/>
                      <a:gd name="connsiteX20" fmla="*/ 10906553 w 11479349"/>
                      <a:gd name="connsiteY20" fmla="*/ 5147723 h 5147723"/>
                      <a:gd name="connsiteX21" fmla="*/ 10148743 w 11479349"/>
                      <a:gd name="connsiteY21" fmla="*/ 5147723 h 5147723"/>
                      <a:gd name="connsiteX22" fmla="*/ 9494273 w 11479349"/>
                      <a:gd name="connsiteY22" fmla="*/ 5147723 h 5147723"/>
                      <a:gd name="connsiteX23" fmla="*/ 8943139 w 11479349"/>
                      <a:gd name="connsiteY23" fmla="*/ 5147723 h 5147723"/>
                      <a:gd name="connsiteX24" fmla="*/ 7875317 w 11479349"/>
                      <a:gd name="connsiteY24" fmla="*/ 5147723 h 5147723"/>
                      <a:gd name="connsiteX25" fmla="*/ 7220846 w 11479349"/>
                      <a:gd name="connsiteY25" fmla="*/ 5147723 h 5147723"/>
                      <a:gd name="connsiteX26" fmla="*/ 6566374 w 11479349"/>
                      <a:gd name="connsiteY26" fmla="*/ 5147723 h 5147723"/>
                      <a:gd name="connsiteX27" fmla="*/ 5498553 w 11479349"/>
                      <a:gd name="connsiteY27" fmla="*/ 5147723 h 5147723"/>
                      <a:gd name="connsiteX28" fmla="*/ 4947419 w 11479349"/>
                      <a:gd name="connsiteY28" fmla="*/ 5147723 h 5147723"/>
                      <a:gd name="connsiteX29" fmla="*/ 3982935 w 11479349"/>
                      <a:gd name="connsiteY29" fmla="*/ 5147723 h 5147723"/>
                      <a:gd name="connsiteX30" fmla="*/ 3121789 w 11479349"/>
                      <a:gd name="connsiteY30" fmla="*/ 5147723 h 5147723"/>
                      <a:gd name="connsiteX31" fmla="*/ 2157305 w 11479349"/>
                      <a:gd name="connsiteY31" fmla="*/ 5147723 h 5147723"/>
                      <a:gd name="connsiteX32" fmla="*/ 572795 w 11479349"/>
                      <a:gd name="connsiteY32" fmla="*/ 5147723 h 5147723"/>
                      <a:gd name="connsiteX33" fmla="*/ 0 w 11479349"/>
                      <a:gd name="connsiteY33" fmla="*/ 4502661 h 5147723"/>
                      <a:gd name="connsiteX34" fmla="*/ 0 w 11479349"/>
                      <a:gd name="connsiteY34" fmla="*/ 3615414 h 5147723"/>
                      <a:gd name="connsiteX35" fmla="*/ 0 w 11479349"/>
                      <a:gd name="connsiteY35" fmla="*/ 2689588 h 5147723"/>
                      <a:gd name="connsiteX36" fmla="*/ 0 w 11479349"/>
                      <a:gd name="connsiteY36" fmla="*/ 1763765 h 5147723"/>
                      <a:gd name="connsiteX37" fmla="*/ 0 w 11479349"/>
                      <a:gd name="connsiteY37" fmla="*/ 645061 h 5147723"/>
                      <a:gd name="connsiteX0" fmla="*/ 0 w 11479349"/>
                      <a:gd name="connsiteY0" fmla="*/ 645061 h 5147723"/>
                      <a:gd name="connsiteX1" fmla="*/ 572795 w 11479349"/>
                      <a:gd name="connsiteY1" fmla="*/ 0 h 5147723"/>
                      <a:gd name="connsiteX2" fmla="*/ 1537279 w 11479349"/>
                      <a:gd name="connsiteY2" fmla="*/ 0 h 5147723"/>
                      <a:gd name="connsiteX3" fmla="*/ 2191750 w 11479349"/>
                      <a:gd name="connsiteY3" fmla="*/ 0 h 5147723"/>
                      <a:gd name="connsiteX4" fmla="*/ 2846222 w 11479349"/>
                      <a:gd name="connsiteY4" fmla="*/ 0 h 5147723"/>
                      <a:gd name="connsiteX5" fmla="*/ 3810706 w 11479349"/>
                      <a:gd name="connsiteY5" fmla="*/ 0 h 5147723"/>
                      <a:gd name="connsiteX6" fmla="*/ 4568515 w 11479349"/>
                      <a:gd name="connsiteY6" fmla="*/ 0 h 5147723"/>
                      <a:gd name="connsiteX7" fmla="*/ 5636337 w 11479349"/>
                      <a:gd name="connsiteY7" fmla="*/ 0 h 5147723"/>
                      <a:gd name="connsiteX8" fmla="*/ 6704158 w 11479349"/>
                      <a:gd name="connsiteY8" fmla="*/ 0 h 5147723"/>
                      <a:gd name="connsiteX9" fmla="*/ 7668642 w 11479349"/>
                      <a:gd name="connsiteY9" fmla="*/ 0 h 5147723"/>
                      <a:gd name="connsiteX10" fmla="*/ 8323113 w 11479349"/>
                      <a:gd name="connsiteY10" fmla="*/ 0 h 5147723"/>
                      <a:gd name="connsiteX11" fmla="*/ 8874247 w 11479349"/>
                      <a:gd name="connsiteY11" fmla="*/ 0 h 5147723"/>
                      <a:gd name="connsiteX12" fmla="*/ 9942069 w 11479349"/>
                      <a:gd name="connsiteY12" fmla="*/ 0 h 5147723"/>
                      <a:gd name="connsiteX13" fmla="*/ 10906553 w 11479349"/>
                      <a:gd name="connsiteY13" fmla="*/ 0 h 5147723"/>
                      <a:gd name="connsiteX14" fmla="*/ 11479349 w 11479349"/>
                      <a:gd name="connsiteY14" fmla="*/ 645061 h 5147723"/>
                      <a:gd name="connsiteX15" fmla="*/ 11479349 w 11479349"/>
                      <a:gd name="connsiteY15" fmla="*/ 1493733 h 5147723"/>
                      <a:gd name="connsiteX16" fmla="*/ 11479349 w 11479349"/>
                      <a:gd name="connsiteY16" fmla="*/ 2535285 h 5147723"/>
                      <a:gd name="connsiteX17" fmla="*/ 11479349 w 11479349"/>
                      <a:gd name="connsiteY17" fmla="*/ 3461109 h 5147723"/>
                      <a:gd name="connsiteX18" fmla="*/ 11479349 w 11479349"/>
                      <a:gd name="connsiteY18" fmla="*/ 4502661 h 5147723"/>
                      <a:gd name="connsiteX19" fmla="*/ 10906553 w 11479349"/>
                      <a:gd name="connsiteY19" fmla="*/ 5147723 h 5147723"/>
                      <a:gd name="connsiteX20" fmla="*/ 10045406 w 11479349"/>
                      <a:gd name="connsiteY20" fmla="*/ 5147723 h 5147723"/>
                      <a:gd name="connsiteX21" fmla="*/ 9390935 w 11479349"/>
                      <a:gd name="connsiteY21" fmla="*/ 5147723 h 5147723"/>
                      <a:gd name="connsiteX22" fmla="*/ 8736463 w 11479349"/>
                      <a:gd name="connsiteY22" fmla="*/ 5147723 h 5147723"/>
                      <a:gd name="connsiteX23" fmla="*/ 7668642 w 11479349"/>
                      <a:gd name="connsiteY23" fmla="*/ 5147723 h 5147723"/>
                      <a:gd name="connsiteX24" fmla="*/ 6910833 w 11479349"/>
                      <a:gd name="connsiteY24" fmla="*/ 5147723 h 5147723"/>
                      <a:gd name="connsiteX25" fmla="*/ 5843011 w 11479349"/>
                      <a:gd name="connsiteY25" fmla="*/ 5147723 h 5147723"/>
                      <a:gd name="connsiteX26" fmla="*/ 4775190 w 11479349"/>
                      <a:gd name="connsiteY26" fmla="*/ 5147723 h 5147723"/>
                      <a:gd name="connsiteX27" fmla="*/ 4419020 w 11479349"/>
                      <a:gd name="connsiteY27" fmla="*/ 5147723 h 5147723"/>
                      <a:gd name="connsiteX28" fmla="*/ 4017381 w 11479349"/>
                      <a:gd name="connsiteY28" fmla="*/ 5147723 h 5147723"/>
                      <a:gd name="connsiteX29" fmla="*/ 3466247 w 11479349"/>
                      <a:gd name="connsiteY29" fmla="*/ 5147723 h 5147723"/>
                      <a:gd name="connsiteX30" fmla="*/ 2811777 w 11479349"/>
                      <a:gd name="connsiteY30" fmla="*/ 5147723 h 5147723"/>
                      <a:gd name="connsiteX31" fmla="*/ 2157305 w 11479349"/>
                      <a:gd name="connsiteY31" fmla="*/ 5147723 h 5147723"/>
                      <a:gd name="connsiteX32" fmla="*/ 572795 w 11479349"/>
                      <a:gd name="connsiteY32" fmla="*/ 5147723 h 5147723"/>
                      <a:gd name="connsiteX33" fmla="*/ 0 w 11479349"/>
                      <a:gd name="connsiteY33" fmla="*/ 4502661 h 5147723"/>
                      <a:gd name="connsiteX34" fmla="*/ 0 w 11479349"/>
                      <a:gd name="connsiteY34" fmla="*/ 3576837 h 5147723"/>
                      <a:gd name="connsiteX35" fmla="*/ 0 w 11479349"/>
                      <a:gd name="connsiteY35" fmla="*/ 2728165 h 5147723"/>
                      <a:gd name="connsiteX36" fmla="*/ 0 w 11479349"/>
                      <a:gd name="connsiteY36" fmla="*/ 1879493 h 5147723"/>
                      <a:gd name="connsiteX37" fmla="*/ 0 w 11479349"/>
                      <a:gd name="connsiteY37" fmla="*/ 645061 h 5147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11479349" h="5147723" fill="none" extrusionOk="0">
                        <a:moveTo>
                          <a:pt x="0" y="645061"/>
                        </a:moveTo>
                        <a:cubicBezTo>
                          <a:pt x="-15040" y="313836"/>
                          <a:pt x="292923" y="-57879"/>
                          <a:pt x="572795" y="0"/>
                        </a:cubicBezTo>
                        <a:cubicBezTo>
                          <a:pt x="777986" y="4689"/>
                          <a:pt x="905920" y="-9638"/>
                          <a:pt x="1123929" y="0"/>
                        </a:cubicBezTo>
                        <a:cubicBezTo>
                          <a:pt x="1292230" y="19260"/>
                          <a:pt x="1993633" y="-44087"/>
                          <a:pt x="2191750" y="0"/>
                        </a:cubicBezTo>
                        <a:cubicBezTo>
                          <a:pt x="2406863" y="30551"/>
                          <a:pt x="2805172" y="-7202"/>
                          <a:pt x="3052897" y="0"/>
                        </a:cubicBezTo>
                        <a:cubicBezTo>
                          <a:pt x="3323290" y="70850"/>
                          <a:pt x="3538842" y="-53607"/>
                          <a:pt x="3914043" y="0"/>
                        </a:cubicBezTo>
                        <a:cubicBezTo>
                          <a:pt x="4259427" y="-17068"/>
                          <a:pt x="4591110" y="35964"/>
                          <a:pt x="4878527" y="0"/>
                        </a:cubicBezTo>
                        <a:cubicBezTo>
                          <a:pt x="5175113" y="-50704"/>
                          <a:pt x="5542823" y="30274"/>
                          <a:pt x="5739674" y="0"/>
                        </a:cubicBezTo>
                        <a:cubicBezTo>
                          <a:pt x="5951607" y="-26088"/>
                          <a:pt x="6152800" y="-20096"/>
                          <a:pt x="6497483" y="0"/>
                        </a:cubicBezTo>
                        <a:cubicBezTo>
                          <a:pt x="6882448" y="44136"/>
                          <a:pt x="7005779" y="-12344"/>
                          <a:pt x="7255291" y="0"/>
                        </a:cubicBezTo>
                        <a:cubicBezTo>
                          <a:pt x="7480496" y="16795"/>
                          <a:pt x="7580231" y="22888"/>
                          <a:pt x="7806426" y="0"/>
                        </a:cubicBezTo>
                        <a:cubicBezTo>
                          <a:pt x="8047683" y="-360"/>
                          <a:pt x="8349734" y="-2631"/>
                          <a:pt x="8564234" y="0"/>
                        </a:cubicBezTo>
                        <a:cubicBezTo>
                          <a:pt x="8779514" y="32850"/>
                          <a:pt x="8888372" y="-46264"/>
                          <a:pt x="9218706" y="0"/>
                        </a:cubicBezTo>
                        <a:cubicBezTo>
                          <a:pt x="9547681" y="23209"/>
                          <a:pt x="9567689" y="-9863"/>
                          <a:pt x="9769839" y="0"/>
                        </a:cubicBezTo>
                        <a:cubicBezTo>
                          <a:pt x="9967843" y="-26993"/>
                          <a:pt x="10433102" y="3710"/>
                          <a:pt x="10906553" y="0"/>
                        </a:cubicBezTo>
                        <a:cubicBezTo>
                          <a:pt x="11156643" y="37314"/>
                          <a:pt x="11541650" y="306485"/>
                          <a:pt x="11479349" y="645061"/>
                        </a:cubicBezTo>
                        <a:cubicBezTo>
                          <a:pt x="11421627" y="835088"/>
                          <a:pt x="11428461" y="1156292"/>
                          <a:pt x="11479349" y="1570885"/>
                        </a:cubicBezTo>
                        <a:cubicBezTo>
                          <a:pt x="11515536" y="1993046"/>
                          <a:pt x="11455099" y="2072712"/>
                          <a:pt x="11479349" y="2535285"/>
                        </a:cubicBezTo>
                        <a:cubicBezTo>
                          <a:pt x="11505960" y="2995964"/>
                          <a:pt x="11515671" y="3198161"/>
                          <a:pt x="11479349" y="3461109"/>
                        </a:cubicBezTo>
                        <a:cubicBezTo>
                          <a:pt x="11471870" y="3758549"/>
                          <a:pt x="11471212" y="4233471"/>
                          <a:pt x="11479349" y="4502661"/>
                        </a:cubicBezTo>
                        <a:cubicBezTo>
                          <a:pt x="11424634" y="4846483"/>
                          <a:pt x="11176976" y="5123390"/>
                          <a:pt x="10906553" y="5147723"/>
                        </a:cubicBezTo>
                        <a:cubicBezTo>
                          <a:pt x="10527369" y="5146620"/>
                          <a:pt x="10322180" y="5115146"/>
                          <a:pt x="10148743" y="5147723"/>
                        </a:cubicBezTo>
                        <a:cubicBezTo>
                          <a:pt x="9997934" y="5128096"/>
                          <a:pt x="9684509" y="5135852"/>
                          <a:pt x="9494273" y="5147723"/>
                        </a:cubicBezTo>
                        <a:cubicBezTo>
                          <a:pt x="9318606" y="5187847"/>
                          <a:pt x="9167660" y="5172426"/>
                          <a:pt x="8943139" y="5147723"/>
                        </a:cubicBezTo>
                        <a:cubicBezTo>
                          <a:pt x="8707865" y="5077321"/>
                          <a:pt x="8319358" y="5170839"/>
                          <a:pt x="7875317" y="5147723"/>
                        </a:cubicBezTo>
                        <a:cubicBezTo>
                          <a:pt x="7408440" y="5130605"/>
                          <a:pt x="7401661" y="5145433"/>
                          <a:pt x="7220846" y="5147723"/>
                        </a:cubicBezTo>
                        <a:cubicBezTo>
                          <a:pt x="6993039" y="5172544"/>
                          <a:pt x="6781440" y="5152588"/>
                          <a:pt x="6566374" y="5147723"/>
                        </a:cubicBezTo>
                        <a:cubicBezTo>
                          <a:pt x="6351738" y="5143557"/>
                          <a:pt x="5880995" y="5101804"/>
                          <a:pt x="5498553" y="5147723"/>
                        </a:cubicBezTo>
                        <a:cubicBezTo>
                          <a:pt x="5113065" y="5147056"/>
                          <a:pt x="5210826" y="5151154"/>
                          <a:pt x="4947419" y="5147723"/>
                        </a:cubicBezTo>
                        <a:cubicBezTo>
                          <a:pt x="4713447" y="5086776"/>
                          <a:pt x="4451847" y="5099370"/>
                          <a:pt x="3982935" y="5147723"/>
                        </a:cubicBezTo>
                        <a:cubicBezTo>
                          <a:pt x="3575029" y="5205814"/>
                          <a:pt x="3286919" y="5116414"/>
                          <a:pt x="3121789" y="5147723"/>
                        </a:cubicBezTo>
                        <a:cubicBezTo>
                          <a:pt x="2915482" y="5200845"/>
                          <a:pt x="2630759" y="5259489"/>
                          <a:pt x="2157305" y="5147723"/>
                        </a:cubicBezTo>
                        <a:cubicBezTo>
                          <a:pt x="1782989" y="5044298"/>
                          <a:pt x="1324164" y="5203717"/>
                          <a:pt x="572795" y="5147723"/>
                        </a:cubicBezTo>
                        <a:cubicBezTo>
                          <a:pt x="255719" y="5143397"/>
                          <a:pt x="-97714" y="4881050"/>
                          <a:pt x="0" y="4502661"/>
                        </a:cubicBezTo>
                        <a:cubicBezTo>
                          <a:pt x="15255" y="4231544"/>
                          <a:pt x="29913" y="4012454"/>
                          <a:pt x="0" y="3615414"/>
                        </a:cubicBezTo>
                        <a:cubicBezTo>
                          <a:pt x="-12692" y="3222040"/>
                          <a:pt x="14100" y="2915584"/>
                          <a:pt x="0" y="2689588"/>
                        </a:cubicBezTo>
                        <a:cubicBezTo>
                          <a:pt x="-5565" y="2467309"/>
                          <a:pt x="18111" y="2172550"/>
                          <a:pt x="0" y="1763765"/>
                        </a:cubicBezTo>
                        <a:cubicBezTo>
                          <a:pt x="55368" y="1347535"/>
                          <a:pt x="-34276" y="1159444"/>
                          <a:pt x="0" y="645061"/>
                        </a:cubicBezTo>
                        <a:close/>
                      </a:path>
                      <a:path w="11479349" h="5147723" stroke="0" extrusionOk="0">
                        <a:moveTo>
                          <a:pt x="0" y="645061"/>
                        </a:moveTo>
                        <a:cubicBezTo>
                          <a:pt x="-11206" y="267959"/>
                          <a:pt x="284277" y="34586"/>
                          <a:pt x="572795" y="0"/>
                        </a:cubicBezTo>
                        <a:cubicBezTo>
                          <a:pt x="770813" y="26790"/>
                          <a:pt x="1283891" y="72385"/>
                          <a:pt x="1537279" y="0"/>
                        </a:cubicBezTo>
                        <a:cubicBezTo>
                          <a:pt x="1791173" y="-44263"/>
                          <a:pt x="1872394" y="-20210"/>
                          <a:pt x="2191750" y="0"/>
                        </a:cubicBezTo>
                        <a:cubicBezTo>
                          <a:pt x="2515960" y="5456"/>
                          <a:pt x="2531170" y="-14339"/>
                          <a:pt x="2846222" y="0"/>
                        </a:cubicBezTo>
                        <a:cubicBezTo>
                          <a:pt x="3151774" y="-31328"/>
                          <a:pt x="3514884" y="6340"/>
                          <a:pt x="3810706" y="0"/>
                        </a:cubicBezTo>
                        <a:cubicBezTo>
                          <a:pt x="4100826" y="35979"/>
                          <a:pt x="4377369" y="11170"/>
                          <a:pt x="4568515" y="0"/>
                        </a:cubicBezTo>
                        <a:cubicBezTo>
                          <a:pt x="4740363" y="-14094"/>
                          <a:pt x="5064914" y="-95453"/>
                          <a:pt x="5636337" y="0"/>
                        </a:cubicBezTo>
                        <a:cubicBezTo>
                          <a:pt x="6162539" y="45453"/>
                          <a:pt x="6193939" y="-39651"/>
                          <a:pt x="6704158" y="0"/>
                        </a:cubicBezTo>
                        <a:cubicBezTo>
                          <a:pt x="7216106" y="40234"/>
                          <a:pt x="7339180" y="-39426"/>
                          <a:pt x="7668642" y="0"/>
                        </a:cubicBezTo>
                        <a:cubicBezTo>
                          <a:pt x="8005964" y="30577"/>
                          <a:pt x="8135092" y="-31432"/>
                          <a:pt x="8323113" y="0"/>
                        </a:cubicBezTo>
                        <a:cubicBezTo>
                          <a:pt x="8523731" y="65145"/>
                          <a:pt x="8692159" y="-52254"/>
                          <a:pt x="8874247" y="0"/>
                        </a:cubicBezTo>
                        <a:cubicBezTo>
                          <a:pt x="9077744" y="-14247"/>
                          <a:pt x="9552427" y="-58418"/>
                          <a:pt x="9942069" y="0"/>
                        </a:cubicBezTo>
                        <a:cubicBezTo>
                          <a:pt x="10356485" y="52805"/>
                          <a:pt x="10664928" y="-15828"/>
                          <a:pt x="10906553" y="0"/>
                        </a:cubicBezTo>
                        <a:cubicBezTo>
                          <a:pt x="11238851" y="-52817"/>
                          <a:pt x="11469353" y="282799"/>
                          <a:pt x="11479349" y="645061"/>
                        </a:cubicBezTo>
                        <a:cubicBezTo>
                          <a:pt x="11482333" y="960037"/>
                          <a:pt x="11465910" y="1226477"/>
                          <a:pt x="11479349" y="1493733"/>
                        </a:cubicBezTo>
                        <a:cubicBezTo>
                          <a:pt x="11512963" y="1695473"/>
                          <a:pt x="11526210" y="2227038"/>
                          <a:pt x="11479349" y="2535285"/>
                        </a:cubicBezTo>
                        <a:cubicBezTo>
                          <a:pt x="11459451" y="2745233"/>
                          <a:pt x="11451161" y="3066205"/>
                          <a:pt x="11479349" y="3461109"/>
                        </a:cubicBezTo>
                        <a:cubicBezTo>
                          <a:pt x="11496012" y="3886680"/>
                          <a:pt x="11426005" y="4195196"/>
                          <a:pt x="11479349" y="4502661"/>
                        </a:cubicBezTo>
                        <a:cubicBezTo>
                          <a:pt x="11441911" y="4875827"/>
                          <a:pt x="11257912" y="5089449"/>
                          <a:pt x="10906553" y="5147723"/>
                        </a:cubicBezTo>
                        <a:cubicBezTo>
                          <a:pt x="10502031" y="5164187"/>
                          <a:pt x="10418888" y="5125970"/>
                          <a:pt x="10045406" y="5147723"/>
                        </a:cubicBezTo>
                        <a:cubicBezTo>
                          <a:pt x="9660498" y="5158904"/>
                          <a:pt x="9706814" y="5188656"/>
                          <a:pt x="9390935" y="5147723"/>
                        </a:cubicBezTo>
                        <a:cubicBezTo>
                          <a:pt x="9096489" y="5130040"/>
                          <a:pt x="8902119" y="5156876"/>
                          <a:pt x="8736463" y="5147723"/>
                        </a:cubicBezTo>
                        <a:cubicBezTo>
                          <a:pt x="8597266" y="5127524"/>
                          <a:pt x="8041914" y="5107515"/>
                          <a:pt x="7668642" y="5147723"/>
                        </a:cubicBezTo>
                        <a:cubicBezTo>
                          <a:pt x="7352300" y="5113826"/>
                          <a:pt x="7155271" y="5142845"/>
                          <a:pt x="6910833" y="5147723"/>
                        </a:cubicBezTo>
                        <a:cubicBezTo>
                          <a:pt x="6603037" y="5192973"/>
                          <a:pt x="6184859" y="5084053"/>
                          <a:pt x="5843011" y="5147723"/>
                        </a:cubicBezTo>
                        <a:cubicBezTo>
                          <a:pt x="5519104" y="5110145"/>
                          <a:pt x="5040401" y="5143183"/>
                          <a:pt x="4775190" y="5147723"/>
                        </a:cubicBezTo>
                        <a:cubicBezTo>
                          <a:pt x="4653690" y="5141002"/>
                          <a:pt x="4591411" y="5149716"/>
                          <a:pt x="4419020" y="5147723"/>
                        </a:cubicBezTo>
                        <a:cubicBezTo>
                          <a:pt x="4246629" y="5145731"/>
                          <a:pt x="4163961" y="5144509"/>
                          <a:pt x="4017381" y="5147723"/>
                        </a:cubicBezTo>
                        <a:cubicBezTo>
                          <a:pt x="3834399" y="5163822"/>
                          <a:pt x="3641483" y="5168297"/>
                          <a:pt x="3466247" y="5147723"/>
                        </a:cubicBezTo>
                        <a:cubicBezTo>
                          <a:pt x="3270133" y="5166381"/>
                          <a:pt x="3138285" y="5123850"/>
                          <a:pt x="2811777" y="5147723"/>
                        </a:cubicBezTo>
                        <a:cubicBezTo>
                          <a:pt x="2490964" y="5152409"/>
                          <a:pt x="2298593" y="5161737"/>
                          <a:pt x="2157305" y="5147723"/>
                        </a:cubicBezTo>
                        <a:cubicBezTo>
                          <a:pt x="2037664" y="5304997"/>
                          <a:pt x="1381458" y="5193508"/>
                          <a:pt x="572795" y="5147723"/>
                        </a:cubicBezTo>
                        <a:cubicBezTo>
                          <a:pt x="279377" y="5168428"/>
                          <a:pt x="78832" y="4815890"/>
                          <a:pt x="0" y="4502661"/>
                        </a:cubicBezTo>
                        <a:cubicBezTo>
                          <a:pt x="-7760" y="4042438"/>
                          <a:pt x="-23511" y="3817101"/>
                          <a:pt x="0" y="3576837"/>
                        </a:cubicBezTo>
                        <a:cubicBezTo>
                          <a:pt x="-47794" y="3263139"/>
                          <a:pt x="28312" y="3047952"/>
                          <a:pt x="0" y="2728165"/>
                        </a:cubicBezTo>
                        <a:cubicBezTo>
                          <a:pt x="-43830" y="2428165"/>
                          <a:pt x="27259" y="2273160"/>
                          <a:pt x="0" y="1879493"/>
                        </a:cubicBezTo>
                        <a:cubicBezTo>
                          <a:pt x="33045" y="1514980"/>
                          <a:pt x="26110" y="905463"/>
                          <a:pt x="0" y="645061"/>
                        </a:cubicBezTo>
                        <a:close/>
                      </a:path>
                      <a:path w="11479349" h="5147723" fill="none" stroke="0" extrusionOk="0">
                        <a:moveTo>
                          <a:pt x="0" y="645061"/>
                        </a:moveTo>
                        <a:cubicBezTo>
                          <a:pt x="-6687" y="340233"/>
                          <a:pt x="272942" y="-16813"/>
                          <a:pt x="572795" y="0"/>
                        </a:cubicBezTo>
                        <a:cubicBezTo>
                          <a:pt x="770616" y="29791"/>
                          <a:pt x="910267" y="4617"/>
                          <a:pt x="1123929" y="0"/>
                        </a:cubicBezTo>
                        <a:cubicBezTo>
                          <a:pt x="1336941" y="-2917"/>
                          <a:pt x="1947432" y="-4340"/>
                          <a:pt x="2191750" y="0"/>
                        </a:cubicBezTo>
                        <a:cubicBezTo>
                          <a:pt x="2369278" y="15618"/>
                          <a:pt x="2823826" y="-40067"/>
                          <a:pt x="3052897" y="0"/>
                        </a:cubicBezTo>
                        <a:cubicBezTo>
                          <a:pt x="3305820" y="26481"/>
                          <a:pt x="3559019" y="-50148"/>
                          <a:pt x="3914043" y="0"/>
                        </a:cubicBezTo>
                        <a:cubicBezTo>
                          <a:pt x="4278229" y="18989"/>
                          <a:pt x="4508856" y="93033"/>
                          <a:pt x="4878527" y="0"/>
                        </a:cubicBezTo>
                        <a:cubicBezTo>
                          <a:pt x="5223321" y="-84162"/>
                          <a:pt x="5561500" y="35476"/>
                          <a:pt x="5739674" y="0"/>
                        </a:cubicBezTo>
                        <a:cubicBezTo>
                          <a:pt x="5922062" y="-9929"/>
                          <a:pt x="6115430" y="-17615"/>
                          <a:pt x="6497483" y="0"/>
                        </a:cubicBezTo>
                        <a:cubicBezTo>
                          <a:pt x="6826467" y="10227"/>
                          <a:pt x="7040264" y="-43935"/>
                          <a:pt x="7255291" y="0"/>
                        </a:cubicBezTo>
                        <a:cubicBezTo>
                          <a:pt x="7477125" y="19873"/>
                          <a:pt x="7598915" y="7684"/>
                          <a:pt x="7806426" y="0"/>
                        </a:cubicBezTo>
                        <a:cubicBezTo>
                          <a:pt x="8002978" y="6660"/>
                          <a:pt x="8361471" y="-81950"/>
                          <a:pt x="8564234" y="0"/>
                        </a:cubicBezTo>
                        <a:cubicBezTo>
                          <a:pt x="8764098" y="28368"/>
                          <a:pt x="8891925" y="-19490"/>
                          <a:pt x="9218706" y="0"/>
                        </a:cubicBezTo>
                        <a:cubicBezTo>
                          <a:pt x="9550958" y="27529"/>
                          <a:pt x="9571177" y="-3538"/>
                          <a:pt x="9769839" y="0"/>
                        </a:cubicBezTo>
                        <a:cubicBezTo>
                          <a:pt x="9943363" y="24263"/>
                          <a:pt x="10413765" y="13544"/>
                          <a:pt x="10906553" y="0"/>
                        </a:cubicBezTo>
                        <a:cubicBezTo>
                          <a:pt x="11214276" y="73995"/>
                          <a:pt x="11492064" y="230839"/>
                          <a:pt x="11479349" y="645061"/>
                        </a:cubicBezTo>
                        <a:cubicBezTo>
                          <a:pt x="11451969" y="856303"/>
                          <a:pt x="11441853" y="1133691"/>
                          <a:pt x="11479349" y="1570885"/>
                        </a:cubicBezTo>
                        <a:cubicBezTo>
                          <a:pt x="11516681" y="1988318"/>
                          <a:pt x="11483790" y="2078220"/>
                          <a:pt x="11479349" y="2535285"/>
                        </a:cubicBezTo>
                        <a:cubicBezTo>
                          <a:pt x="11504948" y="2996333"/>
                          <a:pt x="11534646" y="3192653"/>
                          <a:pt x="11479349" y="3461109"/>
                        </a:cubicBezTo>
                        <a:cubicBezTo>
                          <a:pt x="11463360" y="3768476"/>
                          <a:pt x="11415096" y="4204915"/>
                          <a:pt x="11479349" y="4502661"/>
                        </a:cubicBezTo>
                        <a:cubicBezTo>
                          <a:pt x="11473807" y="4861586"/>
                          <a:pt x="11196871" y="5223570"/>
                          <a:pt x="10906553" y="5147723"/>
                        </a:cubicBezTo>
                        <a:cubicBezTo>
                          <a:pt x="10524544" y="5161154"/>
                          <a:pt x="10315009" y="5118223"/>
                          <a:pt x="10148743" y="5147723"/>
                        </a:cubicBezTo>
                        <a:cubicBezTo>
                          <a:pt x="9974482" y="5136196"/>
                          <a:pt x="9700016" y="5153008"/>
                          <a:pt x="9494273" y="5147723"/>
                        </a:cubicBezTo>
                        <a:cubicBezTo>
                          <a:pt x="9279892" y="5179204"/>
                          <a:pt x="9161951" y="5176263"/>
                          <a:pt x="8943139" y="5147723"/>
                        </a:cubicBezTo>
                        <a:cubicBezTo>
                          <a:pt x="8726288" y="5141904"/>
                          <a:pt x="8327736" y="5176849"/>
                          <a:pt x="7875317" y="5147723"/>
                        </a:cubicBezTo>
                        <a:cubicBezTo>
                          <a:pt x="7407318" y="5133207"/>
                          <a:pt x="7403761" y="5144632"/>
                          <a:pt x="7220846" y="5147723"/>
                        </a:cubicBezTo>
                        <a:cubicBezTo>
                          <a:pt x="7055936" y="5145308"/>
                          <a:pt x="6803275" y="5147549"/>
                          <a:pt x="6566374" y="5147723"/>
                        </a:cubicBezTo>
                        <a:cubicBezTo>
                          <a:pt x="6352639" y="5151006"/>
                          <a:pt x="5956515" y="5104486"/>
                          <a:pt x="5498553" y="5147723"/>
                        </a:cubicBezTo>
                        <a:cubicBezTo>
                          <a:pt x="5119842" y="5156869"/>
                          <a:pt x="5199398" y="5145626"/>
                          <a:pt x="4947419" y="5147723"/>
                        </a:cubicBezTo>
                        <a:cubicBezTo>
                          <a:pt x="4743701" y="5118025"/>
                          <a:pt x="4365123" y="5192717"/>
                          <a:pt x="3982935" y="5147723"/>
                        </a:cubicBezTo>
                        <a:cubicBezTo>
                          <a:pt x="3584667" y="5170087"/>
                          <a:pt x="3380786" y="5134436"/>
                          <a:pt x="3121789" y="5147723"/>
                        </a:cubicBezTo>
                        <a:cubicBezTo>
                          <a:pt x="2843787" y="5221811"/>
                          <a:pt x="2604161" y="5177167"/>
                          <a:pt x="2157305" y="5147723"/>
                        </a:cubicBezTo>
                        <a:cubicBezTo>
                          <a:pt x="1633441" y="5057077"/>
                          <a:pt x="1418257" y="5165175"/>
                          <a:pt x="572795" y="5147723"/>
                        </a:cubicBezTo>
                        <a:cubicBezTo>
                          <a:pt x="252323" y="5182681"/>
                          <a:pt x="-63153" y="4861886"/>
                          <a:pt x="0" y="4502661"/>
                        </a:cubicBezTo>
                        <a:cubicBezTo>
                          <a:pt x="45553" y="4214502"/>
                          <a:pt x="-21425" y="4026653"/>
                          <a:pt x="0" y="3615414"/>
                        </a:cubicBezTo>
                        <a:cubicBezTo>
                          <a:pt x="-26015" y="3214716"/>
                          <a:pt x="2966" y="2873550"/>
                          <a:pt x="0" y="2689588"/>
                        </a:cubicBezTo>
                        <a:cubicBezTo>
                          <a:pt x="-13764" y="2499800"/>
                          <a:pt x="15362" y="2162223"/>
                          <a:pt x="0" y="1763765"/>
                        </a:cubicBezTo>
                        <a:cubicBezTo>
                          <a:pt x="15482" y="1347169"/>
                          <a:pt x="-1028" y="1186206"/>
                          <a:pt x="0" y="645061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algn="just" defTabSz="1219170">
              <a:lnSpc>
                <a:spcPct val="110000"/>
              </a:lnSpc>
              <a:buClr>
                <a:srgbClr val="000000"/>
              </a:buClr>
              <a:defRPr/>
            </a:pPr>
            <a:endParaRPr lang="vi-VN" sz="3733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2046" name="Google Shape;2046;p56"/>
          <p:cNvGrpSpPr/>
          <p:nvPr/>
        </p:nvGrpSpPr>
        <p:grpSpPr>
          <a:xfrm>
            <a:off x="-425664" y="5539542"/>
            <a:ext cx="3466851" cy="1701949"/>
            <a:chOff x="-319248" y="4078456"/>
            <a:chExt cx="2600138" cy="1276462"/>
          </a:xfrm>
        </p:grpSpPr>
        <p:sp>
          <p:nvSpPr>
            <p:cNvPr id="2047" name="Google Shape;2047;p56"/>
            <p:cNvSpPr/>
            <p:nvPr/>
          </p:nvSpPr>
          <p:spPr>
            <a:xfrm rot="-153522" flipH="1">
              <a:off x="-232326" y="4251254"/>
              <a:ext cx="2426035" cy="930297"/>
            </a:xfrm>
            <a:custGeom>
              <a:avLst/>
              <a:gdLst/>
              <a:ahLst/>
              <a:cxnLst/>
              <a:rect l="l" t="t" r="r" b="b"/>
              <a:pathLst>
                <a:path w="25246" h="11515" extrusionOk="0">
                  <a:moveTo>
                    <a:pt x="18225" y="1"/>
                  </a:moveTo>
                  <a:cubicBezTo>
                    <a:pt x="18089" y="1"/>
                    <a:pt x="17972" y="40"/>
                    <a:pt x="17875" y="78"/>
                  </a:cubicBezTo>
                  <a:cubicBezTo>
                    <a:pt x="17738" y="137"/>
                    <a:pt x="17602" y="176"/>
                    <a:pt x="17505" y="253"/>
                  </a:cubicBezTo>
                  <a:cubicBezTo>
                    <a:pt x="17311" y="370"/>
                    <a:pt x="17155" y="565"/>
                    <a:pt x="17019" y="779"/>
                  </a:cubicBezTo>
                  <a:cubicBezTo>
                    <a:pt x="16902" y="1051"/>
                    <a:pt x="16824" y="1323"/>
                    <a:pt x="16805" y="1557"/>
                  </a:cubicBezTo>
                  <a:cubicBezTo>
                    <a:pt x="16785" y="1809"/>
                    <a:pt x="16785" y="2043"/>
                    <a:pt x="16785" y="2393"/>
                  </a:cubicBezTo>
                  <a:cubicBezTo>
                    <a:pt x="16824" y="3015"/>
                    <a:pt x="16961" y="3677"/>
                    <a:pt x="17077" y="4280"/>
                  </a:cubicBezTo>
                  <a:lnTo>
                    <a:pt x="17213" y="4941"/>
                  </a:lnTo>
                  <a:cubicBezTo>
                    <a:pt x="17291" y="5213"/>
                    <a:pt x="17349" y="5466"/>
                    <a:pt x="17388" y="5738"/>
                  </a:cubicBezTo>
                  <a:cubicBezTo>
                    <a:pt x="17311" y="5719"/>
                    <a:pt x="17272" y="5719"/>
                    <a:pt x="17194" y="5699"/>
                  </a:cubicBezTo>
                  <a:lnTo>
                    <a:pt x="17097" y="5699"/>
                  </a:lnTo>
                  <a:cubicBezTo>
                    <a:pt x="16863" y="5699"/>
                    <a:pt x="16591" y="5797"/>
                    <a:pt x="16377" y="5933"/>
                  </a:cubicBezTo>
                  <a:cubicBezTo>
                    <a:pt x="16241" y="6030"/>
                    <a:pt x="16144" y="6127"/>
                    <a:pt x="16027" y="6263"/>
                  </a:cubicBezTo>
                  <a:cubicBezTo>
                    <a:pt x="15930" y="6380"/>
                    <a:pt x="15852" y="6497"/>
                    <a:pt x="15755" y="6613"/>
                  </a:cubicBezTo>
                  <a:cubicBezTo>
                    <a:pt x="15657" y="6419"/>
                    <a:pt x="15541" y="6263"/>
                    <a:pt x="15405" y="6108"/>
                  </a:cubicBezTo>
                  <a:cubicBezTo>
                    <a:pt x="15230" y="5933"/>
                    <a:pt x="15016" y="5816"/>
                    <a:pt x="14782" y="5738"/>
                  </a:cubicBezTo>
                  <a:cubicBezTo>
                    <a:pt x="14665" y="5719"/>
                    <a:pt x="14568" y="5699"/>
                    <a:pt x="14452" y="5699"/>
                  </a:cubicBezTo>
                  <a:lnTo>
                    <a:pt x="14374" y="5699"/>
                  </a:lnTo>
                  <a:cubicBezTo>
                    <a:pt x="14276" y="5699"/>
                    <a:pt x="14179" y="5719"/>
                    <a:pt x="14082" y="5719"/>
                  </a:cubicBezTo>
                  <a:cubicBezTo>
                    <a:pt x="13888" y="5738"/>
                    <a:pt x="13674" y="5816"/>
                    <a:pt x="13460" y="5972"/>
                  </a:cubicBezTo>
                  <a:cubicBezTo>
                    <a:pt x="13265" y="6088"/>
                    <a:pt x="13071" y="6224"/>
                    <a:pt x="12896" y="6419"/>
                  </a:cubicBezTo>
                  <a:cubicBezTo>
                    <a:pt x="12837" y="6477"/>
                    <a:pt x="12798" y="6555"/>
                    <a:pt x="12740" y="6594"/>
                  </a:cubicBezTo>
                  <a:cubicBezTo>
                    <a:pt x="12701" y="5913"/>
                    <a:pt x="12623" y="5330"/>
                    <a:pt x="12546" y="4766"/>
                  </a:cubicBezTo>
                  <a:cubicBezTo>
                    <a:pt x="12448" y="4066"/>
                    <a:pt x="12332" y="3463"/>
                    <a:pt x="12157" y="2899"/>
                  </a:cubicBezTo>
                  <a:cubicBezTo>
                    <a:pt x="12079" y="2607"/>
                    <a:pt x="11962" y="2315"/>
                    <a:pt x="11865" y="2082"/>
                  </a:cubicBezTo>
                  <a:cubicBezTo>
                    <a:pt x="11748" y="1751"/>
                    <a:pt x="11592" y="1518"/>
                    <a:pt x="11476" y="1323"/>
                  </a:cubicBezTo>
                  <a:cubicBezTo>
                    <a:pt x="11340" y="1070"/>
                    <a:pt x="11165" y="876"/>
                    <a:pt x="10970" y="720"/>
                  </a:cubicBezTo>
                  <a:cubicBezTo>
                    <a:pt x="10873" y="642"/>
                    <a:pt x="10776" y="545"/>
                    <a:pt x="10659" y="467"/>
                  </a:cubicBezTo>
                  <a:cubicBezTo>
                    <a:pt x="10523" y="390"/>
                    <a:pt x="10406" y="331"/>
                    <a:pt x="10289" y="292"/>
                  </a:cubicBezTo>
                  <a:cubicBezTo>
                    <a:pt x="9998" y="176"/>
                    <a:pt x="9686" y="98"/>
                    <a:pt x="9414" y="98"/>
                  </a:cubicBezTo>
                  <a:cubicBezTo>
                    <a:pt x="9239" y="98"/>
                    <a:pt x="9103" y="137"/>
                    <a:pt x="8947" y="176"/>
                  </a:cubicBezTo>
                  <a:cubicBezTo>
                    <a:pt x="8578" y="292"/>
                    <a:pt x="8267" y="565"/>
                    <a:pt x="8072" y="934"/>
                  </a:cubicBezTo>
                  <a:cubicBezTo>
                    <a:pt x="7839" y="1343"/>
                    <a:pt x="7761" y="1829"/>
                    <a:pt x="7703" y="2237"/>
                  </a:cubicBezTo>
                  <a:cubicBezTo>
                    <a:pt x="7664" y="2626"/>
                    <a:pt x="7644" y="3054"/>
                    <a:pt x="7664" y="3560"/>
                  </a:cubicBezTo>
                  <a:cubicBezTo>
                    <a:pt x="7664" y="3832"/>
                    <a:pt x="7683" y="4124"/>
                    <a:pt x="7703" y="4455"/>
                  </a:cubicBezTo>
                  <a:cubicBezTo>
                    <a:pt x="7547" y="4221"/>
                    <a:pt x="7372" y="4027"/>
                    <a:pt x="7197" y="3871"/>
                  </a:cubicBezTo>
                  <a:cubicBezTo>
                    <a:pt x="7080" y="3774"/>
                    <a:pt x="6964" y="3696"/>
                    <a:pt x="6866" y="3657"/>
                  </a:cubicBezTo>
                  <a:cubicBezTo>
                    <a:pt x="6788" y="3638"/>
                    <a:pt x="6711" y="3579"/>
                    <a:pt x="6633" y="3560"/>
                  </a:cubicBezTo>
                  <a:cubicBezTo>
                    <a:pt x="6575" y="3540"/>
                    <a:pt x="6477" y="3540"/>
                    <a:pt x="6400" y="3502"/>
                  </a:cubicBezTo>
                  <a:lnTo>
                    <a:pt x="6283" y="3502"/>
                  </a:lnTo>
                  <a:cubicBezTo>
                    <a:pt x="6186" y="3502"/>
                    <a:pt x="6088" y="3540"/>
                    <a:pt x="5952" y="3560"/>
                  </a:cubicBezTo>
                  <a:cubicBezTo>
                    <a:pt x="5816" y="3579"/>
                    <a:pt x="5641" y="3657"/>
                    <a:pt x="5524" y="3754"/>
                  </a:cubicBezTo>
                  <a:cubicBezTo>
                    <a:pt x="5408" y="3852"/>
                    <a:pt x="5310" y="3949"/>
                    <a:pt x="5174" y="4085"/>
                  </a:cubicBezTo>
                  <a:cubicBezTo>
                    <a:pt x="5116" y="4182"/>
                    <a:pt x="5057" y="4338"/>
                    <a:pt x="5019" y="4513"/>
                  </a:cubicBezTo>
                  <a:cubicBezTo>
                    <a:pt x="4960" y="4649"/>
                    <a:pt x="4960" y="4824"/>
                    <a:pt x="4941" y="4941"/>
                  </a:cubicBezTo>
                  <a:lnTo>
                    <a:pt x="4941" y="5213"/>
                  </a:lnTo>
                  <a:cubicBezTo>
                    <a:pt x="4727" y="4921"/>
                    <a:pt x="4493" y="4668"/>
                    <a:pt x="4280" y="4435"/>
                  </a:cubicBezTo>
                  <a:cubicBezTo>
                    <a:pt x="3813" y="3929"/>
                    <a:pt x="3385" y="3502"/>
                    <a:pt x="2918" y="3190"/>
                  </a:cubicBezTo>
                  <a:cubicBezTo>
                    <a:pt x="2432" y="2860"/>
                    <a:pt x="1946" y="2665"/>
                    <a:pt x="1518" y="2665"/>
                  </a:cubicBezTo>
                  <a:cubicBezTo>
                    <a:pt x="1265" y="2665"/>
                    <a:pt x="1031" y="2704"/>
                    <a:pt x="837" y="2821"/>
                  </a:cubicBezTo>
                  <a:cubicBezTo>
                    <a:pt x="642" y="2918"/>
                    <a:pt x="448" y="3093"/>
                    <a:pt x="292" y="3346"/>
                  </a:cubicBezTo>
                  <a:cubicBezTo>
                    <a:pt x="176" y="3502"/>
                    <a:pt x="78" y="3735"/>
                    <a:pt x="59" y="3949"/>
                  </a:cubicBezTo>
                  <a:cubicBezTo>
                    <a:pt x="1" y="4163"/>
                    <a:pt x="1" y="4416"/>
                    <a:pt x="59" y="4707"/>
                  </a:cubicBezTo>
                  <a:cubicBezTo>
                    <a:pt x="78" y="4921"/>
                    <a:pt x="156" y="5155"/>
                    <a:pt x="254" y="5427"/>
                  </a:cubicBezTo>
                  <a:cubicBezTo>
                    <a:pt x="351" y="5680"/>
                    <a:pt x="467" y="5933"/>
                    <a:pt x="604" y="6205"/>
                  </a:cubicBezTo>
                  <a:cubicBezTo>
                    <a:pt x="876" y="6672"/>
                    <a:pt x="1187" y="7158"/>
                    <a:pt x="1634" y="7683"/>
                  </a:cubicBezTo>
                  <a:cubicBezTo>
                    <a:pt x="1946" y="8072"/>
                    <a:pt x="2257" y="8442"/>
                    <a:pt x="2587" y="8792"/>
                  </a:cubicBezTo>
                  <a:cubicBezTo>
                    <a:pt x="2549" y="8792"/>
                    <a:pt x="2529" y="8753"/>
                    <a:pt x="2510" y="8753"/>
                  </a:cubicBezTo>
                  <a:cubicBezTo>
                    <a:pt x="2412" y="8753"/>
                    <a:pt x="2335" y="8733"/>
                    <a:pt x="2237" y="8733"/>
                  </a:cubicBezTo>
                  <a:cubicBezTo>
                    <a:pt x="1926" y="8733"/>
                    <a:pt x="1634" y="8811"/>
                    <a:pt x="1382" y="8947"/>
                  </a:cubicBezTo>
                  <a:cubicBezTo>
                    <a:pt x="1090" y="9122"/>
                    <a:pt x="876" y="9434"/>
                    <a:pt x="856" y="9764"/>
                  </a:cubicBezTo>
                  <a:cubicBezTo>
                    <a:pt x="798" y="10153"/>
                    <a:pt x="973" y="10581"/>
                    <a:pt x="1323" y="11048"/>
                  </a:cubicBezTo>
                  <a:cubicBezTo>
                    <a:pt x="1343" y="11087"/>
                    <a:pt x="1382" y="11126"/>
                    <a:pt x="1440" y="11126"/>
                  </a:cubicBezTo>
                  <a:cubicBezTo>
                    <a:pt x="1479" y="11165"/>
                    <a:pt x="1557" y="11223"/>
                    <a:pt x="1634" y="11262"/>
                  </a:cubicBezTo>
                  <a:cubicBezTo>
                    <a:pt x="1673" y="11379"/>
                    <a:pt x="1809" y="11456"/>
                    <a:pt x="1926" y="11456"/>
                  </a:cubicBezTo>
                  <a:lnTo>
                    <a:pt x="2004" y="11456"/>
                  </a:lnTo>
                  <a:cubicBezTo>
                    <a:pt x="2412" y="11359"/>
                    <a:pt x="2840" y="11262"/>
                    <a:pt x="3327" y="11184"/>
                  </a:cubicBezTo>
                  <a:cubicBezTo>
                    <a:pt x="4163" y="11067"/>
                    <a:pt x="5057" y="11028"/>
                    <a:pt x="6049" y="11028"/>
                  </a:cubicBezTo>
                  <a:cubicBezTo>
                    <a:pt x="7158" y="11028"/>
                    <a:pt x="8247" y="11087"/>
                    <a:pt x="9064" y="11145"/>
                  </a:cubicBezTo>
                  <a:cubicBezTo>
                    <a:pt x="9589" y="11184"/>
                    <a:pt x="10114" y="11223"/>
                    <a:pt x="10620" y="11262"/>
                  </a:cubicBezTo>
                  <a:cubicBezTo>
                    <a:pt x="11981" y="11379"/>
                    <a:pt x="13401" y="11476"/>
                    <a:pt x="14782" y="11515"/>
                  </a:cubicBezTo>
                  <a:lnTo>
                    <a:pt x="15132" y="11515"/>
                  </a:lnTo>
                  <a:cubicBezTo>
                    <a:pt x="16533" y="11515"/>
                    <a:pt x="17777" y="11417"/>
                    <a:pt x="18925" y="11223"/>
                  </a:cubicBezTo>
                  <a:cubicBezTo>
                    <a:pt x="20384" y="10951"/>
                    <a:pt x="21570" y="10542"/>
                    <a:pt x="22484" y="9900"/>
                  </a:cubicBezTo>
                  <a:cubicBezTo>
                    <a:pt x="23029" y="9531"/>
                    <a:pt x="23515" y="9103"/>
                    <a:pt x="23904" y="8597"/>
                  </a:cubicBezTo>
                  <a:cubicBezTo>
                    <a:pt x="24293" y="8072"/>
                    <a:pt x="24604" y="7469"/>
                    <a:pt x="24857" y="6788"/>
                  </a:cubicBezTo>
                  <a:cubicBezTo>
                    <a:pt x="24974" y="6458"/>
                    <a:pt x="25051" y="6108"/>
                    <a:pt x="25110" y="5699"/>
                  </a:cubicBezTo>
                  <a:cubicBezTo>
                    <a:pt x="25188" y="5291"/>
                    <a:pt x="25207" y="4902"/>
                    <a:pt x="25246" y="4532"/>
                  </a:cubicBezTo>
                  <a:cubicBezTo>
                    <a:pt x="25246" y="4221"/>
                    <a:pt x="25207" y="3871"/>
                    <a:pt x="25168" y="3540"/>
                  </a:cubicBezTo>
                  <a:cubicBezTo>
                    <a:pt x="25110" y="3268"/>
                    <a:pt x="25051" y="2996"/>
                    <a:pt x="24915" y="2724"/>
                  </a:cubicBezTo>
                  <a:cubicBezTo>
                    <a:pt x="24721" y="2296"/>
                    <a:pt x="24410" y="1926"/>
                    <a:pt x="24021" y="1712"/>
                  </a:cubicBezTo>
                  <a:cubicBezTo>
                    <a:pt x="23729" y="1537"/>
                    <a:pt x="23398" y="1440"/>
                    <a:pt x="23048" y="1440"/>
                  </a:cubicBezTo>
                  <a:cubicBezTo>
                    <a:pt x="22970" y="1440"/>
                    <a:pt x="22873" y="1440"/>
                    <a:pt x="22815" y="1459"/>
                  </a:cubicBezTo>
                  <a:cubicBezTo>
                    <a:pt x="22679" y="1498"/>
                    <a:pt x="22581" y="1498"/>
                    <a:pt x="22465" y="1537"/>
                  </a:cubicBezTo>
                  <a:cubicBezTo>
                    <a:pt x="22348" y="1557"/>
                    <a:pt x="22231" y="1615"/>
                    <a:pt x="22095" y="1654"/>
                  </a:cubicBezTo>
                  <a:cubicBezTo>
                    <a:pt x="21901" y="1732"/>
                    <a:pt x="21706" y="1848"/>
                    <a:pt x="21512" y="2004"/>
                  </a:cubicBezTo>
                  <a:cubicBezTo>
                    <a:pt x="21298" y="2179"/>
                    <a:pt x="21103" y="2373"/>
                    <a:pt x="20928" y="2568"/>
                  </a:cubicBezTo>
                  <a:cubicBezTo>
                    <a:pt x="20734" y="2782"/>
                    <a:pt x="20578" y="3054"/>
                    <a:pt x="20422" y="3307"/>
                  </a:cubicBezTo>
                  <a:cubicBezTo>
                    <a:pt x="20345" y="3443"/>
                    <a:pt x="20306" y="3540"/>
                    <a:pt x="20247" y="3657"/>
                  </a:cubicBezTo>
                  <a:cubicBezTo>
                    <a:pt x="20189" y="3015"/>
                    <a:pt x="20053" y="2490"/>
                    <a:pt x="19936" y="2023"/>
                  </a:cubicBezTo>
                  <a:cubicBezTo>
                    <a:pt x="19858" y="1790"/>
                    <a:pt x="19761" y="1518"/>
                    <a:pt x="19664" y="1245"/>
                  </a:cubicBezTo>
                  <a:cubicBezTo>
                    <a:pt x="19567" y="1031"/>
                    <a:pt x="19450" y="837"/>
                    <a:pt x="19333" y="662"/>
                  </a:cubicBezTo>
                  <a:cubicBezTo>
                    <a:pt x="19178" y="467"/>
                    <a:pt x="19022" y="292"/>
                    <a:pt x="18828" y="195"/>
                  </a:cubicBezTo>
                  <a:cubicBezTo>
                    <a:pt x="18672" y="59"/>
                    <a:pt x="18478" y="1"/>
                    <a:pt x="18283" y="1"/>
                  </a:cubicBezTo>
                  <a:close/>
                </a:path>
              </a:pathLst>
            </a:custGeom>
            <a:solidFill>
              <a:schemeClr val="lt1"/>
            </a:solidFill>
            <a:ln w="152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048" name="Google Shape;2048;p56"/>
            <p:cNvGrpSpPr/>
            <p:nvPr/>
          </p:nvGrpSpPr>
          <p:grpSpPr>
            <a:xfrm rot="163082" flipH="1">
              <a:off x="-293259" y="4138223"/>
              <a:ext cx="2548161" cy="1156927"/>
              <a:chOff x="1517892" y="3035497"/>
              <a:chExt cx="661751" cy="358923"/>
            </a:xfrm>
          </p:grpSpPr>
          <p:sp>
            <p:nvSpPr>
              <p:cNvPr id="2049" name="Google Shape;2049;p56"/>
              <p:cNvSpPr/>
              <p:nvPr/>
            </p:nvSpPr>
            <p:spPr>
              <a:xfrm rot="377868">
                <a:off x="1531778" y="3072785"/>
                <a:ext cx="631172" cy="287885"/>
              </a:xfrm>
              <a:custGeom>
                <a:avLst/>
                <a:gdLst/>
                <a:ahLst/>
                <a:cxnLst/>
                <a:rect l="l" t="t" r="r" b="b"/>
                <a:pathLst>
                  <a:path w="25246" h="11515" extrusionOk="0">
                    <a:moveTo>
                      <a:pt x="18225" y="1"/>
                    </a:moveTo>
                    <a:cubicBezTo>
                      <a:pt x="18089" y="1"/>
                      <a:pt x="17972" y="40"/>
                      <a:pt x="17875" y="78"/>
                    </a:cubicBezTo>
                    <a:cubicBezTo>
                      <a:pt x="17738" y="137"/>
                      <a:pt x="17602" y="176"/>
                      <a:pt x="17505" y="253"/>
                    </a:cubicBezTo>
                    <a:cubicBezTo>
                      <a:pt x="17311" y="370"/>
                      <a:pt x="17155" y="565"/>
                      <a:pt x="17019" y="779"/>
                    </a:cubicBezTo>
                    <a:cubicBezTo>
                      <a:pt x="16902" y="1051"/>
                      <a:pt x="16824" y="1323"/>
                      <a:pt x="16805" y="1557"/>
                    </a:cubicBezTo>
                    <a:cubicBezTo>
                      <a:pt x="16785" y="1809"/>
                      <a:pt x="16785" y="2043"/>
                      <a:pt x="16785" y="2393"/>
                    </a:cubicBezTo>
                    <a:cubicBezTo>
                      <a:pt x="16824" y="3015"/>
                      <a:pt x="16961" y="3677"/>
                      <a:pt x="17077" y="4280"/>
                    </a:cubicBezTo>
                    <a:lnTo>
                      <a:pt x="17213" y="4941"/>
                    </a:lnTo>
                    <a:cubicBezTo>
                      <a:pt x="17291" y="5213"/>
                      <a:pt x="17349" y="5466"/>
                      <a:pt x="17388" y="5738"/>
                    </a:cubicBezTo>
                    <a:cubicBezTo>
                      <a:pt x="17311" y="5719"/>
                      <a:pt x="17272" y="5719"/>
                      <a:pt x="17194" y="5699"/>
                    </a:cubicBezTo>
                    <a:lnTo>
                      <a:pt x="17097" y="5699"/>
                    </a:lnTo>
                    <a:cubicBezTo>
                      <a:pt x="16863" y="5699"/>
                      <a:pt x="16591" y="5797"/>
                      <a:pt x="16377" y="5933"/>
                    </a:cubicBezTo>
                    <a:cubicBezTo>
                      <a:pt x="16241" y="6030"/>
                      <a:pt x="16144" y="6127"/>
                      <a:pt x="16027" y="6263"/>
                    </a:cubicBezTo>
                    <a:cubicBezTo>
                      <a:pt x="15930" y="6380"/>
                      <a:pt x="15852" y="6497"/>
                      <a:pt x="15755" y="6613"/>
                    </a:cubicBezTo>
                    <a:cubicBezTo>
                      <a:pt x="15657" y="6419"/>
                      <a:pt x="15541" y="6263"/>
                      <a:pt x="15405" y="6108"/>
                    </a:cubicBezTo>
                    <a:cubicBezTo>
                      <a:pt x="15230" y="5933"/>
                      <a:pt x="15016" y="5816"/>
                      <a:pt x="14782" y="5738"/>
                    </a:cubicBezTo>
                    <a:cubicBezTo>
                      <a:pt x="14665" y="5719"/>
                      <a:pt x="14568" y="5699"/>
                      <a:pt x="14452" y="5699"/>
                    </a:cubicBezTo>
                    <a:lnTo>
                      <a:pt x="14374" y="5699"/>
                    </a:lnTo>
                    <a:cubicBezTo>
                      <a:pt x="14276" y="5699"/>
                      <a:pt x="14179" y="5719"/>
                      <a:pt x="14082" y="5719"/>
                    </a:cubicBezTo>
                    <a:cubicBezTo>
                      <a:pt x="13888" y="5738"/>
                      <a:pt x="13674" y="5816"/>
                      <a:pt x="13460" y="5972"/>
                    </a:cubicBezTo>
                    <a:cubicBezTo>
                      <a:pt x="13265" y="6088"/>
                      <a:pt x="13071" y="6224"/>
                      <a:pt x="12896" y="6419"/>
                    </a:cubicBezTo>
                    <a:cubicBezTo>
                      <a:pt x="12837" y="6477"/>
                      <a:pt x="12798" y="6555"/>
                      <a:pt x="12740" y="6594"/>
                    </a:cubicBezTo>
                    <a:cubicBezTo>
                      <a:pt x="12701" y="5913"/>
                      <a:pt x="12623" y="5330"/>
                      <a:pt x="12546" y="4766"/>
                    </a:cubicBezTo>
                    <a:cubicBezTo>
                      <a:pt x="12448" y="4066"/>
                      <a:pt x="12332" y="3463"/>
                      <a:pt x="12157" y="2899"/>
                    </a:cubicBezTo>
                    <a:cubicBezTo>
                      <a:pt x="12079" y="2607"/>
                      <a:pt x="11962" y="2315"/>
                      <a:pt x="11865" y="2082"/>
                    </a:cubicBezTo>
                    <a:cubicBezTo>
                      <a:pt x="11748" y="1751"/>
                      <a:pt x="11592" y="1518"/>
                      <a:pt x="11476" y="1323"/>
                    </a:cubicBezTo>
                    <a:cubicBezTo>
                      <a:pt x="11340" y="1070"/>
                      <a:pt x="11165" y="876"/>
                      <a:pt x="10970" y="720"/>
                    </a:cubicBezTo>
                    <a:cubicBezTo>
                      <a:pt x="10873" y="642"/>
                      <a:pt x="10776" y="545"/>
                      <a:pt x="10659" y="467"/>
                    </a:cubicBezTo>
                    <a:cubicBezTo>
                      <a:pt x="10523" y="390"/>
                      <a:pt x="10406" y="331"/>
                      <a:pt x="10289" y="292"/>
                    </a:cubicBezTo>
                    <a:cubicBezTo>
                      <a:pt x="9998" y="176"/>
                      <a:pt x="9686" y="98"/>
                      <a:pt x="9414" y="98"/>
                    </a:cubicBezTo>
                    <a:cubicBezTo>
                      <a:pt x="9239" y="98"/>
                      <a:pt x="9103" y="137"/>
                      <a:pt x="8947" y="176"/>
                    </a:cubicBezTo>
                    <a:cubicBezTo>
                      <a:pt x="8578" y="292"/>
                      <a:pt x="8267" y="565"/>
                      <a:pt x="8072" y="934"/>
                    </a:cubicBezTo>
                    <a:cubicBezTo>
                      <a:pt x="7839" y="1343"/>
                      <a:pt x="7761" y="1829"/>
                      <a:pt x="7703" y="2237"/>
                    </a:cubicBezTo>
                    <a:cubicBezTo>
                      <a:pt x="7664" y="2626"/>
                      <a:pt x="7644" y="3054"/>
                      <a:pt x="7664" y="3560"/>
                    </a:cubicBezTo>
                    <a:cubicBezTo>
                      <a:pt x="7664" y="3832"/>
                      <a:pt x="7683" y="4124"/>
                      <a:pt x="7703" y="4455"/>
                    </a:cubicBezTo>
                    <a:cubicBezTo>
                      <a:pt x="7547" y="4221"/>
                      <a:pt x="7372" y="4027"/>
                      <a:pt x="7197" y="3871"/>
                    </a:cubicBezTo>
                    <a:cubicBezTo>
                      <a:pt x="7080" y="3774"/>
                      <a:pt x="6964" y="3696"/>
                      <a:pt x="6866" y="3657"/>
                    </a:cubicBezTo>
                    <a:cubicBezTo>
                      <a:pt x="6788" y="3638"/>
                      <a:pt x="6711" y="3579"/>
                      <a:pt x="6633" y="3560"/>
                    </a:cubicBezTo>
                    <a:cubicBezTo>
                      <a:pt x="6575" y="3540"/>
                      <a:pt x="6477" y="3540"/>
                      <a:pt x="6400" y="3502"/>
                    </a:cubicBezTo>
                    <a:lnTo>
                      <a:pt x="6283" y="3502"/>
                    </a:lnTo>
                    <a:cubicBezTo>
                      <a:pt x="6186" y="3502"/>
                      <a:pt x="6088" y="3540"/>
                      <a:pt x="5952" y="3560"/>
                    </a:cubicBezTo>
                    <a:cubicBezTo>
                      <a:pt x="5816" y="3579"/>
                      <a:pt x="5641" y="3657"/>
                      <a:pt x="5524" y="3754"/>
                    </a:cubicBezTo>
                    <a:cubicBezTo>
                      <a:pt x="5408" y="3852"/>
                      <a:pt x="5310" y="3949"/>
                      <a:pt x="5174" y="4085"/>
                    </a:cubicBezTo>
                    <a:cubicBezTo>
                      <a:pt x="5116" y="4182"/>
                      <a:pt x="5057" y="4338"/>
                      <a:pt x="5019" y="4513"/>
                    </a:cubicBezTo>
                    <a:cubicBezTo>
                      <a:pt x="4960" y="4649"/>
                      <a:pt x="4960" y="4824"/>
                      <a:pt x="4941" y="4941"/>
                    </a:cubicBezTo>
                    <a:lnTo>
                      <a:pt x="4941" y="5213"/>
                    </a:lnTo>
                    <a:cubicBezTo>
                      <a:pt x="4727" y="4921"/>
                      <a:pt x="4493" y="4668"/>
                      <a:pt x="4280" y="4435"/>
                    </a:cubicBezTo>
                    <a:cubicBezTo>
                      <a:pt x="3813" y="3929"/>
                      <a:pt x="3385" y="3502"/>
                      <a:pt x="2918" y="3190"/>
                    </a:cubicBezTo>
                    <a:cubicBezTo>
                      <a:pt x="2432" y="2860"/>
                      <a:pt x="1946" y="2665"/>
                      <a:pt x="1518" y="2665"/>
                    </a:cubicBezTo>
                    <a:cubicBezTo>
                      <a:pt x="1265" y="2665"/>
                      <a:pt x="1031" y="2704"/>
                      <a:pt x="837" y="2821"/>
                    </a:cubicBezTo>
                    <a:cubicBezTo>
                      <a:pt x="642" y="2918"/>
                      <a:pt x="448" y="3093"/>
                      <a:pt x="292" y="3346"/>
                    </a:cubicBezTo>
                    <a:cubicBezTo>
                      <a:pt x="176" y="3502"/>
                      <a:pt x="78" y="3735"/>
                      <a:pt x="59" y="3949"/>
                    </a:cubicBezTo>
                    <a:cubicBezTo>
                      <a:pt x="1" y="4163"/>
                      <a:pt x="1" y="4416"/>
                      <a:pt x="59" y="4707"/>
                    </a:cubicBezTo>
                    <a:cubicBezTo>
                      <a:pt x="78" y="4921"/>
                      <a:pt x="156" y="5155"/>
                      <a:pt x="254" y="5427"/>
                    </a:cubicBezTo>
                    <a:cubicBezTo>
                      <a:pt x="351" y="5680"/>
                      <a:pt x="467" y="5933"/>
                      <a:pt x="604" y="6205"/>
                    </a:cubicBezTo>
                    <a:cubicBezTo>
                      <a:pt x="876" y="6672"/>
                      <a:pt x="1187" y="7158"/>
                      <a:pt x="1634" y="7683"/>
                    </a:cubicBezTo>
                    <a:cubicBezTo>
                      <a:pt x="1946" y="8072"/>
                      <a:pt x="2257" y="8442"/>
                      <a:pt x="2587" y="8792"/>
                    </a:cubicBezTo>
                    <a:cubicBezTo>
                      <a:pt x="2549" y="8792"/>
                      <a:pt x="2529" y="8753"/>
                      <a:pt x="2510" y="8753"/>
                    </a:cubicBezTo>
                    <a:cubicBezTo>
                      <a:pt x="2412" y="8753"/>
                      <a:pt x="2335" y="8733"/>
                      <a:pt x="2237" y="8733"/>
                    </a:cubicBezTo>
                    <a:cubicBezTo>
                      <a:pt x="1926" y="8733"/>
                      <a:pt x="1634" y="8811"/>
                      <a:pt x="1382" y="8947"/>
                    </a:cubicBezTo>
                    <a:cubicBezTo>
                      <a:pt x="1090" y="9122"/>
                      <a:pt x="876" y="9434"/>
                      <a:pt x="856" y="9764"/>
                    </a:cubicBezTo>
                    <a:cubicBezTo>
                      <a:pt x="798" y="10153"/>
                      <a:pt x="973" y="10581"/>
                      <a:pt x="1323" y="11048"/>
                    </a:cubicBezTo>
                    <a:cubicBezTo>
                      <a:pt x="1343" y="11087"/>
                      <a:pt x="1382" y="11126"/>
                      <a:pt x="1440" y="11126"/>
                    </a:cubicBezTo>
                    <a:cubicBezTo>
                      <a:pt x="1479" y="11165"/>
                      <a:pt x="1557" y="11223"/>
                      <a:pt x="1634" y="11262"/>
                    </a:cubicBezTo>
                    <a:cubicBezTo>
                      <a:pt x="1673" y="11379"/>
                      <a:pt x="1809" y="11456"/>
                      <a:pt x="1926" y="11456"/>
                    </a:cubicBezTo>
                    <a:lnTo>
                      <a:pt x="2004" y="11456"/>
                    </a:lnTo>
                    <a:cubicBezTo>
                      <a:pt x="2412" y="11359"/>
                      <a:pt x="2840" y="11262"/>
                      <a:pt x="3327" y="11184"/>
                    </a:cubicBezTo>
                    <a:cubicBezTo>
                      <a:pt x="4163" y="11067"/>
                      <a:pt x="5057" y="11028"/>
                      <a:pt x="6049" y="11028"/>
                    </a:cubicBezTo>
                    <a:cubicBezTo>
                      <a:pt x="7158" y="11028"/>
                      <a:pt x="8247" y="11087"/>
                      <a:pt x="9064" y="11145"/>
                    </a:cubicBezTo>
                    <a:cubicBezTo>
                      <a:pt x="9589" y="11184"/>
                      <a:pt x="10114" y="11223"/>
                      <a:pt x="10620" y="11262"/>
                    </a:cubicBezTo>
                    <a:cubicBezTo>
                      <a:pt x="11981" y="11379"/>
                      <a:pt x="13401" y="11476"/>
                      <a:pt x="14782" y="11515"/>
                    </a:cubicBezTo>
                    <a:lnTo>
                      <a:pt x="15132" y="11515"/>
                    </a:lnTo>
                    <a:cubicBezTo>
                      <a:pt x="16533" y="11515"/>
                      <a:pt x="17777" y="11417"/>
                      <a:pt x="18925" y="11223"/>
                    </a:cubicBezTo>
                    <a:cubicBezTo>
                      <a:pt x="20384" y="10951"/>
                      <a:pt x="21570" y="10542"/>
                      <a:pt x="22484" y="9900"/>
                    </a:cubicBezTo>
                    <a:cubicBezTo>
                      <a:pt x="23029" y="9531"/>
                      <a:pt x="23515" y="9103"/>
                      <a:pt x="23904" y="8597"/>
                    </a:cubicBezTo>
                    <a:cubicBezTo>
                      <a:pt x="24293" y="8072"/>
                      <a:pt x="24604" y="7469"/>
                      <a:pt x="24857" y="6788"/>
                    </a:cubicBezTo>
                    <a:cubicBezTo>
                      <a:pt x="24974" y="6458"/>
                      <a:pt x="25051" y="6108"/>
                      <a:pt x="25110" y="5699"/>
                    </a:cubicBezTo>
                    <a:cubicBezTo>
                      <a:pt x="25188" y="5291"/>
                      <a:pt x="25207" y="4902"/>
                      <a:pt x="25246" y="4532"/>
                    </a:cubicBezTo>
                    <a:cubicBezTo>
                      <a:pt x="25246" y="4221"/>
                      <a:pt x="25207" y="3871"/>
                      <a:pt x="25168" y="3540"/>
                    </a:cubicBezTo>
                    <a:cubicBezTo>
                      <a:pt x="25110" y="3268"/>
                      <a:pt x="25051" y="2996"/>
                      <a:pt x="24915" y="2724"/>
                    </a:cubicBezTo>
                    <a:cubicBezTo>
                      <a:pt x="24721" y="2296"/>
                      <a:pt x="24410" y="1926"/>
                      <a:pt x="24021" y="1712"/>
                    </a:cubicBezTo>
                    <a:cubicBezTo>
                      <a:pt x="23729" y="1537"/>
                      <a:pt x="23398" y="1440"/>
                      <a:pt x="23048" y="1440"/>
                    </a:cubicBezTo>
                    <a:cubicBezTo>
                      <a:pt x="22970" y="1440"/>
                      <a:pt x="22873" y="1440"/>
                      <a:pt x="22815" y="1459"/>
                    </a:cubicBezTo>
                    <a:cubicBezTo>
                      <a:pt x="22679" y="1498"/>
                      <a:pt x="22581" y="1498"/>
                      <a:pt x="22465" y="1537"/>
                    </a:cubicBezTo>
                    <a:cubicBezTo>
                      <a:pt x="22348" y="1557"/>
                      <a:pt x="22231" y="1615"/>
                      <a:pt x="22095" y="1654"/>
                    </a:cubicBezTo>
                    <a:cubicBezTo>
                      <a:pt x="21901" y="1732"/>
                      <a:pt x="21706" y="1848"/>
                      <a:pt x="21512" y="2004"/>
                    </a:cubicBezTo>
                    <a:cubicBezTo>
                      <a:pt x="21298" y="2179"/>
                      <a:pt x="21103" y="2373"/>
                      <a:pt x="20928" y="2568"/>
                    </a:cubicBezTo>
                    <a:cubicBezTo>
                      <a:pt x="20734" y="2782"/>
                      <a:pt x="20578" y="3054"/>
                      <a:pt x="20422" y="3307"/>
                    </a:cubicBezTo>
                    <a:cubicBezTo>
                      <a:pt x="20345" y="3443"/>
                      <a:pt x="20306" y="3540"/>
                      <a:pt x="20247" y="3657"/>
                    </a:cubicBezTo>
                    <a:cubicBezTo>
                      <a:pt x="20189" y="3015"/>
                      <a:pt x="20053" y="2490"/>
                      <a:pt x="19936" y="2023"/>
                    </a:cubicBezTo>
                    <a:cubicBezTo>
                      <a:pt x="19858" y="1790"/>
                      <a:pt x="19761" y="1518"/>
                      <a:pt x="19664" y="1245"/>
                    </a:cubicBezTo>
                    <a:cubicBezTo>
                      <a:pt x="19567" y="1031"/>
                      <a:pt x="19450" y="837"/>
                      <a:pt x="19333" y="662"/>
                    </a:cubicBezTo>
                    <a:cubicBezTo>
                      <a:pt x="19178" y="467"/>
                      <a:pt x="19022" y="292"/>
                      <a:pt x="18828" y="195"/>
                    </a:cubicBezTo>
                    <a:cubicBezTo>
                      <a:pt x="18672" y="59"/>
                      <a:pt x="18478" y="1"/>
                      <a:pt x="18283" y="1"/>
                    </a:cubicBezTo>
                    <a:close/>
                  </a:path>
                </a:pathLst>
              </a:custGeom>
              <a:solidFill>
                <a:srgbClr val="74BEA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0" name="Google Shape;2050;p56"/>
              <p:cNvSpPr/>
              <p:nvPr/>
            </p:nvSpPr>
            <p:spPr>
              <a:xfrm rot="377868">
                <a:off x="1531898" y="3069526"/>
                <a:ext cx="635072" cy="266009"/>
              </a:xfrm>
              <a:custGeom>
                <a:avLst/>
                <a:gdLst/>
                <a:ahLst/>
                <a:cxnLst/>
                <a:rect l="l" t="t" r="r" b="b"/>
                <a:pathLst>
                  <a:path w="25402" h="10640" extrusionOk="0">
                    <a:moveTo>
                      <a:pt x="18322" y="1"/>
                    </a:moveTo>
                    <a:cubicBezTo>
                      <a:pt x="18244" y="1"/>
                      <a:pt x="18185" y="20"/>
                      <a:pt x="18108" y="39"/>
                    </a:cubicBezTo>
                    <a:lnTo>
                      <a:pt x="17894" y="117"/>
                    </a:lnTo>
                    <a:cubicBezTo>
                      <a:pt x="17719" y="195"/>
                      <a:pt x="17563" y="312"/>
                      <a:pt x="17505" y="409"/>
                    </a:cubicBezTo>
                    <a:cubicBezTo>
                      <a:pt x="17407" y="506"/>
                      <a:pt x="17271" y="623"/>
                      <a:pt x="17174" y="798"/>
                    </a:cubicBezTo>
                    <a:cubicBezTo>
                      <a:pt x="17077" y="954"/>
                      <a:pt x="17019" y="1109"/>
                      <a:pt x="16921" y="1362"/>
                    </a:cubicBezTo>
                    <a:cubicBezTo>
                      <a:pt x="16766" y="1770"/>
                      <a:pt x="16727" y="2237"/>
                      <a:pt x="16746" y="2743"/>
                    </a:cubicBezTo>
                    <a:cubicBezTo>
                      <a:pt x="16766" y="3229"/>
                      <a:pt x="16863" y="3715"/>
                      <a:pt x="16980" y="4163"/>
                    </a:cubicBezTo>
                    <a:cubicBezTo>
                      <a:pt x="17038" y="4318"/>
                      <a:pt x="17077" y="4493"/>
                      <a:pt x="17116" y="4668"/>
                    </a:cubicBezTo>
                    <a:cubicBezTo>
                      <a:pt x="17174" y="4980"/>
                      <a:pt x="17271" y="5330"/>
                      <a:pt x="17349" y="5660"/>
                    </a:cubicBezTo>
                    <a:cubicBezTo>
                      <a:pt x="17310" y="5641"/>
                      <a:pt x="17232" y="5641"/>
                      <a:pt x="17174" y="5641"/>
                    </a:cubicBezTo>
                    <a:cubicBezTo>
                      <a:pt x="16941" y="5641"/>
                      <a:pt x="16688" y="5719"/>
                      <a:pt x="16474" y="5855"/>
                    </a:cubicBezTo>
                    <a:cubicBezTo>
                      <a:pt x="16299" y="5952"/>
                      <a:pt x="16182" y="6108"/>
                      <a:pt x="16065" y="6244"/>
                    </a:cubicBezTo>
                    <a:cubicBezTo>
                      <a:pt x="16007" y="6322"/>
                      <a:pt x="15968" y="6360"/>
                      <a:pt x="15910" y="6438"/>
                    </a:cubicBezTo>
                    <a:cubicBezTo>
                      <a:pt x="15890" y="6341"/>
                      <a:pt x="15852" y="6244"/>
                      <a:pt x="15774" y="6166"/>
                    </a:cubicBezTo>
                    <a:cubicBezTo>
                      <a:pt x="15677" y="6030"/>
                      <a:pt x="15521" y="5874"/>
                      <a:pt x="15385" y="5777"/>
                    </a:cubicBezTo>
                    <a:cubicBezTo>
                      <a:pt x="15268" y="5719"/>
                      <a:pt x="15093" y="5641"/>
                      <a:pt x="14918" y="5621"/>
                    </a:cubicBezTo>
                    <a:cubicBezTo>
                      <a:pt x="14840" y="5621"/>
                      <a:pt x="14743" y="5582"/>
                      <a:pt x="14685" y="5582"/>
                    </a:cubicBezTo>
                    <a:cubicBezTo>
                      <a:pt x="14587" y="5582"/>
                      <a:pt x="14490" y="5621"/>
                      <a:pt x="14393" y="5621"/>
                    </a:cubicBezTo>
                    <a:cubicBezTo>
                      <a:pt x="14237" y="5641"/>
                      <a:pt x="14101" y="5680"/>
                      <a:pt x="13907" y="5758"/>
                    </a:cubicBezTo>
                    <a:cubicBezTo>
                      <a:pt x="13732" y="5835"/>
                      <a:pt x="13576" y="5913"/>
                      <a:pt x="13420" y="6030"/>
                    </a:cubicBezTo>
                    <a:cubicBezTo>
                      <a:pt x="13245" y="6127"/>
                      <a:pt x="13090" y="6244"/>
                      <a:pt x="12934" y="6360"/>
                    </a:cubicBezTo>
                    <a:lnTo>
                      <a:pt x="12934" y="6302"/>
                    </a:lnTo>
                    <a:cubicBezTo>
                      <a:pt x="12759" y="4746"/>
                      <a:pt x="12584" y="3151"/>
                      <a:pt x="11884" y="1731"/>
                    </a:cubicBezTo>
                    <a:cubicBezTo>
                      <a:pt x="11417" y="798"/>
                      <a:pt x="10834" y="234"/>
                      <a:pt x="10153" y="78"/>
                    </a:cubicBezTo>
                    <a:cubicBezTo>
                      <a:pt x="10036" y="39"/>
                      <a:pt x="9919" y="20"/>
                      <a:pt x="9764" y="20"/>
                    </a:cubicBezTo>
                    <a:lnTo>
                      <a:pt x="9589" y="20"/>
                    </a:lnTo>
                    <a:cubicBezTo>
                      <a:pt x="9394" y="39"/>
                      <a:pt x="9200" y="98"/>
                      <a:pt x="8986" y="195"/>
                    </a:cubicBezTo>
                    <a:cubicBezTo>
                      <a:pt x="8850" y="273"/>
                      <a:pt x="8675" y="389"/>
                      <a:pt x="8480" y="526"/>
                    </a:cubicBezTo>
                    <a:cubicBezTo>
                      <a:pt x="8364" y="662"/>
                      <a:pt x="8227" y="778"/>
                      <a:pt x="8111" y="954"/>
                    </a:cubicBezTo>
                    <a:cubicBezTo>
                      <a:pt x="8033" y="1051"/>
                      <a:pt x="7975" y="1167"/>
                      <a:pt x="7897" y="1343"/>
                    </a:cubicBezTo>
                    <a:cubicBezTo>
                      <a:pt x="7819" y="1479"/>
                      <a:pt x="7780" y="1634"/>
                      <a:pt x="7741" y="1790"/>
                    </a:cubicBezTo>
                    <a:cubicBezTo>
                      <a:pt x="7683" y="2062"/>
                      <a:pt x="7644" y="2373"/>
                      <a:pt x="7624" y="2762"/>
                    </a:cubicBezTo>
                    <a:cubicBezTo>
                      <a:pt x="7605" y="3151"/>
                      <a:pt x="7624" y="3579"/>
                      <a:pt x="7644" y="3968"/>
                    </a:cubicBezTo>
                    <a:cubicBezTo>
                      <a:pt x="7527" y="3832"/>
                      <a:pt x="7352" y="3715"/>
                      <a:pt x="7197" y="3618"/>
                    </a:cubicBezTo>
                    <a:cubicBezTo>
                      <a:pt x="7002" y="3521"/>
                      <a:pt x="6749" y="3443"/>
                      <a:pt x="6516" y="3443"/>
                    </a:cubicBezTo>
                    <a:cubicBezTo>
                      <a:pt x="6360" y="3443"/>
                      <a:pt x="6224" y="3482"/>
                      <a:pt x="6069" y="3521"/>
                    </a:cubicBezTo>
                    <a:cubicBezTo>
                      <a:pt x="5660" y="3638"/>
                      <a:pt x="5368" y="3929"/>
                      <a:pt x="5213" y="4182"/>
                    </a:cubicBezTo>
                    <a:cubicBezTo>
                      <a:pt x="5115" y="4318"/>
                      <a:pt x="5018" y="4493"/>
                      <a:pt x="4979" y="4707"/>
                    </a:cubicBezTo>
                    <a:cubicBezTo>
                      <a:pt x="4960" y="4804"/>
                      <a:pt x="4921" y="4902"/>
                      <a:pt x="4902" y="5038"/>
                    </a:cubicBezTo>
                    <a:cubicBezTo>
                      <a:pt x="4571" y="4571"/>
                      <a:pt x="4124" y="4007"/>
                      <a:pt x="3637" y="3540"/>
                    </a:cubicBezTo>
                    <a:cubicBezTo>
                      <a:pt x="3326" y="3229"/>
                      <a:pt x="3034" y="3015"/>
                      <a:pt x="2723" y="2840"/>
                    </a:cubicBezTo>
                    <a:cubicBezTo>
                      <a:pt x="2568" y="2762"/>
                      <a:pt x="2393" y="2704"/>
                      <a:pt x="2237" y="2646"/>
                    </a:cubicBezTo>
                    <a:cubicBezTo>
                      <a:pt x="2062" y="2607"/>
                      <a:pt x="1887" y="2568"/>
                      <a:pt x="1673" y="2568"/>
                    </a:cubicBezTo>
                    <a:lnTo>
                      <a:pt x="1615" y="2568"/>
                    </a:lnTo>
                    <a:cubicBezTo>
                      <a:pt x="1498" y="2568"/>
                      <a:pt x="1323" y="2607"/>
                      <a:pt x="1187" y="2626"/>
                    </a:cubicBezTo>
                    <a:cubicBezTo>
                      <a:pt x="1031" y="2646"/>
                      <a:pt x="895" y="2723"/>
                      <a:pt x="778" y="2782"/>
                    </a:cubicBezTo>
                    <a:cubicBezTo>
                      <a:pt x="681" y="2860"/>
                      <a:pt x="545" y="2937"/>
                      <a:pt x="448" y="3054"/>
                    </a:cubicBezTo>
                    <a:cubicBezTo>
                      <a:pt x="350" y="3151"/>
                      <a:pt x="292" y="3268"/>
                      <a:pt x="214" y="3424"/>
                    </a:cubicBezTo>
                    <a:cubicBezTo>
                      <a:pt x="98" y="3657"/>
                      <a:pt x="20" y="3949"/>
                      <a:pt x="20" y="4279"/>
                    </a:cubicBezTo>
                    <a:cubicBezTo>
                      <a:pt x="0" y="4571"/>
                      <a:pt x="39" y="4882"/>
                      <a:pt x="117" y="5193"/>
                    </a:cubicBezTo>
                    <a:cubicBezTo>
                      <a:pt x="136" y="5349"/>
                      <a:pt x="195" y="5466"/>
                      <a:pt x="253" y="5660"/>
                    </a:cubicBezTo>
                    <a:cubicBezTo>
                      <a:pt x="331" y="5835"/>
                      <a:pt x="409" y="6030"/>
                      <a:pt x="525" y="6224"/>
                    </a:cubicBezTo>
                    <a:cubicBezTo>
                      <a:pt x="700" y="6535"/>
                      <a:pt x="895" y="6827"/>
                      <a:pt x="1206" y="7216"/>
                    </a:cubicBezTo>
                    <a:cubicBezTo>
                      <a:pt x="1401" y="7488"/>
                      <a:pt x="1654" y="7722"/>
                      <a:pt x="1848" y="7994"/>
                    </a:cubicBezTo>
                    <a:lnTo>
                      <a:pt x="1887" y="8072"/>
                    </a:lnTo>
                    <a:lnTo>
                      <a:pt x="1984" y="8169"/>
                    </a:lnTo>
                    <a:cubicBezTo>
                      <a:pt x="2140" y="8305"/>
                      <a:pt x="2256" y="8480"/>
                      <a:pt x="2373" y="8636"/>
                    </a:cubicBezTo>
                    <a:cubicBezTo>
                      <a:pt x="2451" y="8694"/>
                      <a:pt x="2490" y="8792"/>
                      <a:pt x="2568" y="8869"/>
                    </a:cubicBezTo>
                    <a:lnTo>
                      <a:pt x="2529" y="8850"/>
                    </a:lnTo>
                    <a:cubicBezTo>
                      <a:pt x="2431" y="8830"/>
                      <a:pt x="2295" y="8830"/>
                      <a:pt x="2198" y="8830"/>
                    </a:cubicBezTo>
                    <a:lnTo>
                      <a:pt x="2081" y="8830"/>
                    </a:lnTo>
                    <a:cubicBezTo>
                      <a:pt x="1809" y="8850"/>
                      <a:pt x="1556" y="8947"/>
                      <a:pt x="1323" y="9083"/>
                    </a:cubicBezTo>
                    <a:cubicBezTo>
                      <a:pt x="1226" y="9161"/>
                      <a:pt x="1167" y="9239"/>
                      <a:pt x="1089" y="9336"/>
                    </a:cubicBezTo>
                    <a:cubicBezTo>
                      <a:pt x="1012" y="9433"/>
                      <a:pt x="973" y="9550"/>
                      <a:pt x="914" y="9706"/>
                    </a:cubicBezTo>
                    <a:cubicBezTo>
                      <a:pt x="895" y="9822"/>
                      <a:pt x="876" y="9939"/>
                      <a:pt x="876" y="10095"/>
                    </a:cubicBezTo>
                    <a:cubicBezTo>
                      <a:pt x="876" y="10231"/>
                      <a:pt x="914" y="10406"/>
                      <a:pt x="992" y="10581"/>
                    </a:cubicBezTo>
                    <a:cubicBezTo>
                      <a:pt x="1012" y="10620"/>
                      <a:pt x="1031" y="10639"/>
                      <a:pt x="1070" y="10639"/>
                    </a:cubicBezTo>
                    <a:cubicBezTo>
                      <a:pt x="1109" y="10639"/>
                      <a:pt x="1128" y="10620"/>
                      <a:pt x="1128" y="10600"/>
                    </a:cubicBezTo>
                    <a:lnTo>
                      <a:pt x="1128" y="10542"/>
                    </a:lnTo>
                    <a:cubicBezTo>
                      <a:pt x="1089" y="10425"/>
                      <a:pt x="1031" y="10309"/>
                      <a:pt x="1031" y="10192"/>
                    </a:cubicBezTo>
                    <a:lnTo>
                      <a:pt x="1031" y="9900"/>
                    </a:lnTo>
                    <a:cubicBezTo>
                      <a:pt x="1070" y="9822"/>
                      <a:pt x="1070" y="9725"/>
                      <a:pt x="1109" y="9647"/>
                    </a:cubicBezTo>
                    <a:cubicBezTo>
                      <a:pt x="1128" y="9570"/>
                      <a:pt x="1187" y="9531"/>
                      <a:pt x="1206" y="9453"/>
                    </a:cubicBezTo>
                    <a:cubicBezTo>
                      <a:pt x="1284" y="9375"/>
                      <a:pt x="1323" y="9317"/>
                      <a:pt x="1401" y="9239"/>
                    </a:cubicBezTo>
                    <a:cubicBezTo>
                      <a:pt x="1478" y="9181"/>
                      <a:pt x="1556" y="9142"/>
                      <a:pt x="1654" y="9083"/>
                    </a:cubicBezTo>
                    <a:cubicBezTo>
                      <a:pt x="1751" y="9044"/>
                      <a:pt x="1867" y="9025"/>
                      <a:pt x="1984" y="8986"/>
                    </a:cubicBezTo>
                    <a:lnTo>
                      <a:pt x="2334" y="8986"/>
                    </a:lnTo>
                    <a:cubicBezTo>
                      <a:pt x="2431" y="9025"/>
                      <a:pt x="2548" y="9044"/>
                      <a:pt x="2665" y="9083"/>
                    </a:cubicBezTo>
                    <a:cubicBezTo>
                      <a:pt x="2723" y="9122"/>
                      <a:pt x="2762" y="9142"/>
                      <a:pt x="2782" y="9161"/>
                    </a:cubicBezTo>
                    <a:cubicBezTo>
                      <a:pt x="2820" y="9161"/>
                      <a:pt x="2840" y="9181"/>
                      <a:pt x="2840" y="9181"/>
                    </a:cubicBezTo>
                    <a:cubicBezTo>
                      <a:pt x="2859" y="9181"/>
                      <a:pt x="2879" y="9181"/>
                      <a:pt x="2918" y="9161"/>
                    </a:cubicBezTo>
                    <a:cubicBezTo>
                      <a:pt x="2937" y="9142"/>
                      <a:pt x="2957" y="9064"/>
                      <a:pt x="2937" y="9044"/>
                    </a:cubicBezTo>
                    <a:cubicBezTo>
                      <a:pt x="2840" y="8869"/>
                      <a:pt x="2723" y="8733"/>
                      <a:pt x="2587" y="8578"/>
                    </a:cubicBezTo>
                    <a:cubicBezTo>
                      <a:pt x="2470" y="8442"/>
                      <a:pt x="2373" y="8286"/>
                      <a:pt x="2256" y="8150"/>
                    </a:cubicBezTo>
                    <a:lnTo>
                      <a:pt x="2081" y="7916"/>
                    </a:lnTo>
                    <a:cubicBezTo>
                      <a:pt x="1887" y="7683"/>
                      <a:pt x="1692" y="7469"/>
                      <a:pt x="1517" y="7216"/>
                    </a:cubicBezTo>
                    <a:cubicBezTo>
                      <a:pt x="1362" y="6983"/>
                      <a:pt x="1187" y="6749"/>
                      <a:pt x="1031" y="6535"/>
                    </a:cubicBezTo>
                    <a:cubicBezTo>
                      <a:pt x="895" y="6302"/>
                      <a:pt x="739" y="6030"/>
                      <a:pt x="623" y="5758"/>
                    </a:cubicBezTo>
                    <a:cubicBezTo>
                      <a:pt x="545" y="5582"/>
                      <a:pt x="506" y="5427"/>
                      <a:pt x="448" y="5271"/>
                    </a:cubicBezTo>
                    <a:cubicBezTo>
                      <a:pt x="409" y="5135"/>
                      <a:pt x="389" y="4980"/>
                      <a:pt x="350" y="4804"/>
                    </a:cubicBezTo>
                    <a:cubicBezTo>
                      <a:pt x="331" y="4591"/>
                      <a:pt x="331" y="4357"/>
                      <a:pt x="350" y="4124"/>
                    </a:cubicBezTo>
                    <a:cubicBezTo>
                      <a:pt x="389" y="3968"/>
                      <a:pt x="428" y="3813"/>
                      <a:pt x="487" y="3676"/>
                    </a:cubicBezTo>
                    <a:cubicBezTo>
                      <a:pt x="525" y="3579"/>
                      <a:pt x="584" y="3482"/>
                      <a:pt x="642" y="3404"/>
                    </a:cubicBezTo>
                    <a:cubicBezTo>
                      <a:pt x="720" y="3326"/>
                      <a:pt x="778" y="3249"/>
                      <a:pt x="837" y="3210"/>
                    </a:cubicBezTo>
                    <a:cubicBezTo>
                      <a:pt x="914" y="3151"/>
                      <a:pt x="992" y="3112"/>
                      <a:pt x="1070" y="3093"/>
                    </a:cubicBezTo>
                    <a:cubicBezTo>
                      <a:pt x="1167" y="3035"/>
                      <a:pt x="1265" y="3015"/>
                      <a:pt x="1381" y="3015"/>
                    </a:cubicBezTo>
                    <a:cubicBezTo>
                      <a:pt x="1459" y="3015"/>
                      <a:pt x="1517" y="2996"/>
                      <a:pt x="1595" y="2996"/>
                    </a:cubicBezTo>
                    <a:cubicBezTo>
                      <a:pt x="1692" y="2996"/>
                      <a:pt x="1790" y="2996"/>
                      <a:pt x="1887" y="3015"/>
                    </a:cubicBezTo>
                    <a:cubicBezTo>
                      <a:pt x="2043" y="3035"/>
                      <a:pt x="2179" y="3093"/>
                      <a:pt x="2334" y="3132"/>
                    </a:cubicBezTo>
                    <a:cubicBezTo>
                      <a:pt x="2568" y="3249"/>
                      <a:pt x="2782" y="3365"/>
                      <a:pt x="3054" y="3579"/>
                    </a:cubicBezTo>
                    <a:cubicBezTo>
                      <a:pt x="3462" y="3890"/>
                      <a:pt x="3851" y="4299"/>
                      <a:pt x="4240" y="4785"/>
                    </a:cubicBezTo>
                    <a:cubicBezTo>
                      <a:pt x="4415" y="4999"/>
                      <a:pt x="4590" y="5232"/>
                      <a:pt x="4727" y="5446"/>
                    </a:cubicBezTo>
                    <a:cubicBezTo>
                      <a:pt x="4765" y="5485"/>
                      <a:pt x="4785" y="5524"/>
                      <a:pt x="4824" y="5524"/>
                    </a:cubicBezTo>
                    <a:lnTo>
                      <a:pt x="4882" y="5524"/>
                    </a:lnTo>
                    <a:cubicBezTo>
                      <a:pt x="4902" y="5524"/>
                      <a:pt x="4921" y="5524"/>
                      <a:pt x="4979" y="5485"/>
                    </a:cubicBezTo>
                    <a:cubicBezTo>
                      <a:pt x="5018" y="5466"/>
                      <a:pt x="5057" y="5446"/>
                      <a:pt x="5057" y="5388"/>
                    </a:cubicBezTo>
                    <a:lnTo>
                      <a:pt x="5057" y="5291"/>
                    </a:lnTo>
                    <a:cubicBezTo>
                      <a:pt x="5057" y="5252"/>
                      <a:pt x="5057" y="5174"/>
                      <a:pt x="5077" y="5135"/>
                    </a:cubicBezTo>
                    <a:cubicBezTo>
                      <a:pt x="5096" y="4980"/>
                      <a:pt x="5115" y="4843"/>
                      <a:pt x="5193" y="4688"/>
                    </a:cubicBezTo>
                    <a:cubicBezTo>
                      <a:pt x="5252" y="4571"/>
                      <a:pt x="5310" y="4474"/>
                      <a:pt x="5388" y="4377"/>
                    </a:cubicBezTo>
                    <a:cubicBezTo>
                      <a:pt x="5466" y="4299"/>
                      <a:pt x="5543" y="4202"/>
                      <a:pt x="5602" y="4143"/>
                    </a:cubicBezTo>
                    <a:cubicBezTo>
                      <a:pt x="5699" y="4085"/>
                      <a:pt x="5777" y="4027"/>
                      <a:pt x="5874" y="3988"/>
                    </a:cubicBezTo>
                    <a:cubicBezTo>
                      <a:pt x="5971" y="3929"/>
                      <a:pt x="6088" y="3910"/>
                      <a:pt x="6185" y="3910"/>
                    </a:cubicBezTo>
                    <a:lnTo>
                      <a:pt x="6458" y="3910"/>
                    </a:lnTo>
                    <a:cubicBezTo>
                      <a:pt x="6555" y="3929"/>
                      <a:pt x="6652" y="3949"/>
                      <a:pt x="6730" y="3988"/>
                    </a:cubicBezTo>
                    <a:cubicBezTo>
                      <a:pt x="6827" y="4027"/>
                      <a:pt x="6905" y="4085"/>
                      <a:pt x="7002" y="4143"/>
                    </a:cubicBezTo>
                    <a:cubicBezTo>
                      <a:pt x="7099" y="4240"/>
                      <a:pt x="7197" y="4318"/>
                      <a:pt x="7255" y="4435"/>
                    </a:cubicBezTo>
                    <a:cubicBezTo>
                      <a:pt x="7352" y="4571"/>
                      <a:pt x="7430" y="4707"/>
                      <a:pt x="7508" y="4804"/>
                    </a:cubicBezTo>
                    <a:cubicBezTo>
                      <a:pt x="7527" y="4882"/>
                      <a:pt x="7605" y="4921"/>
                      <a:pt x="7702" y="4921"/>
                    </a:cubicBezTo>
                    <a:lnTo>
                      <a:pt x="7741" y="4921"/>
                    </a:lnTo>
                    <a:cubicBezTo>
                      <a:pt x="7800" y="4902"/>
                      <a:pt x="7838" y="4882"/>
                      <a:pt x="7897" y="4804"/>
                    </a:cubicBezTo>
                    <a:cubicBezTo>
                      <a:pt x="7916" y="4766"/>
                      <a:pt x="7916" y="4707"/>
                      <a:pt x="7916" y="4668"/>
                    </a:cubicBezTo>
                    <a:cubicBezTo>
                      <a:pt x="7897" y="4610"/>
                      <a:pt x="7877" y="4571"/>
                      <a:pt x="7838" y="4493"/>
                    </a:cubicBezTo>
                    <a:lnTo>
                      <a:pt x="7819" y="4124"/>
                    </a:lnTo>
                    <a:cubicBezTo>
                      <a:pt x="7800" y="3560"/>
                      <a:pt x="7780" y="2996"/>
                      <a:pt x="7838" y="2393"/>
                    </a:cubicBezTo>
                    <a:cubicBezTo>
                      <a:pt x="7897" y="2120"/>
                      <a:pt x="7936" y="1848"/>
                      <a:pt x="8033" y="1595"/>
                    </a:cubicBezTo>
                    <a:cubicBezTo>
                      <a:pt x="8111" y="1420"/>
                      <a:pt x="8208" y="1284"/>
                      <a:pt x="8305" y="1129"/>
                    </a:cubicBezTo>
                    <a:cubicBezTo>
                      <a:pt x="8402" y="1012"/>
                      <a:pt x="8519" y="895"/>
                      <a:pt x="8655" y="798"/>
                    </a:cubicBezTo>
                    <a:cubicBezTo>
                      <a:pt x="8772" y="701"/>
                      <a:pt x="8908" y="623"/>
                      <a:pt x="9044" y="545"/>
                    </a:cubicBezTo>
                    <a:cubicBezTo>
                      <a:pt x="9161" y="506"/>
                      <a:pt x="9278" y="448"/>
                      <a:pt x="9394" y="448"/>
                    </a:cubicBezTo>
                    <a:lnTo>
                      <a:pt x="9764" y="448"/>
                    </a:lnTo>
                    <a:cubicBezTo>
                      <a:pt x="9881" y="487"/>
                      <a:pt x="9978" y="506"/>
                      <a:pt x="10114" y="545"/>
                    </a:cubicBezTo>
                    <a:cubicBezTo>
                      <a:pt x="10231" y="603"/>
                      <a:pt x="10347" y="701"/>
                      <a:pt x="10464" y="778"/>
                    </a:cubicBezTo>
                    <a:cubicBezTo>
                      <a:pt x="10639" y="895"/>
                      <a:pt x="10795" y="1070"/>
                      <a:pt x="10931" y="1226"/>
                    </a:cubicBezTo>
                    <a:lnTo>
                      <a:pt x="10950" y="1265"/>
                    </a:lnTo>
                    <a:cubicBezTo>
                      <a:pt x="11203" y="1576"/>
                      <a:pt x="11398" y="1945"/>
                      <a:pt x="11573" y="2354"/>
                    </a:cubicBezTo>
                    <a:cubicBezTo>
                      <a:pt x="11884" y="3112"/>
                      <a:pt x="12098" y="3988"/>
                      <a:pt x="12273" y="5096"/>
                    </a:cubicBezTo>
                    <a:cubicBezTo>
                      <a:pt x="12351" y="5563"/>
                      <a:pt x="12390" y="6088"/>
                      <a:pt x="12448" y="6711"/>
                    </a:cubicBezTo>
                    <a:cubicBezTo>
                      <a:pt x="12390" y="6769"/>
                      <a:pt x="12409" y="6866"/>
                      <a:pt x="12467" y="6944"/>
                    </a:cubicBezTo>
                    <a:cubicBezTo>
                      <a:pt x="12506" y="6963"/>
                      <a:pt x="12565" y="7002"/>
                      <a:pt x="12604" y="7002"/>
                    </a:cubicBezTo>
                    <a:cubicBezTo>
                      <a:pt x="12662" y="7002"/>
                      <a:pt x="12701" y="6963"/>
                      <a:pt x="12759" y="6944"/>
                    </a:cubicBezTo>
                    <a:cubicBezTo>
                      <a:pt x="12876" y="6827"/>
                      <a:pt x="12992" y="6711"/>
                      <a:pt x="13148" y="6574"/>
                    </a:cubicBezTo>
                    <a:cubicBezTo>
                      <a:pt x="13362" y="6419"/>
                      <a:pt x="13576" y="6283"/>
                      <a:pt x="13829" y="6185"/>
                    </a:cubicBezTo>
                    <a:cubicBezTo>
                      <a:pt x="14023" y="6127"/>
                      <a:pt x="14198" y="6069"/>
                      <a:pt x="14334" y="6049"/>
                    </a:cubicBezTo>
                    <a:lnTo>
                      <a:pt x="14626" y="6049"/>
                    </a:lnTo>
                    <a:cubicBezTo>
                      <a:pt x="14704" y="6069"/>
                      <a:pt x="14782" y="6069"/>
                      <a:pt x="14840" y="6088"/>
                    </a:cubicBezTo>
                    <a:cubicBezTo>
                      <a:pt x="14918" y="6127"/>
                      <a:pt x="14976" y="6166"/>
                      <a:pt x="15015" y="6185"/>
                    </a:cubicBezTo>
                    <a:lnTo>
                      <a:pt x="15171" y="6341"/>
                    </a:lnTo>
                    <a:cubicBezTo>
                      <a:pt x="15229" y="6438"/>
                      <a:pt x="15288" y="6535"/>
                      <a:pt x="15365" y="6652"/>
                    </a:cubicBezTo>
                    <a:cubicBezTo>
                      <a:pt x="15385" y="6711"/>
                      <a:pt x="15404" y="6749"/>
                      <a:pt x="15404" y="6808"/>
                    </a:cubicBezTo>
                    <a:cubicBezTo>
                      <a:pt x="15424" y="6886"/>
                      <a:pt x="15463" y="6905"/>
                      <a:pt x="15501" y="6924"/>
                    </a:cubicBezTo>
                    <a:cubicBezTo>
                      <a:pt x="15521" y="6944"/>
                      <a:pt x="15579" y="6944"/>
                      <a:pt x="15618" y="6944"/>
                    </a:cubicBezTo>
                    <a:lnTo>
                      <a:pt x="15677" y="6944"/>
                    </a:lnTo>
                    <a:cubicBezTo>
                      <a:pt x="15754" y="6924"/>
                      <a:pt x="15793" y="6866"/>
                      <a:pt x="15813" y="6769"/>
                    </a:cubicBezTo>
                    <a:lnTo>
                      <a:pt x="15871" y="6711"/>
                    </a:lnTo>
                    <a:cubicBezTo>
                      <a:pt x="15968" y="6555"/>
                      <a:pt x="16104" y="6438"/>
                      <a:pt x="16241" y="6341"/>
                    </a:cubicBezTo>
                    <a:cubicBezTo>
                      <a:pt x="16338" y="6263"/>
                      <a:pt x="16435" y="6224"/>
                      <a:pt x="16552" y="6166"/>
                    </a:cubicBezTo>
                    <a:cubicBezTo>
                      <a:pt x="16649" y="6127"/>
                      <a:pt x="16746" y="6088"/>
                      <a:pt x="16843" y="6088"/>
                    </a:cubicBezTo>
                    <a:lnTo>
                      <a:pt x="17330" y="6088"/>
                    </a:lnTo>
                    <a:cubicBezTo>
                      <a:pt x="17427" y="6088"/>
                      <a:pt x="17524" y="6030"/>
                      <a:pt x="17544" y="5952"/>
                    </a:cubicBezTo>
                    <a:cubicBezTo>
                      <a:pt x="17563" y="5855"/>
                      <a:pt x="17544" y="5758"/>
                      <a:pt x="17466" y="5738"/>
                    </a:cubicBezTo>
                    <a:cubicBezTo>
                      <a:pt x="17427" y="5349"/>
                      <a:pt x="17330" y="4980"/>
                      <a:pt x="17232" y="4610"/>
                    </a:cubicBezTo>
                    <a:lnTo>
                      <a:pt x="17213" y="4532"/>
                    </a:lnTo>
                    <a:cubicBezTo>
                      <a:pt x="17116" y="4124"/>
                      <a:pt x="17019" y="3657"/>
                      <a:pt x="16941" y="3229"/>
                    </a:cubicBezTo>
                    <a:cubicBezTo>
                      <a:pt x="16882" y="2840"/>
                      <a:pt x="16882" y="2471"/>
                      <a:pt x="16921" y="2140"/>
                    </a:cubicBezTo>
                    <a:cubicBezTo>
                      <a:pt x="16941" y="1868"/>
                      <a:pt x="17019" y="1615"/>
                      <a:pt x="17116" y="1381"/>
                    </a:cubicBezTo>
                    <a:lnTo>
                      <a:pt x="17116" y="1323"/>
                    </a:lnTo>
                    <a:cubicBezTo>
                      <a:pt x="17174" y="1167"/>
                      <a:pt x="17271" y="992"/>
                      <a:pt x="17369" y="876"/>
                    </a:cubicBezTo>
                    <a:cubicBezTo>
                      <a:pt x="17446" y="778"/>
                      <a:pt x="17544" y="681"/>
                      <a:pt x="17621" y="603"/>
                    </a:cubicBezTo>
                    <a:lnTo>
                      <a:pt x="17835" y="448"/>
                    </a:lnTo>
                    <a:cubicBezTo>
                      <a:pt x="17913" y="428"/>
                      <a:pt x="17991" y="409"/>
                      <a:pt x="18049" y="409"/>
                    </a:cubicBezTo>
                    <a:lnTo>
                      <a:pt x="18244" y="409"/>
                    </a:lnTo>
                    <a:cubicBezTo>
                      <a:pt x="18322" y="409"/>
                      <a:pt x="18399" y="428"/>
                      <a:pt x="18438" y="448"/>
                    </a:cubicBezTo>
                    <a:cubicBezTo>
                      <a:pt x="18516" y="506"/>
                      <a:pt x="18594" y="526"/>
                      <a:pt x="18691" y="603"/>
                    </a:cubicBezTo>
                    <a:cubicBezTo>
                      <a:pt x="18808" y="701"/>
                      <a:pt x="18905" y="798"/>
                      <a:pt x="19002" y="934"/>
                    </a:cubicBezTo>
                    <a:cubicBezTo>
                      <a:pt x="19177" y="1167"/>
                      <a:pt x="19314" y="1401"/>
                      <a:pt x="19450" y="1693"/>
                    </a:cubicBezTo>
                    <a:cubicBezTo>
                      <a:pt x="19644" y="2159"/>
                      <a:pt x="19761" y="2685"/>
                      <a:pt x="19858" y="3365"/>
                    </a:cubicBezTo>
                    <a:lnTo>
                      <a:pt x="19858" y="3326"/>
                    </a:lnTo>
                    <a:cubicBezTo>
                      <a:pt x="19858" y="3482"/>
                      <a:pt x="19878" y="3638"/>
                      <a:pt x="19897" y="3793"/>
                    </a:cubicBezTo>
                    <a:lnTo>
                      <a:pt x="19936" y="3910"/>
                    </a:lnTo>
                    <a:cubicBezTo>
                      <a:pt x="19936" y="3968"/>
                      <a:pt x="19955" y="4007"/>
                      <a:pt x="19975" y="4065"/>
                    </a:cubicBezTo>
                    <a:cubicBezTo>
                      <a:pt x="20033" y="4085"/>
                      <a:pt x="20072" y="4104"/>
                      <a:pt x="20130" y="4104"/>
                    </a:cubicBezTo>
                    <a:cubicBezTo>
                      <a:pt x="20169" y="4104"/>
                      <a:pt x="20228" y="4085"/>
                      <a:pt x="20247" y="4065"/>
                    </a:cubicBezTo>
                    <a:cubicBezTo>
                      <a:pt x="20286" y="4027"/>
                      <a:pt x="20325" y="4007"/>
                      <a:pt x="20344" y="3968"/>
                    </a:cubicBezTo>
                    <a:cubicBezTo>
                      <a:pt x="20422" y="3851"/>
                      <a:pt x="20461" y="3754"/>
                      <a:pt x="20519" y="3696"/>
                    </a:cubicBezTo>
                    <a:lnTo>
                      <a:pt x="20539" y="3638"/>
                    </a:lnTo>
                    <a:lnTo>
                      <a:pt x="20617" y="3521"/>
                    </a:lnTo>
                    <a:cubicBezTo>
                      <a:pt x="20714" y="3385"/>
                      <a:pt x="20772" y="3229"/>
                      <a:pt x="20869" y="3132"/>
                    </a:cubicBezTo>
                    <a:cubicBezTo>
                      <a:pt x="21161" y="2743"/>
                      <a:pt x="21453" y="2451"/>
                      <a:pt x="21784" y="2218"/>
                    </a:cubicBezTo>
                    <a:cubicBezTo>
                      <a:pt x="21978" y="2062"/>
                      <a:pt x="22173" y="1945"/>
                      <a:pt x="22367" y="1868"/>
                    </a:cubicBezTo>
                    <a:cubicBezTo>
                      <a:pt x="22503" y="1829"/>
                      <a:pt x="22659" y="1770"/>
                      <a:pt x="22795" y="1751"/>
                    </a:cubicBezTo>
                    <a:lnTo>
                      <a:pt x="23184" y="1751"/>
                    </a:lnTo>
                    <a:cubicBezTo>
                      <a:pt x="23301" y="1770"/>
                      <a:pt x="23398" y="1790"/>
                      <a:pt x="23534" y="1848"/>
                    </a:cubicBezTo>
                    <a:cubicBezTo>
                      <a:pt x="23670" y="1887"/>
                      <a:pt x="23787" y="1984"/>
                      <a:pt x="23942" y="2082"/>
                    </a:cubicBezTo>
                    <a:cubicBezTo>
                      <a:pt x="24079" y="2218"/>
                      <a:pt x="24234" y="2334"/>
                      <a:pt x="24351" y="2509"/>
                    </a:cubicBezTo>
                    <a:cubicBezTo>
                      <a:pt x="24507" y="2704"/>
                      <a:pt x="24623" y="2879"/>
                      <a:pt x="24720" y="3132"/>
                    </a:cubicBezTo>
                    <a:cubicBezTo>
                      <a:pt x="24837" y="3404"/>
                      <a:pt x="24915" y="3657"/>
                      <a:pt x="24934" y="3968"/>
                    </a:cubicBezTo>
                    <a:lnTo>
                      <a:pt x="24934" y="4007"/>
                    </a:lnTo>
                    <a:lnTo>
                      <a:pt x="24934" y="4104"/>
                    </a:lnTo>
                    <a:cubicBezTo>
                      <a:pt x="24934" y="4182"/>
                      <a:pt x="24993" y="4240"/>
                      <a:pt x="25090" y="4240"/>
                    </a:cubicBezTo>
                    <a:cubicBezTo>
                      <a:pt x="25129" y="4240"/>
                      <a:pt x="25148" y="4221"/>
                      <a:pt x="25187" y="4202"/>
                    </a:cubicBezTo>
                    <a:cubicBezTo>
                      <a:pt x="25207" y="4182"/>
                      <a:pt x="25207" y="4163"/>
                      <a:pt x="25207" y="4104"/>
                    </a:cubicBezTo>
                    <a:cubicBezTo>
                      <a:pt x="25401" y="3443"/>
                      <a:pt x="25207" y="2898"/>
                      <a:pt x="24895" y="2373"/>
                    </a:cubicBezTo>
                    <a:cubicBezTo>
                      <a:pt x="24720" y="2120"/>
                      <a:pt x="24526" y="1887"/>
                      <a:pt x="24312" y="1731"/>
                    </a:cubicBezTo>
                    <a:cubicBezTo>
                      <a:pt x="24059" y="1537"/>
                      <a:pt x="23767" y="1401"/>
                      <a:pt x="23476" y="1343"/>
                    </a:cubicBezTo>
                    <a:cubicBezTo>
                      <a:pt x="23378" y="1304"/>
                      <a:pt x="23262" y="1304"/>
                      <a:pt x="23145" y="1304"/>
                    </a:cubicBezTo>
                    <a:cubicBezTo>
                      <a:pt x="22912" y="1304"/>
                      <a:pt x="22678" y="1362"/>
                      <a:pt x="22464" y="1440"/>
                    </a:cubicBezTo>
                    <a:cubicBezTo>
                      <a:pt x="22134" y="1537"/>
                      <a:pt x="21842" y="1731"/>
                      <a:pt x="21511" y="1984"/>
                    </a:cubicBezTo>
                    <a:cubicBezTo>
                      <a:pt x="21258" y="2179"/>
                      <a:pt x="21025" y="2451"/>
                      <a:pt x="20811" y="2743"/>
                    </a:cubicBezTo>
                    <a:cubicBezTo>
                      <a:pt x="20675" y="2918"/>
                      <a:pt x="20558" y="3054"/>
                      <a:pt x="20461" y="3229"/>
                    </a:cubicBezTo>
                    <a:cubicBezTo>
                      <a:pt x="20461" y="3035"/>
                      <a:pt x="20422" y="2821"/>
                      <a:pt x="20364" y="2607"/>
                    </a:cubicBezTo>
                    <a:cubicBezTo>
                      <a:pt x="20267" y="2159"/>
                      <a:pt x="20150" y="1731"/>
                      <a:pt x="19955" y="1304"/>
                    </a:cubicBezTo>
                    <a:cubicBezTo>
                      <a:pt x="19741" y="856"/>
                      <a:pt x="19489" y="526"/>
                      <a:pt x="19216" y="312"/>
                    </a:cubicBezTo>
                    <a:cubicBezTo>
                      <a:pt x="18983" y="117"/>
                      <a:pt x="18691" y="1"/>
                      <a:pt x="18399" y="1"/>
                    </a:cubicBezTo>
                    <a:close/>
                  </a:path>
                </a:pathLst>
              </a:custGeom>
              <a:solidFill>
                <a:srgbClr val="5CA6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554D41F-233C-448B-B988-4233E6D7B6E7}"/>
              </a:ext>
            </a:extLst>
          </p:cNvPr>
          <p:cNvSpPr txBox="1"/>
          <p:nvPr/>
        </p:nvSpPr>
        <p:spPr>
          <a:xfrm>
            <a:off x="570271" y="78657"/>
            <a:ext cx="106974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0" dirty="0">
                <a:solidFill>
                  <a:srgbClr val="002060"/>
                </a:solidFill>
                <a:effectLst/>
              </a:rPr>
              <a:t>2.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Tìm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công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dụng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của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mỗi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dấu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câu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.</a:t>
            </a:r>
            <a:endParaRPr lang="en-US" sz="4000" b="1" dirty="0">
              <a:solidFill>
                <a:srgbClr val="00206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54A026F-1FCC-0117-9CD2-6A4EC9E1D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8478" y="1573007"/>
            <a:ext cx="6620489" cy="4385775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V="1">
            <a:off x="3850640" y="739734"/>
            <a:ext cx="5262880" cy="16762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329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1A64945-C9AF-DBDC-A6D5-E10F062FACC5}"/>
              </a:ext>
            </a:extLst>
          </p:cNvPr>
          <p:cNvSpPr/>
          <p:nvPr/>
        </p:nvSpPr>
        <p:spPr>
          <a:xfrm>
            <a:off x="356326" y="1258529"/>
            <a:ext cx="11479349" cy="5147723"/>
          </a:xfrm>
          <a:custGeom>
            <a:avLst/>
            <a:gdLst>
              <a:gd name="connsiteX0" fmla="*/ 0 w 8609512"/>
              <a:gd name="connsiteY0" fmla="*/ 429597 h 3428274"/>
              <a:gd name="connsiteX1" fmla="*/ 429597 w 8609512"/>
              <a:gd name="connsiteY1" fmla="*/ 0 h 3428274"/>
              <a:gd name="connsiteX2" fmla="*/ 842947 w 8609512"/>
              <a:gd name="connsiteY2" fmla="*/ 0 h 3428274"/>
              <a:gd name="connsiteX3" fmla="*/ 1643813 w 8609512"/>
              <a:gd name="connsiteY3" fmla="*/ 0 h 3428274"/>
              <a:gd name="connsiteX4" fmla="*/ 2289673 w 8609512"/>
              <a:gd name="connsiteY4" fmla="*/ 0 h 3428274"/>
              <a:gd name="connsiteX5" fmla="*/ 2935533 w 8609512"/>
              <a:gd name="connsiteY5" fmla="*/ 0 h 3428274"/>
              <a:gd name="connsiteX6" fmla="*/ 3658896 w 8609512"/>
              <a:gd name="connsiteY6" fmla="*/ 0 h 3428274"/>
              <a:gd name="connsiteX7" fmla="*/ 4304756 w 8609512"/>
              <a:gd name="connsiteY7" fmla="*/ 0 h 3428274"/>
              <a:gd name="connsiteX8" fmla="*/ 4873113 w 8609512"/>
              <a:gd name="connsiteY8" fmla="*/ 0 h 3428274"/>
              <a:gd name="connsiteX9" fmla="*/ 5441469 w 8609512"/>
              <a:gd name="connsiteY9" fmla="*/ 0 h 3428274"/>
              <a:gd name="connsiteX10" fmla="*/ 5854820 w 8609512"/>
              <a:gd name="connsiteY10" fmla="*/ 0 h 3428274"/>
              <a:gd name="connsiteX11" fmla="*/ 6423176 w 8609512"/>
              <a:gd name="connsiteY11" fmla="*/ 0 h 3428274"/>
              <a:gd name="connsiteX12" fmla="*/ 6914030 w 8609512"/>
              <a:gd name="connsiteY12" fmla="*/ 0 h 3428274"/>
              <a:gd name="connsiteX13" fmla="*/ 7327380 w 8609512"/>
              <a:gd name="connsiteY13" fmla="*/ 0 h 3428274"/>
              <a:gd name="connsiteX14" fmla="*/ 8179915 w 8609512"/>
              <a:gd name="connsiteY14" fmla="*/ 0 h 3428274"/>
              <a:gd name="connsiteX15" fmla="*/ 8609512 w 8609512"/>
              <a:gd name="connsiteY15" fmla="*/ 429597 h 3428274"/>
              <a:gd name="connsiteX16" fmla="*/ 8609512 w 8609512"/>
              <a:gd name="connsiteY16" fmla="*/ 1046176 h 3428274"/>
              <a:gd name="connsiteX17" fmla="*/ 8609512 w 8609512"/>
              <a:gd name="connsiteY17" fmla="*/ 1688446 h 3428274"/>
              <a:gd name="connsiteX18" fmla="*/ 8609512 w 8609512"/>
              <a:gd name="connsiteY18" fmla="*/ 2305025 h 3428274"/>
              <a:gd name="connsiteX19" fmla="*/ 8609512 w 8609512"/>
              <a:gd name="connsiteY19" fmla="*/ 2998677 h 3428274"/>
              <a:gd name="connsiteX20" fmla="*/ 8179915 w 8609512"/>
              <a:gd name="connsiteY20" fmla="*/ 3428274 h 3428274"/>
              <a:gd name="connsiteX21" fmla="*/ 7611558 w 8609512"/>
              <a:gd name="connsiteY21" fmla="*/ 3428274 h 3428274"/>
              <a:gd name="connsiteX22" fmla="*/ 7120705 w 8609512"/>
              <a:gd name="connsiteY22" fmla="*/ 3428274 h 3428274"/>
              <a:gd name="connsiteX23" fmla="*/ 6707355 w 8609512"/>
              <a:gd name="connsiteY23" fmla="*/ 3428274 h 3428274"/>
              <a:gd name="connsiteX24" fmla="*/ 5906488 w 8609512"/>
              <a:gd name="connsiteY24" fmla="*/ 3428274 h 3428274"/>
              <a:gd name="connsiteX25" fmla="*/ 5415635 w 8609512"/>
              <a:gd name="connsiteY25" fmla="*/ 3428274 h 3428274"/>
              <a:gd name="connsiteX26" fmla="*/ 4924781 w 8609512"/>
              <a:gd name="connsiteY26" fmla="*/ 3428274 h 3428274"/>
              <a:gd name="connsiteX27" fmla="*/ 4123915 w 8609512"/>
              <a:gd name="connsiteY27" fmla="*/ 3428274 h 3428274"/>
              <a:gd name="connsiteX28" fmla="*/ 3710565 w 8609512"/>
              <a:gd name="connsiteY28" fmla="*/ 3428274 h 3428274"/>
              <a:gd name="connsiteX29" fmla="*/ 2987202 w 8609512"/>
              <a:gd name="connsiteY29" fmla="*/ 3428274 h 3428274"/>
              <a:gd name="connsiteX30" fmla="*/ 2341342 w 8609512"/>
              <a:gd name="connsiteY30" fmla="*/ 3428274 h 3428274"/>
              <a:gd name="connsiteX31" fmla="*/ 1617979 w 8609512"/>
              <a:gd name="connsiteY31" fmla="*/ 3428274 h 3428274"/>
              <a:gd name="connsiteX32" fmla="*/ 429597 w 8609512"/>
              <a:gd name="connsiteY32" fmla="*/ 3428274 h 3428274"/>
              <a:gd name="connsiteX33" fmla="*/ 0 w 8609512"/>
              <a:gd name="connsiteY33" fmla="*/ 2998677 h 3428274"/>
              <a:gd name="connsiteX34" fmla="*/ 0 w 8609512"/>
              <a:gd name="connsiteY34" fmla="*/ 2407789 h 3428274"/>
              <a:gd name="connsiteX35" fmla="*/ 0 w 8609512"/>
              <a:gd name="connsiteY35" fmla="*/ 1791209 h 3428274"/>
              <a:gd name="connsiteX36" fmla="*/ 0 w 8609512"/>
              <a:gd name="connsiteY36" fmla="*/ 1174630 h 3428274"/>
              <a:gd name="connsiteX37" fmla="*/ 0 w 8609512"/>
              <a:gd name="connsiteY37" fmla="*/ 429597 h 342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609512" h="3428274" fill="none" extrusionOk="0">
                <a:moveTo>
                  <a:pt x="0" y="429597"/>
                </a:moveTo>
                <a:cubicBezTo>
                  <a:pt x="-6174" y="195128"/>
                  <a:pt x="197137" y="-23208"/>
                  <a:pt x="429597" y="0"/>
                </a:cubicBezTo>
                <a:cubicBezTo>
                  <a:pt x="596600" y="19498"/>
                  <a:pt x="693951" y="-3670"/>
                  <a:pt x="842947" y="0"/>
                </a:cubicBezTo>
                <a:cubicBezTo>
                  <a:pt x="991943" y="3670"/>
                  <a:pt x="1475141" y="-8014"/>
                  <a:pt x="1643813" y="0"/>
                </a:cubicBezTo>
                <a:cubicBezTo>
                  <a:pt x="1812485" y="8014"/>
                  <a:pt x="2109418" y="-19809"/>
                  <a:pt x="2289673" y="0"/>
                </a:cubicBezTo>
                <a:cubicBezTo>
                  <a:pt x="2469928" y="19809"/>
                  <a:pt x="2655979" y="-23488"/>
                  <a:pt x="2935533" y="0"/>
                </a:cubicBezTo>
                <a:cubicBezTo>
                  <a:pt x="3215087" y="23488"/>
                  <a:pt x="3408799" y="33148"/>
                  <a:pt x="3658896" y="0"/>
                </a:cubicBezTo>
                <a:cubicBezTo>
                  <a:pt x="3908993" y="-33148"/>
                  <a:pt x="4152095" y="6951"/>
                  <a:pt x="4304756" y="0"/>
                </a:cubicBezTo>
                <a:cubicBezTo>
                  <a:pt x="4457417" y="-6951"/>
                  <a:pt x="4598356" y="-7030"/>
                  <a:pt x="4873113" y="0"/>
                </a:cubicBezTo>
                <a:cubicBezTo>
                  <a:pt x="5147870" y="7030"/>
                  <a:pt x="5277554" y="-27523"/>
                  <a:pt x="5441469" y="0"/>
                </a:cubicBezTo>
                <a:cubicBezTo>
                  <a:pt x="5605384" y="27523"/>
                  <a:pt x="5687112" y="2876"/>
                  <a:pt x="5854820" y="0"/>
                </a:cubicBezTo>
                <a:cubicBezTo>
                  <a:pt x="6022528" y="-2876"/>
                  <a:pt x="6268678" y="-26645"/>
                  <a:pt x="6423176" y="0"/>
                </a:cubicBezTo>
                <a:cubicBezTo>
                  <a:pt x="6577674" y="26645"/>
                  <a:pt x="6670626" y="-19835"/>
                  <a:pt x="6914030" y="0"/>
                </a:cubicBezTo>
                <a:cubicBezTo>
                  <a:pt x="7157434" y="19835"/>
                  <a:pt x="7178149" y="-5879"/>
                  <a:pt x="7327380" y="0"/>
                </a:cubicBezTo>
                <a:cubicBezTo>
                  <a:pt x="7476611" y="5879"/>
                  <a:pt x="7806205" y="16606"/>
                  <a:pt x="8179915" y="0"/>
                </a:cubicBezTo>
                <a:cubicBezTo>
                  <a:pt x="8371689" y="3866"/>
                  <a:pt x="8646731" y="200309"/>
                  <a:pt x="8609512" y="429597"/>
                </a:cubicBezTo>
                <a:cubicBezTo>
                  <a:pt x="8598526" y="564961"/>
                  <a:pt x="8580052" y="770408"/>
                  <a:pt x="8609512" y="1046176"/>
                </a:cubicBezTo>
                <a:cubicBezTo>
                  <a:pt x="8638972" y="1321944"/>
                  <a:pt x="8601983" y="1386673"/>
                  <a:pt x="8609512" y="1688446"/>
                </a:cubicBezTo>
                <a:cubicBezTo>
                  <a:pt x="8617042" y="1990219"/>
                  <a:pt x="8633479" y="2123412"/>
                  <a:pt x="8609512" y="2305025"/>
                </a:cubicBezTo>
                <a:cubicBezTo>
                  <a:pt x="8585545" y="2486638"/>
                  <a:pt x="8603583" y="2814491"/>
                  <a:pt x="8609512" y="2998677"/>
                </a:cubicBezTo>
                <a:cubicBezTo>
                  <a:pt x="8616672" y="3217281"/>
                  <a:pt x="8376558" y="3452253"/>
                  <a:pt x="8179915" y="3428274"/>
                </a:cubicBezTo>
                <a:cubicBezTo>
                  <a:pt x="7909073" y="3424488"/>
                  <a:pt x="7732843" y="3411029"/>
                  <a:pt x="7611558" y="3428274"/>
                </a:cubicBezTo>
                <a:cubicBezTo>
                  <a:pt x="7490273" y="3445519"/>
                  <a:pt x="7263244" y="3416496"/>
                  <a:pt x="7120705" y="3428274"/>
                </a:cubicBezTo>
                <a:cubicBezTo>
                  <a:pt x="6978166" y="3440052"/>
                  <a:pt x="6876226" y="3447633"/>
                  <a:pt x="6707355" y="3428274"/>
                </a:cubicBezTo>
                <a:cubicBezTo>
                  <a:pt x="6538484" y="3408916"/>
                  <a:pt x="6257256" y="3439614"/>
                  <a:pt x="5906488" y="3428274"/>
                </a:cubicBezTo>
                <a:cubicBezTo>
                  <a:pt x="5555720" y="3416934"/>
                  <a:pt x="5553560" y="3426942"/>
                  <a:pt x="5415635" y="3428274"/>
                </a:cubicBezTo>
                <a:cubicBezTo>
                  <a:pt x="5277710" y="3429606"/>
                  <a:pt x="5092671" y="3418142"/>
                  <a:pt x="4924781" y="3428274"/>
                </a:cubicBezTo>
                <a:cubicBezTo>
                  <a:pt x="4756891" y="3438406"/>
                  <a:pt x="4405843" y="3421206"/>
                  <a:pt x="4123915" y="3428274"/>
                </a:cubicBezTo>
                <a:cubicBezTo>
                  <a:pt x="3841987" y="3435342"/>
                  <a:pt x="3899158" y="3424211"/>
                  <a:pt x="3710565" y="3428274"/>
                </a:cubicBezTo>
                <a:cubicBezTo>
                  <a:pt x="3521972" y="3432338"/>
                  <a:pt x="3305130" y="3423688"/>
                  <a:pt x="2987202" y="3428274"/>
                </a:cubicBezTo>
                <a:cubicBezTo>
                  <a:pt x="2669274" y="3432860"/>
                  <a:pt x="2502368" y="3397991"/>
                  <a:pt x="2341342" y="3428274"/>
                </a:cubicBezTo>
                <a:cubicBezTo>
                  <a:pt x="2180316" y="3458557"/>
                  <a:pt x="1950046" y="3461086"/>
                  <a:pt x="1617979" y="3428274"/>
                </a:cubicBezTo>
                <a:cubicBezTo>
                  <a:pt x="1285912" y="3395462"/>
                  <a:pt x="1016686" y="3447299"/>
                  <a:pt x="429597" y="3428274"/>
                </a:cubicBezTo>
                <a:cubicBezTo>
                  <a:pt x="196564" y="3458379"/>
                  <a:pt x="-43014" y="3229069"/>
                  <a:pt x="0" y="2998677"/>
                </a:cubicBezTo>
                <a:cubicBezTo>
                  <a:pt x="18471" y="2790240"/>
                  <a:pt x="13666" y="2669155"/>
                  <a:pt x="0" y="2407789"/>
                </a:cubicBezTo>
                <a:cubicBezTo>
                  <a:pt x="-13666" y="2146423"/>
                  <a:pt x="5931" y="1920673"/>
                  <a:pt x="0" y="1791209"/>
                </a:cubicBezTo>
                <a:cubicBezTo>
                  <a:pt x="-5931" y="1661745"/>
                  <a:pt x="-15216" y="1452588"/>
                  <a:pt x="0" y="1174630"/>
                </a:cubicBezTo>
                <a:cubicBezTo>
                  <a:pt x="15216" y="896672"/>
                  <a:pt x="-8489" y="790427"/>
                  <a:pt x="0" y="429597"/>
                </a:cubicBezTo>
                <a:close/>
              </a:path>
              <a:path w="8609512" h="3428274" stroke="0" extrusionOk="0">
                <a:moveTo>
                  <a:pt x="0" y="429597"/>
                </a:moveTo>
                <a:cubicBezTo>
                  <a:pt x="366" y="203534"/>
                  <a:pt x="212081" y="35280"/>
                  <a:pt x="429597" y="0"/>
                </a:cubicBezTo>
                <a:cubicBezTo>
                  <a:pt x="576363" y="-12157"/>
                  <a:pt x="978942" y="29134"/>
                  <a:pt x="1152960" y="0"/>
                </a:cubicBezTo>
                <a:cubicBezTo>
                  <a:pt x="1326978" y="-29134"/>
                  <a:pt x="1401420" y="-5301"/>
                  <a:pt x="1643813" y="0"/>
                </a:cubicBezTo>
                <a:cubicBezTo>
                  <a:pt x="1886206" y="5301"/>
                  <a:pt x="1898100" y="-8993"/>
                  <a:pt x="2134667" y="0"/>
                </a:cubicBezTo>
                <a:cubicBezTo>
                  <a:pt x="2371234" y="8993"/>
                  <a:pt x="2661800" y="-771"/>
                  <a:pt x="2858030" y="0"/>
                </a:cubicBezTo>
                <a:cubicBezTo>
                  <a:pt x="3054260" y="771"/>
                  <a:pt x="3286974" y="10326"/>
                  <a:pt x="3426387" y="0"/>
                </a:cubicBezTo>
                <a:cubicBezTo>
                  <a:pt x="3565800" y="-10326"/>
                  <a:pt x="3834824" y="-29393"/>
                  <a:pt x="4227253" y="0"/>
                </a:cubicBezTo>
                <a:cubicBezTo>
                  <a:pt x="4619682" y="29393"/>
                  <a:pt x="4636019" y="-30146"/>
                  <a:pt x="5028119" y="0"/>
                </a:cubicBezTo>
                <a:cubicBezTo>
                  <a:pt x="5420219" y="30146"/>
                  <a:pt x="5502416" y="-21760"/>
                  <a:pt x="5751482" y="0"/>
                </a:cubicBezTo>
                <a:cubicBezTo>
                  <a:pt x="6000548" y="21760"/>
                  <a:pt x="6102183" y="-23624"/>
                  <a:pt x="6242335" y="0"/>
                </a:cubicBezTo>
                <a:cubicBezTo>
                  <a:pt x="6382487" y="23624"/>
                  <a:pt x="6540515" y="-18460"/>
                  <a:pt x="6655686" y="0"/>
                </a:cubicBezTo>
                <a:cubicBezTo>
                  <a:pt x="6770857" y="18460"/>
                  <a:pt x="7146915" y="-7609"/>
                  <a:pt x="7456552" y="0"/>
                </a:cubicBezTo>
                <a:cubicBezTo>
                  <a:pt x="7766189" y="7609"/>
                  <a:pt x="7983834" y="24347"/>
                  <a:pt x="8179915" y="0"/>
                </a:cubicBezTo>
                <a:cubicBezTo>
                  <a:pt x="8419093" y="-24866"/>
                  <a:pt x="8584079" y="144064"/>
                  <a:pt x="8609512" y="429597"/>
                </a:cubicBezTo>
                <a:cubicBezTo>
                  <a:pt x="8599159" y="647275"/>
                  <a:pt x="8583064" y="836385"/>
                  <a:pt x="8609512" y="994795"/>
                </a:cubicBezTo>
                <a:cubicBezTo>
                  <a:pt x="8635960" y="1153205"/>
                  <a:pt x="8640290" y="1506192"/>
                  <a:pt x="8609512" y="1688446"/>
                </a:cubicBezTo>
                <a:cubicBezTo>
                  <a:pt x="8578734" y="1870700"/>
                  <a:pt x="8584844" y="2050905"/>
                  <a:pt x="8609512" y="2305025"/>
                </a:cubicBezTo>
                <a:cubicBezTo>
                  <a:pt x="8634180" y="2559145"/>
                  <a:pt x="8579686" y="2810331"/>
                  <a:pt x="8609512" y="2998677"/>
                </a:cubicBezTo>
                <a:cubicBezTo>
                  <a:pt x="8579646" y="3254672"/>
                  <a:pt x="8419209" y="3401928"/>
                  <a:pt x="8179915" y="3428274"/>
                </a:cubicBezTo>
                <a:cubicBezTo>
                  <a:pt x="7877524" y="3442491"/>
                  <a:pt x="7824094" y="3415941"/>
                  <a:pt x="7534055" y="3428274"/>
                </a:cubicBezTo>
                <a:cubicBezTo>
                  <a:pt x="7244016" y="3440607"/>
                  <a:pt x="7278445" y="3452261"/>
                  <a:pt x="7043202" y="3428274"/>
                </a:cubicBezTo>
                <a:cubicBezTo>
                  <a:pt x="6807959" y="3404287"/>
                  <a:pt x="6665597" y="3436630"/>
                  <a:pt x="6552348" y="3428274"/>
                </a:cubicBezTo>
                <a:cubicBezTo>
                  <a:pt x="6439099" y="3419918"/>
                  <a:pt x="5994464" y="3438417"/>
                  <a:pt x="5751482" y="3428274"/>
                </a:cubicBezTo>
                <a:cubicBezTo>
                  <a:pt x="5508500" y="3418131"/>
                  <a:pt x="5386911" y="3436473"/>
                  <a:pt x="5183125" y="3428274"/>
                </a:cubicBezTo>
                <a:cubicBezTo>
                  <a:pt x="4979339" y="3420075"/>
                  <a:pt x="4651600" y="3440546"/>
                  <a:pt x="4382259" y="3428274"/>
                </a:cubicBezTo>
                <a:cubicBezTo>
                  <a:pt x="4112918" y="3416002"/>
                  <a:pt x="3763827" y="3429158"/>
                  <a:pt x="3581393" y="3428274"/>
                </a:cubicBezTo>
                <a:cubicBezTo>
                  <a:pt x="3398959" y="3427390"/>
                  <a:pt x="3157619" y="3424535"/>
                  <a:pt x="3013036" y="3428274"/>
                </a:cubicBezTo>
                <a:cubicBezTo>
                  <a:pt x="2868453" y="3432013"/>
                  <a:pt x="2735658" y="3439229"/>
                  <a:pt x="2599686" y="3428274"/>
                </a:cubicBezTo>
                <a:cubicBezTo>
                  <a:pt x="2463714" y="3417320"/>
                  <a:pt x="2338222" y="3416665"/>
                  <a:pt x="2108833" y="3428274"/>
                </a:cubicBezTo>
                <a:cubicBezTo>
                  <a:pt x="1879444" y="3439883"/>
                  <a:pt x="1718596" y="3431940"/>
                  <a:pt x="1617979" y="3428274"/>
                </a:cubicBezTo>
                <a:cubicBezTo>
                  <a:pt x="1517362" y="3424608"/>
                  <a:pt x="963271" y="3412787"/>
                  <a:pt x="429597" y="3428274"/>
                </a:cubicBezTo>
                <a:cubicBezTo>
                  <a:pt x="216091" y="3455655"/>
                  <a:pt x="37945" y="3191196"/>
                  <a:pt x="0" y="2998677"/>
                </a:cubicBezTo>
                <a:cubicBezTo>
                  <a:pt x="-19026" y="2705209"/>
                  <a:pt x="13502" y="2562646"/>
                  <a:pt x="0" y="2382098"/>
                </a:cubicBezTo>
                <a:cubicBezTo>
                  <a:pt x="-13502" y="2201550"/>
                  <a:pt x="16880" y="2022075"/>
                  <a:pt x="0" y="1816900"/>
                </a:cubicBezTo>
                <a:cubicBezTo>
                  <a:pt x="-16880" y="1611725"/>
                  <a:pt x="7009" y="1496683"/>
                  <a:pt x="0" y="1251703"/>
                </a:cubicBezTo>
                <a:cubicBezTo>
                  <a:pt x="-7009" y="1006723"/>
                  <a:pt x="21444" y="614271"/>
                  <a:pt x="0" y="429597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129858240">
                  <a:custGeom>
                    <a:avLst/>
                    <a:gdLst>
                      <a:gd name="connsiteX0" fmla="*/ 0 w 11479349"/>
                      <a:gd name="connsiteY0" fmla="*/ 645061 h 5147723"/>
                      <a:gd name="connsiteX1" fmla="*/ 572795 w 11479349"/>
                      <a:gd name="connsiteY1" fmla="*/ 0 h 5147723"/>
                      <a:gd name="connsiteX2" fmla="*/ 1123929 w 11479349"/>
                      <a:gd name="connsiteY2" fmla="*/ 0 h 5147723"/>
                      <a:gd name="connsiteX3" fmla="*/ 2191750 w 11479349"/>
                      <a:gd name="connsiteY3" fmla="*/ 0 h 5147723"/>
                      <a:gd name="connsiteX4" fmla="*/ 3052897 w 11479349"/>
                      <a:gd name="connsiteY4" fmla="*/ 0 h 5147723"/>
                      <a:gd name="connsiteX5" fmla="*/ 3914043 w 11479349"/>
                      <a:gd name="connsiteY5" fmla="*/ 0 h 5147723"/>
                      <a:gd name="connsiteX6" fmla="*/ 4878527 w 11479349"/>
                      <a:gd name="connsiteY6" fmla="*/ 0 h 5147723"/>
                      <a:gd name="connsiteX7" fmla="*/ 5739674 w 11479349"/>
                      <a:gd name="connsiteY7" fmla="*/ 0 h 5147723"/>
                      <a:gd name="connsiteX8" fmla="*/ 6497483 w 11479349"/>
                      <a:gd name="connsiteY8" fmla="*/ 0 h 5147723"/>
                      <a:gd name="connsiteX9" fmla="*/ 7255291 w 11479349"/>
                      <a:gd name="connsiteY9" fmla="*/ 0 h 5147723"/>
                      <a:gd name="connsiteX10" fmla="*/ 7806426 w 11479349"/>
                      <a:gd name="connsiteY10" fmla="*/ 0 h 5147723"/>
                      <a:gd name="connsiteX11" fmla="*/ 8564234 w 11479349"/>
                      <a:gd name="connsiteY11" fmla="*/ 0 h 5147723"/>
                      <a:gd name="connsiteX12" fmla="*/ 9218706 w 11479349"/>
                      <a:gd name="connsiteY12" fmla="*/ 0 h 5147723"/>
                      <a:gd name="connsiteX13" fmla="*/ 9769839 w 11479349"/>
                      <a:gd name="connsiteY13" fmla="*/ 0 h 5147723"/>
                      <a:gd name="connsiteX14" fmla="*/ 10906553 w 11479349"/>
                      <a:gd name="connsiteY14" fmla="*/ 0 h 5147723"/>
                      <a:gd name="connsiteX15" fmla="*/ 11479349 w 11479349"/>
                      <a:gd name="connsiteY15" fmla="*/ 645061 h 5147723"/>
                      <a:gd name="connsiteX16" fmla="*/ 11479349 w 11479349"/>
                      <a:gd name="connsiteY16" fmla="*/ 1570885 h 5147723"/>
                      <a:gd name="connsiteX17" fmla="*/ 11479349 w 11479349"/>
                      <a:gd name="connsiteY17" fmla="*/ 2535285 h 5147723"/>
                      <a:gd name="connsiteX18" fmla="*/ 11479349 w 11479349"/>
                      <a:gd name="connsiteY18" fmla="*/ 3461109 h 5147723"/>
                      <a:gd name="connsiteX19" fmla="*/ 11479349 w 11479349"/>
                      <a:gd name="connsiteY19" fmla="*/ 4502661 h 5147723"/>
                      <a:gd name="connsiteX20" fmla="*/ 10906553 w 11479349"/>
                      <a:gd name="connsiteY20" fmla="*/ 5147723 h 5147723"/>
                      <a:gd name="connsiteX21" fmla="*/ 10148743 w 11479349"/>
                      <a:gd name="connsiteY21" fmla="*/ 5147723 h 5147723"/>
                      <a:gd name="connsiteX22" fmla="*/ 9494273 w 11479349"/>
                      <a:gd name="connsiteY22" fmla="*/ 5147723 h 5147723"/>
                      <a:gd name="connsiteX23" fmla="*/ 8943139 w 11479349"/>
                      <a:gd name="connsiteY23" fmla="*/ 5147723 h 5147723"/>
                      <a:gd name="connsiteX24" fmla="*/ 7875317 w 11479349"/>
                      <a:gd name="connsiteY24" fmla="*/ 5147723 h 5147723"/>
                      <a:gd name="connsiteX25" fmla="*/ 7220846 w 11479349"/>
                      <a:gd name="connsiteY25" fmla="*/ 5147723 h 5147723"/>
                      <a:gd name="connsiteX26" fmla="*/ 6566374 w 11479349"/>
                      <a:gd name="connsiteY26" fmla="*/ 5147723 h 5147723"/>
                      <a:gd name="connsiteX27" fmla="*/ 5498553 w 11479349"/>
                      <a:gd name="connsiteY27" fmla="*/ 5147723 h 5147723"/>
                      <a:gd name="connsiteX28" fmla="*/ 4947419 w 11479349"/>
                      <a:gd name="connsiteY28" fmla="*/ 5147723 h 5147723"/>
                      <a:gd name="connsiteX29" fmla="*/ 3982935 w 11479349"/>
                      <a:gd name="connsiteY29" fmla="*/ 5147723 h 5147723"/>
                      <a:gd name="connsiteX30" fmla="*/ 3121789 w 11479349"/>
                      <a:gd name="connsiteY30" fmla="*/ 5147723 h 5147723"/>
                      <a:gd name="connsiteX31" fmla="*/ 2157305 w 11479349"/>
                      <a:gd name="connsiteY31" fmla="*/ 5147723 h 5147723"/>
                      <a:gd name="connsiteX32" fmla="*/ 572795 w 11479349"/>
                      <a:gd name="connsiteY32" fmla="*/ 5147723 h 5147723"/>
                      <a:gd name="connsiteX33" fmla="*/ 0 w 11479349"/>
                      <a:gd name="connsiteY33" fmla="*/ 4502661 h 5147723"/>
                      <a:gd name="connsiteX34" fmla="*/ 0 w 11479349"/>
                      <a:gd name="connsiteY34" fmla="*/ 3615414 h 5147723"/>
                      <a:gd name="connsiteX35" fmla="*/ 0 w 11479349"/>
                      <a:gd name="connsiteY35" fmla="*/ 2689588 h 5147723"/>
                      <a:gd name="connsiteX36" fmla="*/ 0 w 11479349"/>
                      <a:gd name="connsiteY36" fmla="*/ 1763765 h 5147723"/>
                      <a:gd name="connsiteX37" fmla="*/ 0 w 11479349"/>
                      <a:gd name="connsiteY37" fmla="*/ 645061 h 5147723"/>
                      <a:gd name="connsiteX0" fmla="*/ 0 w 11479349"/>
                      <a:gd name="connsiteY0" fmla="*/ 645061 h 5147723"/>
                      <a:gd name="connsiteX1" fmla="*/ 572795 w 11479349"/>
                      <a:gd name="connsiteY1" fmla="*/ 0 h 5147723"/>
                      <a:gd name="connsiteX2" fmla="*/ 1537279 w 11479349"/>
                      <a:gd name="connsiteY2" fmla="*/ 0 h 5147723"/>
                      <a:gd name="connsiteX3" fmla="*/ 2191750 w 11479349"/>
                      <a:gd name="connsiteY3" fmla="*/ 0 h 5147723"/>
                      <a:gd name="connsiteX4" fmla="*/ 2846222 w 11479349"/>
                      <a:gd name="connsiteY4" fmla="*/ 0 h 5147723"/>
                      <a:gd name="connsiteX5" fmla="*/ 3810706 w 11479349"/>
                      <a:gd name="connsiteY5" fmla="*/ 0 h 5147723"/>
                      <a:gd name="connsiteX6" fmla="*/ 4568515 w 11479349"/>
                      <a:gd name="connsiteY6" fmla="*/ 0 h 5147723"/>
                      <a:gd name="connsiteX7" fmla="*/ 5636337 w 11479349"/>
                      <a:gd name="connsiteY7" fmla="*/ 0 h 5147723"/>
                      <a:gd name="connsiteX8" fmla="*/ 6704158 w 11479349"/>
                      <a:gd name="connsiteY8" fmla="*/ 0 h 5147723"/>
                      <a:gd name="connsiteX9" fmla="*/ 7668642 w 11479349"/>
                      <a:gd name="connsiteY9" fmla="*/ 0 h 5147723"/>
                      <a:gd name="connsiteX10" fmla="*/ 8323113 w 11479349"/>
                      <a:gd name="connsiteY10" fmla="*/ 0 h 5147723"/>
                      <a:gd name="connsiteX11" fmla="*/ 8874247 w 11479349"/>
                      <a:gd name="connsiteY11" fmla="*/ 0 h 5147723"/>
                      <a:gd name="connsiteX12" fmla="*/ 9942069 w 11479349"/>
                      <a:gd name="connsiteY12" fmla="*/ 0 h 5147723"/>
                      <a:gd name="connsiteX13" fmla="*/ 10906553 w 11479349"/>
                      <a:gd name="connsiteY13" fmla="*/ 0 h 5147723"/>
                      <a:gd name="connsiteX14" fmla="*/ 11479349 w 11479349"/>
                      <a:gd name="connsiteY14" fmla="*/ 645061 h 5147723"/>
                      <a:gd name="connsiteX15" fmla="*/ 11479349 w 11479349"/>
                      <a:gd name="connsiteY15" fmla="*/ 1493733 h 5147723"/>
                      <a:gd name="connsiteX16" fmla="*/ 11479349 w 11479349"/>
                      <a:gd name="connsiteY16" fmla="*/ 2535285 h 5147723"/>
                      <a:gd name="connsiteX17" fmla="*/ 11479349 w 11479349"/>
                      <a:gd name="connsiteY17" fmla="*/ 3461109 h 5147723"/>
                      <a:gd name="connsiteX18" fmla="*/ 11479349 w 11479349"/>
                      <a:gd name="connsiteY18" fmla="*/ 4502661 h 5147723"/>
                      <a:gd name="connsiteX19" fmla="*/ 10906553 w 11479349"/>
                      <a:gd name="connsiteY19" fmla="*/ 5147723 h 5147723"/>
                      <a:gd name="connsiteX20" fmla="*/ 10045406 w 11479349"/>
                      <a:gd name="connsiteY20" fmla="*/ 5147723 h 5147723"/>
                      <a:gd name="connsiteX21" fmla="*/ 9390935 w 11479349"/>
                      <a:gd name="connsiteY21" fmla="*/ 5147723 h 5147723"/>
                      <a:gd name="connsiteX22" fmla="*/ 8736463 w 11479349"/>
                      <a:gd name="connsiteY22" fmla="*/ 5147723 h 5147723"/>
                      <a:gd name="connsiteX23" fmla="*/ 7668642 w 11479349"/>
                      <a:gd name="connsiteY23" fmla="*/ 5147723 h 5147723"/>
                      <a:gd name="connsiteX24" fmla="*/ 6910833 w 11479349"/>
                      <a:gd name="connsiteY24" fmla="*/ 5147723 h 5147723"/>
                      <a:gd name="connsiteX25" fmla="*/ 5843011 w 11479349"/>
                      <a:gd name="connsiteY25" fmla="*/ 5147723 h 5147723"/>
                      <a:gd name="connsiteX26" fmla="*/ 4775190 w 11479349"/>
                      <a:gd name="connsiteY26" fmla="*/ 5147723 h 5147723"/>
                      <a:gd name="connsiteX27" fmla="*/ 4419020 w 11479349"/>
                      <a:gd name="connsiteY27" fmla="*/ 5147723 h 5147723"/>
                      <a:gd name="connsiteX28" fmla="*/ 4017381 w 11479349"/>
                      <a:gd name="connsiteY28" fmla="*/ 5147723 h 5147723"/>
                      <a:gd name="connsiteX29" fmla="*/ 3466247 w 11479349"/>
                      <a:gd name="connsiteY29" fmla="*/ 5147723 h 5147723"/>
                      <a:gd name="connsiteX30" fmla="*/ 2811777 w 11479349"/>
                      <a:gd name="connsiteY30" fmla="*/ 5147723 h 5147723"/>
                      <a:gd name="connsiteX31" fmla="*/ 2157305 w 11479349"/>
                      <a:gd name="connsiteY31" fmla="*/ 5147723 h 5147723"/>
                      <a:gd name="connsiteX32" fmla="*/ 572795 w 11479349"/>
                      <a:gd name="connsiteY32" fmla="*/ 5147723 h 5147723"/>
                      <a:gd name="connsiteX33" fmla="*/ 0 w 11479349"/>
                      <a:gd name="connsiteY33" fmla="*/ 4502661 h 5147723"/>
                      <a:gd name="connsiteX34" fmla="*/ 0 w 11479349"/>
                      <a:gd name="connsiteY34" fmla="*/ 3576837 h 5147723"/>
                      <a:gd name="connsiteX35" fmla="*/ 0 w 11479349"/>
                      <a:gd name="connsiteY35" fmla="*/ 2728165 h 5147723"/>
                      <a:gd name="connsiteX36" fmla="*/ 0 w 11479349"/>
                      <a:gd name="connsiteY36" fmla="*/ 1879493 h 5147723"/>
                      <a:gd name="connsiteX37" fmla="*/ 0 w 11479349"/>
                      <a:gd name="connsiteY37" fmla="*/ 645061 h 5147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11479349" h="5147723" fill="none" extrusionOk="0">
                        <a:moveTo>
                          <a:pt x="0" y="645061"/>
                        </a:moveTo>
                        <a:cubicBezTo>
                          <a:pt x="-15040" y="313836"/>
                          <a:pt x="292923" y="-57879"/>
                          <a:pt x="572795" y="0"/>
                        </a:cubicBezTo>
                        <a:cubicBezTo>
                          <a:pt x="777986" y="4689"/>
                          <a:pt x="905920" y="-9638"/>
                          <a:pt x="1123929" y="0"/>
                        </a:cubicBezTo>
                        <a:cubicBezTo>
                          <a:pt x="1292230" y="19260"/>
                          <a:pt x="1993633" y="-44087"/>
                          <a:pt x="2191750" y="0"/>
                        </a:cubicBezTo>
                        <a:cubicBezTo>
                          <a:pt x="2406863" y="30551"/>
                          <a:pt x="2805172" y="-7202"/>
                          <a:pt x="3052897" y="0"/>
                        </a:cubicBezTo>
                        <a:cubicBezTo>
                          <a:pt x="3323290" y="70850"/>
                          <a:pt x="3538842" y="-53607"/>
                          <a:pt x="3914043" y="0"/>
                        </a:cubicBezTo>
                        <a:cubicBezTo>
                          <a:pt x="4259427" y="-17068"/>
                          <a:pt x="4591110" y="35964"/>
                          <a:pt x="4878527" y="0"/>
                        </a:cubicBezTo>
                        <a:cubicBezTo>
                          <a:pt x="5175113" y="-50704"/>
                          <a:pt x="5542823" y="30274"/>
                          <a:pt x="5739674" y="0"/>
                        </a:cubicBezTo>
                        <a:cubicBezTo>
                          <a:pt x="5951607" y="-26088"/>
                          <a:pt x="6152800" y="-20096"/>
                          <a:pt x="6497483" y="0"/>
                        </a:cubicBezTo>
                        <a:cubicBezTo>
                          <a:pt x="6882448" y="44136"/>
                          <a:pt x="7005779" y="-12344"/>
                          <a:pt x="7255291" y="0"/>
                        </a:cubicBezTo>
                        <a:cubicBezTo>
                          <a:pt x="7480496" y="16795"/>
                          <a:pt x="7580231" y="22888"/>
                          <a:pt x="7806426" y="0"/>
                        </a:cubicBezTo>
                        <a:cubicBezTo>
                          <a:pt x="8047683" y="-360"/>
                          <a:pt x="8349734" y="-2631"/>
                          <a:pt x="8564234" y="0"/>
                        </a:cubicBezTo>
                        <a:cubicBezTo>
                          <a:pt x="8779514" y="32850"/>
                          <a:pt x="8888372" y="-46264"/>
                          <a:pt x="9218706" y="0"/>
                        </a:cubicBezTo>
                        <a:cubicBezTo>
                          <a:pt x="9547681" y="23209"/>
                          <a:pt x="9567689" y="-9863"/>
                          <a:pt x="9769839" y="0"/>
                        </a:cubicBezTo>
                        <a:cubicBezTo>
                          <a:pt x="9967843" y="-26993"/>
                          <a:pt x="10433102" y="3710"/>
                          <a:pt x="10906553" y="0"/>
                        </a:cubicBezTo>
                        <a:cubicBezTo>
                          <a:pt x="11156643" y="37314"/>
                          <a:pt x="11541650" y="306485"/>
                          <a:pt x="11479349" y="645061"/>
                        </a:cubicBezTo>
                        <a:cubicBezTo>
                          <a:pt x="11421627" y="835088"/>
                          <a:pt x="11428461" y="1156292"/>
                          <a:pt x="11479349" y="1570885"/>
                        </a:cubicBezTo>
                        <a:cubicBezTo>
                          <a:pt x="11515536" y="1993046"/>
                          <a:pt x="11455099" y="2072712"/>
                          <a:pt x="11479349" y="2535285"/>
                        </a:cubicBezTo>
                        <a:cubicBezTo>
                          <a:pt x="11505960" y="2995964"/>
                          <a:pt x="11515671" y="3198161"/>
                          <a:pt x="11479349" y="3461109"/>
                        </a:cubicBezTo>
                        <a:cubicBezTo>
                          <a:pt x="11471870" y="3758549"/>
                          <a:pt x="11471212" y="4233471"/>
                          <a:pt x="11479349" y="4502661"/>
                        </a:cubicBezTo>
                        <a:cubicBezTo>
                          <a:pt x="11424634" y="4846483"/>
                          <a:pt x="11176976" y="5123390"/>
                          <a:pt x="10906553" y="5147723"/>
                        </a:cubicBezTo>
                        <a:cubicBezTo>
                          <a:pt x="10527369" y="5146620"/>
                          <a:pt x="10322180" y="5115146"/>
                          <a:pt x="10148743" y="5147723"/>
                        </a:cubicBezTo>
                        <a:cubicBezTo>
                          <a:pt x="9997934" y="5128096"/>
                          <a:pt x="9684509" y="5135852"/>
                          <a:pt x="9494273" y="5147723"/>
                        </a:cubicBezTo>
                        <a:cubicBezTo>
                          <a:pt x="9318606" y="5187847"/>
                          <a:pt x="9167660" y="5172426"/>
                          <a:pt x="8943139" y="5147723"/>
                        </a:cubicBezTo>
                        <a:cubicBezTo>
                          <a:pt x="8707865" y="5077321"/>
                          <a:pt x="8319358" y="5170839"/>
                          <a:pt x="7875317" y="5147723"/>
                        </a:cubicBezTo>
                        <a:cubicBezTo>
                          <a:pt x="7408440" y="5130605"/>
                          <a:pt x="7401661" y="5145433"/>
                          <a:pt x="7220846" y="5147723"/>
                        </a:cubicBezTo>
                        <a:cubicBezTo>
                          <a:pt x="6993039" y="5172544"/>
                          <a:pt x="6781440" y="5152588"/>
                          <a:pt x="6566374" y="5147723"/>
                        </a:cubicBezTo>
                        <a:cubicBezTo>
                          <a:pt x="6351738" y="5143557"/>
                          <a:pt x="5880995" y="5101804"/>
                          <a:pt x="5498553" y="5147723"/>
                        </a:cubicBezTo>
                        <a:cubicBezTo>
                          <a:pt x="5113065" y="5147056"/>
                          <a:pt x="5210826" y="5151154"/>
                          <a:pt x="4947419" y="5147723"/>
                        </a:cubicBezTo>
                        <a:cubicBezTo>
                          <a:pt x="4713447" y="5086776"/>
                          <a:pt x="4451847" y="5099370"/>
                          <a:pt x="3982935" y="5147723"/>
                        </a:cubicBezTo>
                        <a:cubicBezTo>
                          <a:pt x="3575029" y="5205814"/>
                          <a:pt x="3286919" y="5116414"/>
                          <a:pt x="3121789" y="5147723"/>
                        </a:cubicBezTo>
                        <a:cubicBezTo>
                          <a:pt x="2915482" y="5200845"/>
                          <a:pt x="2630759" y="5259489"/>
                          <a:pt x="2157305" y="5147723"/>
                        </a:cubicBezTo>
                        <a:cubicBezTo>
                          <a:pt x="1782989" y="5044298"/>
                          <a:pt x="1324164" y="5203717"/>
                          <a:pt x="572795" y="5147723"/>
                        </a:cubicBezTo>
                        <a:cubicBezTo>
                          <a:pt x="255719" y="5143397"/>
                          <a:pt x="-97714" y="4881050"/>
                          <a:pt x="0" y="4502661"/>
                        </a:cubicBezTo>
                        <a:cubicBezTo>
                          <a:pt x="15255" y="4231544"/>
                          <a:pt x="29913" y="4012454"/>
                          <a:pt x="0" y="3615414"/>
                        </a:cubicBezTo>
                        <a:cubicBezTo>
                          <a:pt x="-12692" y="3222040"/>
                          <a:pt x="14100" y="2915584"/>
                          <a:pt x="0" y="2689588"/>
                        </a:cubicBezTo>
                        <a:cubicBezTo>
                          <a:pt x="-5565" y="2467309"/>
                          <a:pt x="18111" y="2172550"/>
                          <a:pt x="0" y="1763765"/>
                        </a:cubicBezTo>
                        <a:cubicBezTo>
                          <a:pt x="55368" y="1347535"/>
                          <a:pt x="-34276" y="1159444"/>
                          <a:pt x="0" y="645061"/>
                        </a:cubicBezTo>
                        <a:close/>
                      </a:path>
                      <a:path w="11479349" h="5147723" stroke="0" extrusionOk="0">
                        <a:moveTo>
                          <a:pt x="0" y="645061"/>
                        </a:moveTo>
                        <a:cubicBezTo>
                          <a:pt x="-11206" y="267959"/>
                          <a:pt x="284277" y="34586"/>
                          <a:pt x="572795" y="0"/>
                        </a:cubicBezTo>
                        <a:cubicBezTo>
                          <a:pt x="770813" y="26790"/>
                          <a:pt x="1283891" y="72385"/>
                          <a:pt x="1537279" y="0"/>
                        </a:cubicBezTo>
                        <a:cubicBezTo>
                          <a:pt x="1791173" y="-44263"/>
                          <a:pt x="1872394" y="-20210"/>
                          <a:pt x="2191750" y="0"/>
                        </a:cubicBezTo>
                        <a:cubicBezTo>
                          <a:pt x="2515960" y="5456"/>
                          <a:pt x="2531170" y="-14339"/>
                          <a:pt x="2846222" y="0"/>
                        </a:cubicBezTo>
                        <a:cubicBezTo>
                          <a:pt x="3151774" y="-31328"/>
                          <a:pt x="3514884" y="6340"/>
                          <a:pt x="3810706" y="0"/>
                        </a:cubicBezTo>
                        <a:cubicBezTo>
                          <a:pt x="4100826" y="35979"/>
                          <a:pt x="4377369" y="11170"/>
                          <a:pt x="4568515" y="0"/>
                        </a:cubicBezTo>
                        <a:cubicBezTo>
                          <a:pt x="4740363" y="-14094"/>
                          <a:pt x="5064914" y="-95453"/>
                          <a:pt x="5636337" y="0"/>
                        </a:cubicBezTo>
                        <a:cubicBezTo>
                          <a:pt x="6162539" y="45453"/>
                          <a:pt x="6193939" y="-39651"/>
                          <a:pt x="6704158" y="0"/>
                        </a:cubicBezTo>
                        <a:cubicBezTo>
                          <a:pt x="7216106" y="40234"/>
                          <a:pt x="7339180" y="-39426"/>
                          <a:pt x="7668642" y="0"/>
                        </a:cubicBezTo>
                        <a:cubicBezTo>
                          <a:pt x="8005964" y="30577"/>
                          <a:pt x="8135092" y="-31432"/>
                          <a:pt x="8323113" y="0"/>
                        </a:cubicBezTo>
                        <a:cubicBezTo>
                          <a:pt x="8523731" y="65145"/>
                          <a:pt x="8692159" y="-52254"/>
                          <a:pt x="8874247" y="0"/>
                        </a:cubicBezTo>
                        <a:cubicBezTo>
                          <a:pt x="9077744" y="-14247"/>
                          <a:pt x="9552427" y="-58418"/>
                          <a:pt x="9942069" y="0"/>
                        </a:cubicBezTo>
                        <a:cubicBezTo>
                          <a:pt x="10356485" y="52805"/>
                          <a:pt x="10664928" y="-15828"/>
                          <a:pt x="10906553" y="0"/>
                        </a:cubicBezTo>
                        <a:cubicBezTo>
                          <a:pt x="11238851" y="-52817"/>
                          <a:pt x="11469353" y="282799"/>
                          <a:pt x="11479349" y="645061"/>
                        </a:cubicBezTo>
                        <a:cubicBezTo>
                          <a:pt x="11482333" y="960037"/>
                          <a:pt x="11465910" y="1226477"/>
                          <a:pt x="11479349" y="1493733"/>
                        </a:cubicBezTo>
                        <a:cubicBezTo>
                          <a:pt x="11512963" y="1695473"/>
                          <a:pt x="11526210" y="2227038"/>
                          <a:pt x="11479349" y="2535285"/>
                        </a:cubicBezTo>
                        <a:cubicBezTo>
                          <a:pt x="11459451" y="2745233"/>
                          <a:pt x="11451161" y="3066205"/>
                          <a:pt x="11479349" y="3461109"/>
                        </a:cubicBezTo>
                        <a:cubicBezTo>
                          <a:pt x="11496012" y="3886680"/>
                          <a:pt x="11426005" y="4195196"/>
                          <a:pt x="11479349" y="4502661"/>
                        </a:cubicBezTo>
                        <a:cubicBezTo>
                          <a:pt x="11441911" y="4875827"/>
                          <a:pt x="11257912" y="5089449"/>
                          <a:pt x="10906553" y="5147723"/>
                        </a:cubicBezTo>
                        <a:cubicBezTo>
                          <a:pt x="10502031" y="5164187"/>
                          <a:pt x="10418888" y="5125970"/>
                          <a:pt x="10045406" y="5147723"/>
                        </a:cubicBezTo>
                        <a:cubicBezTo>
                          <a:pt x="9660498" y="5158904"/>
                          <a:pt x="9706814" y="5188656"/>
                          <a:pt x="9390935" y="5147723"/>
                        </a:cubicBezTo>
                        <a:cubicBezTo>
                          <a:pt x="9096489" y="5130040"/>
                          <a:pt x="8902119" y="5156876"/>
                          <a:pt x="8736463" y="5147723"/>
                        </a:cubicBezTo>
                        <a:cubicBezTo>
                          <a:pt x="8597266" y="5127524"/>
                          <a:pt x="8041914" y="5107515"/>
                          <a:pt x="7668642" y="5147723"/>
                        </a:cubicBezTo>
                        <a:cubicBezTo>
                          <a:pt x="7352300" y="5113826"/>
                          <a:pt x="7155271" y="5142845"/>
                          <a:pt x="6910833" y="5147723"/>
                        </a:cubicBezTo>
                        <a:cubicBezTo>
                          <a:pt x="6603037" y="5192973"/>
                          <a:pt x="6184859" y="5084053"/>
                          <a:pt x="5843011" y="5147723"/>
                        </a:cubicBezTo>
                        <a:cubicBezTo>
                          <a:pt x="5519104" y="5110145"/>
                          <a:pt x="5040401" y="5143183"/>
                          <a:pt x="4775190" y="5147723"/>
                        </a:cubicBezTo>
                        <a:cubicBezTo>
                          <a:pt x="4653690" y="5141002"/>
                          <a:pt x="4591411" y="5149716"/>
                          <a:pt x="4419020" y="5147723"/>
                        </a:cubicBezTo>
                        <a:cubicBezTo>
                          <a:pt x="4246629" y="5145731"/>
                          <a:pt x="4163961" y="5144509"/>
                          <a:pt x="4017381" y="5147723"/>
                        </a:cubicBezTo>
                        <a:cubicBezTo>
                          <a:pt x="3834399" y="5163822"/>
                          <a:pt x="3641483" y="5168297"/>
                          <a:pt x="3466247" y="5147723"/>
                        </a:cubicBezTo>
                        <a:cubicBezTo>
                          <a:pt x="3270133" y="5166381"/>
                          <a:pt x="3138285" y="5123850"/>
                          <a:pt x="2811777" y="5147723"/>
                        </a:cubicBezTo>
                        <a:cubicBezTo>
                          <a:pt x="2490964" y="5152409"/>
                          <a:pt x="2298593" y="5161737"/>
                          <a:pt x="2157305" y="5147723"/>
                        </a:cubicBezTo>
                        <a:cubicBezTo>
                          <a:pt x="2037664" y="5304997"/>
                          <a:pt x="1381458" y="5193508"/>
                          <a:pt x="572795" y="5147723"/>
                        </a:cubicBezTo>
                        <a:cubicBezTo>
                          <a:pt x="279377" y="5168428"/>
                          <a:pt x="78832" y="4815890"/>
                          <a:pt x="0" y="4502661"/>
                        </a:cubicBezTo>
                        <a:cubicBezTo>
                          <a:pt x="-7760" y="4042438"/>
                          <a:pt x="-23511" y="3817101"/>
                          <a:pt x="0" y="3576837"/>
                        </a:cubicBezTo>
                        <a:cubicBezTo>
                          <a:pt x="-47794" y="3263139"/>
                          <a:pt x="28312" y="3047952"/>
                          <a:pt x="0" y="2728165"/>
                        </a:cubicBezTo>
                        <a:cubicBezTo>
                          <a:pt x="-43830" y="2428165"/>
                          <a:pt x="27259" y="2273160"/>
                          <a:pt x="0" y="1879493"/>
                        </a:cubicBezTo>
                        <a:cubicBezTo>
                          <a:pt x="33045" y="1514980"/>
                          <a:pt x="26110" y="905463"/>
                          <a:pt x="0" y="645061"/>
                        </a:cubicBezTo>
                        <a:close/>
                      </a:path>
                      <a:path w="11479349" h="5147723" fill="none" stroke="0" extrusionOk="0">
                        <a:moveTo>
                          <a:pt x="0" y="645061"/>
                        </a:moveTo>
                        <a:cubicBezTo>
                          <a:pt x="-6687" y="340233"/>
                          <a:pt x="272942" y="-16813"/>
                          <a:pt x="572795" y="0"/>
                        </a:cubicBezTo>
                        <a:cubicBezTo>
                          <a:pt x="770616" y="29791"/>
                          <a:pt x="910267" y="4617"/>
                          <a:pt x="1123929" y="0"/>
                        </a:cubicBezTo>
                        <a:cubicBezTo>
                          <a:pt x="1336941" y="-2917"/>
                          <a:pt x="1947432" y="-4340"/>
                          <a:pt x="2191750" y="0"/>
                        </a:cubicBezTo>
                        <a:cubicBezTo>
                          <a:pt x="2369278" y="15618"/>
                          <a:pt x="2823826" y="-40067"/>
                          <a:pt x="3052897" y="0"/>
                        </a:cubicBezTo>
                        <a:cubicBezTo>
                          <a:pt x="3305820" y="26481"/>
                          <a:pt x="3559019" y="-50148"/>
                          <a:pt x="3914043" y="0"/>
                        </a:cubicBezTo>
                        <a:cubicBezTo>
                          <a:pt x="4278229" y="18989"/>
                          <a:pt x="4508856" y="93033"/>
                          <a:pt x="4878527" y="0"/>
                        </a:cubicBezTo>
                        <a:cubicBezTo>
                          <a:pt x="5223321" y="-84162"/>
                          <a:pt x="5561500" y="35476"/>
                          <a:pt x="5739674" y="0"/>
                        </a:cubicBezTo>
                        <a:cubicBezTo>
                          <a:pt x="5922062" y="-9929"/>
                          <a:pt x="6115430" y="-17615"/>
                          <a:pt x="6497483" y="0"/>
                        </a:cubicBezTo>
                        <a:cubicBezTo>
                          <a:pt x="6826467" y="10227"/>
                          <a:pt x="7040264" y="-43935"/>
                          <a:pt x="7255291" y="0"/>
                        </a:cubicBezTo>
                        <a:cubicBezTo>
                          <a:pt x="7477125" y="19873"/>
                          <a:pt x="7598915" y="7684"/>
                          <a:pt x="7806426" y="0"/>
                        </a:cubicBezTo>
                        <a:cubicBezTo>
                          <a:pt x="8002978" y="6660"/>
                          <a:pt x="8361471" y="-81950"/>
                          <a:pt x="8564234" y="0"/>
                        </a:cubicBezTo>
                        <a:cubicBezTo>
                          <a:pt x="8764098" y="28368"/>
                          <a:pt x="8891925" y="-19490"/>
                          <a:pt x="9218706" y="0"/>
                        </a:cubicBezTo>
                        <a:cubicBezTo>
                          <a:pt x="9550958" y="27529"/>
                          <a:pt x="9571177" y="-3538"/>
                          <a:pt x="9769839" y="0"/>
                        </a:cubicBezTo>
                        <a:cubicBezTo>
                          <a:pt x="9943363" y="24263"/>
                          <a:pt x="10413765" y="13544"/>
                          <a:pt x="10906553" y="0"/>
                        </a:cubicBezTo>
                        <a:cubicBezTo>
                          <a:pt x="11214276" y="73995"/>
                          <a:pt x="11492064" y="230839"/>
                          <a:pt x="11479349" y="645061"/>
                        </a:cubicBezTo>
                        <a:cubicBezTo>
                          <a:pt x="11451969" y="856303"/>
                          <a:pt x="11441853" y="1133691"/>
                          <a:pt x="11479349" y="1570885"/>
                        </a:cubicBezTo>
                        <a:cubicBezTo>
                          <a:pt x="11516681" y="1988318"/>
                          <a:pt x="11483790" y="2078220"/>
                          <a:pt x="11479349" y="2535285"/>
                        </a:cubicBezTo>
                        <a:cubicBezTo>
                          <a:pt x="11504948" y="2996333"/>
                          <a:pt x="11534646" y="3192653"/>
                          <a:pt x="11479349" y="3461109"/>
                        </a:cubicBezTo>
                        <a:cubicBezTo>
                          <a:pt x="11463360" y="3768476"/>
                          <a:pt x="11415096" y="4204915"/>
                          <a:pt x="11479349" y="4502661"/>
                        </a:cubicBezTo>
                        <a:cubicBezTo>
                          <a:pt x="11473807" y="4861586"/>
                          <a:pt x="11196871" y="5223570"/>
                          <a:pt x="10906553" y="5147723"/>
                        </a:cubicBezTo>
                        <a:cubicBezTo>
                          <a:pt x="10524544" y="5161154"/>
                          <a:pt x="10315009" y="5118223"/>
                          <a:pt x="10148743" y="5147723"/>
                        </a:cubicBezTo>
                        <a:cubicBezTo>
                          <a:pt x="9974482" y="5136196"/>
                          <a:pt x="9700016" y="5153008"/>
                          <a:pt x="9494273" y="5147723"/>
                        </a:cubicBezTo>
                        <a:cubicBezTo>
                          <a:pt x="9279892" y="5179204"/>
                          <a:pt x="9161951" y="5176263"/>
                          <a:pt x="8943139" y="5147723"/>
                        </a:cubicBezTo>
                        <a:cubicBezTo>
                          <a:pt x="8726288" y="5141904"/>
                          <a:pt x="8327736" y="5176849"/>
                          <a:pt x="7875317" y="5147723"/>
                        </a:cubicBezTo>
                        <a:cubicBezTo>
                          <a:pt x="7407318" y="5133207"/>
                          <a:pt x="7403761" y="5144632"/>
                          <a:pt x="7220846" y="5147723"/>
                        </a:cubicBezTo>
                        <a:cubicBezTo>
                          <a:pt x="7055936" y="5145308"/>
                          <a:pt x="6803275" y="5147549"/>
                          <a:pt x="6566374" y="5147723"/>
                        </a:cubicBezTo>
                        <a:cubicBezTo>
                          <a:pt x="6352639" y="5151006"/>
                          <a:pt x="5956515" y="5104486"/>
                          <a:pt x="5498553" y="5147723"/>
                        </a:cubicBezTo>
                        <a:cubicBezTo>
                          <a:pt x="5119842" y="5156869"/>
                          <a:pt x="5199398" y="5145626"/>
                          <a:pt x="4947419" y="5147723"/>
                        </a:cubicBezTo>
                        <a:cubicBezTo>
                          <a:pt x="4743701" y="5118025"/>
                          <a:pt x="4365123" y="5192717"/>
                          <a:pt x="3982935" y="5147723"/>
                        </a:cubicBezTo>
                        <a:cubicBezTo>
                          <a:pt x="3584667" y="5170087"/>
                          <a:pt x="3380786" y="5134436"/>
                          <a:pt x="3121789" y="5147723"/>
                        </a:cubicBezTo>
                        <a:cubicBezTo>
                          <a:pt x="2843787" y="5221811"/>
                          <a:pt x="2604161" y="5177167"/>
                          <a:pt x="2157305" y="5147723"/>
                        </a:cubicBezTo>
                        <a:cubicBezTo>
                          <a:pt x="1633441" y="5057077"/>
                          <a:pt x="1418257" y="5165175"/>
                          <a:pt x="572795" y="5147723"/>
                        </a:cubicBezTo>
                        <a:cubicBezTo>
                          <a:pt x="252323" y="5182681"/>
                          <a:pt x="-63153" y="4861886"/>
                          <a:pt x="0" y="4502661"/>
                        </a:cubicBezTo>
                        <a:cubicBezTo>
                          <a:pt x="45553" y="4214502"/>
                          <a:pt x="-21425" y="4026653"/>
                          <a:pt x="0" y="3615414"/>
                        </a:cubicBezTo>
                        <a:cubicBezTo>
                          <a:pt x="-26015" y="3214716"/>
                          <a:pt x="2966" y="2873550"/>
                          <a:pt x="0" y="2689588"/>
                        </a:cubicBezTo>
                        <a:cubicBezTo>
                          <a:pt x="-13764" y="2499800"/>
                          <a:pt x="15362" y="2162223"/>
                          <a:pt x="0" y="1763765"/>
                        </a:cubicBezTo>
                        <a:cubicBezTo>
                          <a:pt x="15482" y="1347169"/>
                          <a:pt x="-1028" y="1186206"/>
                          <a:pt x="0" y="645061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marL="0" marR="0" lvl="0" indent="0" algn="just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2046" name="Google Shape;2046;p56"/>
          <p:cNvGrpSpPr/>
          <p:nvPr/>
        </p:nvGrpSpPr>
        <p:grpSpPr>
          <a:xfrm>
            <a:off x="-425664" y="5539542"/>
            <a:ext cx="3466851" cy="1701949"/>
            <a:chOff x="-319248" y="4078456"/>
            <a:chExt cx="2600138" cy="1276462"/>
          </a:xfrm>
        </p:grpSpPr>
        <p:sp>
          <p:nvSpPr>
            <p:cNvPr id="2047" name="Google Shape;2047;p56"/>
            <p:cNvSpPr/>
            <p:nvPr/>
          </p:nvSpPr>
          <p:spPr>
            <a:xfrm rot="-153522" flipH="1">
              <a:off x="-232326" y="4251254"/>
              <a:ext cx="2426035" cy="930297"/>
            </a:xfrm>
            <a:custGeom>
              <a:avLst/>
              <a:gdLst/>
              <a:ahLst/>
              <a:cxnLst/>
              <a:rect l="l" t="t" r="r" b="b"/>
              <a:pathLst>
                <a:path w="25246" h="11515" extrusionOk="0">
                  <a:moveTo>
                    <a:pt x="18225" y="1"/>
                  </a:moveTo>
                  <a:cubicBezTo>
                    <a:pt x="18089" y="1"/>
                    <a:pt x="17972" y="40"/>
                    <a:pt x="17875" y="78"/>
                  </a:cubicBezTo>
                  <a:cubicBezTo>
                    <a:pt x="17738" y="137"/>
                    <a:pt x="17602" y="176"/>
                    <a:pt x="17505" y="253"/>
                  </a:cubicBezTo>
                  <a:cubicBezTo>
                    <a:pt x="17311" y="370"/>
                    <a:pt x="17155" y="565"/>
                    <a:pt x="17019" y="779"/>
                  </a:cubicBezTo>
                  <a:cubicBezTo>
                    <a:pt x="16902" y="1051"/>
                    <a:pt x="16824" y="1323"/>
                    <a:pt x="16805" y="1557"/>
                  </a:cubicBezTo>
                  <a:cubicBezTo>
                    <a:pt x="16785" y="1809"/>
                    <a:pt x="16785" y="2043"/>
                    <a:pt x="16785" y="2393"/>
                  </a:cubicBezTo>
                  <a:cubicBezTo>
                    <a:pt x="16824" y="3015"/>
                    <a:pt x="16961" y="3677"/>
                    <a:pt x="17077" y="4280"/>
                  </a:cubicBezTo>
                  <a:lnTo>
                    <a:pt x="17213" y="4941"/>
                  </a:lnTo>
                  <a:cubicBezTo>
                    <a:pt x="17291" y="5213"/>
                    <a:pt x="17349" y="5466"/>
                    <a:pt x="17388" y="5738"/>
                  </a:cubicBezTo>
                  <a:cubicBezTo>
                    <a:pt x="17311" y="5719"/>
                    <a:pt x="17272" y="5719"/>
                    <a:pt x="17194" y="5699"/>
                  </a:cubicBezTo>
                  <a:lnTo>
                    <a:pt x="17097" y="5699"/>
                  </a:lnTo>
                  <a:cubicBezTo>
                    <a:pt x="16863" y="5699"/>
                    <a:pt x="16591" y="5797"/>
                    <a:pt x="16377" y="5933"/>
                  </a:cubicBezTo>
                  <a:cubicBezTo>
                    <a:pt x="16241" y="6030"/>
                    <a:pt x="16144" y="6127"/>
                    <a:pt x="16027" y="6263"/>
                  </a:cubicBezTo>
                  <a:cubicBezTo>
                    <a:pt x="15930" y="6380"/>
                    <a:pt x="15852" y="6497"/>
                    <a:pt x="15755" y="6613"/>
                  </a:cubicBezTo>
                  <a:cubicBezTo>
                    <a:pt x="15657" y="6419"/>
                    <a:pt x="15541" y="6263"/>
                    <a:pt x="15405" y="6108"/>
                  </a:cubicBezTo>
                  <a:cubicBezTo>
                    <a:pt x="15230" y="5933"/>
                    <a:pt x="15016" y="5816"/>
                    <a:pt x="14782" y="5738"/>
                  </a:cubicBezTo>
                  <a:cubicBezTo>
                    <a:pt x="14665" y="5719"/>
                    <a:pt x="14568" y="5699"/>
                    <a:pt x="14452" y="5699"/>
                  </a:cubicBezTo>
                  <a:lnTo>
                    <a:pt x="14374" y="5699"/>
                  </a:lnTo>
                  <a:cubicBezTo>
                    <a:pt x="14276" y="5699"/>
                    <a:pt x="14179" y="5719"/>
                    <a:pt x="14082" y="5719"/>
                  </a:cubicBezTo>
                  <a:cubicBezTo>
                    <a:pt x="13888" y="5738"/>
                    <a:pt x="13674" y="5816"/>
                    <a:pt x="13460" y="5972"/>
                  </a:cubicBezTo>
                  <a:cubicBezTo>
                    <a:pt x="13265" y="6088"/>
                    <a:pt x="13071" y="6224"/>
                    <a:pt x="12896" y="6419"/>
                  </a:cubicBezTo>
                  <a:cubicBezTo>
                    <a:pt x="12837" y="6477"/>
                    <a:pt x="12798" y="6555"/>
                    <a:pt x="12740" y="6594"/>
                  </a:cubicBezTo>
                  <a:cubicBezTo>
                    <a:pt x="12701" y="5913"/>
                    <a:pt x="12623" y="5330"/>
                    <a:pt x="12546" y="4766"/>
                  </a:cubicBezTo>
                  <a:cubicBezTo>
                    <a:pt x="12448" y="4066"/>
                    <a:pt x="12332" y="3463"/>
                    <a:pt x="12157" y="2899"/>
                  </a:cubicBezTo>
                  <a:cubicBezTo>
                    <a:pt x="12079" y="2607"/>
                    <a:pt x="11962" y="2315"/>
                    <a:pt x="11865" y="2082"/>
                  </a:cubicBezTo>
                  <a:cubicBezTo>
                    <a:pt x="11748" y="1751"/>
                    <a:pt x="11592" y="1518"/>
                    <a:pt x="11476" y="1323"/>
                  </a:cubicBezTo>
                  <a:cubicBezTo>
                    <a:pt x="11340" y="1070"/>
                    <a:pt x="11165" y="876"/>
                    <a:pt x="10970" y="720"/>
                  </a:cubicBezTo>
                  <a:cubicBezTo>
                    <a:pt x="10873" y="642"/>
                    <a:pt x="10776" y="545"/>
                    <a:pt x="10659" y="467"/>
                  </a:cubicBezTo>
                  <a:cubicBezTo>
                    <a:pt x="10523" y="390"/>
                    <a:pt x="10406" y="331"/>
                    <a:pt x="10289" y="292"/>
                  </a:cubicBezTo>
                  <a:cubicBezTo>
                    <a:pt x="9998" y="176"/>
                    <a:pt x="9686" y="98"/>
                    <a:pt x="9414" y="98"/>
                  </a:cubicBezTo>
                  <a:cubicBezTo>
                    <a:pt x="9239" y="98"/>
                    <a:pt x="9103" y="137"/>
                    <a:pt x="8947" y="176"/>
                  </a:cubicBezTo>
                  <a:cubicBezTo>
                    <a:pt x="8578" y="292"/>
                    <a:pt x="8267" y="565"/>
                    <a:pt x="8072" y="934"/>
                  </a:cubicBezTo>
                  <a:cubicBezTo>
                    <a:pt x="7839" y="1343"/>
                    <a:pt x="7761" y="1829"/>
                    <a:pt x="7703" y="2237"/>
                  </a:cubicBezTo>
                  <a:cubicBezTo>
                    <a:pt x="7664" y="2626"/>
                    <a:pt x="7644" y="3054"/>
                    <a:pt x="7664" y="3560"/>
                  </a:cubicBezTo>
                  <a:cubicBezTo>
                    <a:pt x="7664" y="3832"/>
                    <a:pt x="7683" y="4124"/>
                    <a:pt x="7703" y="4455"/>
                  </a:cubicBezTo>
                  <a:cubicBezTo>
                    <a:pt x="7547" y="4221"/>
                    <a:pt x="7372" y="4027"/>
                    <a:pt x="7197" y="3871"/>
                  </a:cubicBezTo>
                  <a:cubicBezTo>
                    <a:pt x="7080" y="3774"/>
                    <a:pt x="6964" y="3696"/>
                    <a:pt x="6866" y="3657"/>
                  </a:cubicBezTo>
                  <a:cubicBezTo>
                    <a:pt x="6788" y="3638"/>
                    <a:pt x="6711" y="3579"/>
                    <a:pt x="6633" y="3560"/>
                  </a:cubicBezTo>
                  <a:cubicBezTo>
                    <a:pt x="6575" y="3540"/>
                    <a:pt x="6477" y="3540"/>
                    <a:pt x="6400" y="3502"/>
                  </a:cubicBezTo>
                  <a:lnTo>
                    <a:pt x="6283" y="3502"/>
                  </a:lnTo>
                  <a:cubicBezTo>
                    <a:pt x="6186" y="3502"/>
                    <a:pt x="6088" y="3540"/>
                    <a:pt x="5952" y="3560"/>
                  </a:cubicBezTo>
                  <a:cubicBezTo>
                    <a:pt x="5816" y="3579"/>
                    <a:pt x="5641" y="3657"/>
                    <a:pt x="5524" y="3754"/>
                  </a:cubicBezTo>
                  <a:cubicBezTo>
                    <a:pt x="5408" y="3852"/>
                    <a:pt x="5310" y="3949"/>
                    <a:pt x="5174" y="4085"/>
                  </a:cubicBezTo>
                  <a:cubicBezTo>
                    <a:pt x="5116" y="4182"/>
                    <a:pt x="5057" y="4338"/>
                    <a:pt x="5019" y="4513"/>
                  </a:cubicBezTo>
                  <a:cubicBezTo>
                    <a:pt x="4960" y="4649"/>
                    <a:pt x="4960" y="4824"/>
                    <a:pt x="4941" y="4941"/>
                  </a:cubicBezTo>
                  <a:lnTo>
                    <a:pt x="4941" y="5213"/>
                  </a:lnTo>
                  <a:cubicBezTo>
                    <a:pt x="4727" y="4921"/>
                    <a:pt x="4493" y="4668"/>
                    <a:pt x="4280" y="4435"/>
                  </a:cubicBezTo>
                  <a:cubicBezTo>
                    <a:pt x="3813" y="3929"/>
                    <a:pt x="3385" y="3502"/>
                    <a:pt x="2918" y="3190"/>
                  </a:cubicBezTo>
                  <a:cubicBezTo>
                    <a:pt x="2432" y="2860"/>
                    <a:pt x="1946" y="2665"/>
                    <a:pt x="1518" y="2665"/>
                  </a:cubicBezTo>
                  <a:cubicBezTo>
                    <a:pt x="1265" y="2665"/>
                    <a:pt x="1031" y="2704"/>
                    <a:pt x="837" y="2821"/>
                  </a:cubicBezTo>
                  <a:cubicBezTo>
                    <a:pt x="642" y="2918"/>
                    <a:pt x="448" y="3093"/>
                    <a:pt x="292" y="3346"/>
                  </a:cubicBezTo>
                  <a:cubicBezTo>
                    <a:pt x="176" y="3502"/>
                    <a:pt x="78" y="3735"/>
                    <a:pt x="59" y="3949"/>
                  </a:cubicBezTo>
                  <a:cubicBezTo>
                    <a:pt x="1" y="4163"/>
                    <a:pt x="1" y="4416"/>
                    <a:pt x="59" y="4707"/>
                  </a:cubicBezTo>
                  <a:cubicBezTo>
                    <a:pt x="78" y="4921"/>
                    <a:pt x="156" y="5155"/>
                    <a:pt x="254" y="5427"/>
                  </a:cubicBezTo>
                  <a:cubicBezTo>
                    <a:pt x="351" y="5680"/>
                    <a:pt x="467" y="5933"/>
                    <a:pt x="604" y="6205"/>
                  </a:cubicBezTo>
                  <a:cubicBezTo>
                    <a:pt x="876" y="6672"/>
                    <a:pt x="1187" y="7158"/>
                    <a:pt x="1634" y="7683"/>
                  </a:cubicBezTo>
                  <a:cubicBezTo>
                    <a:pt x="1946" y="8072"/>
                    <a:pt x="2257" y="8442"/>
                    <a:pt x="2587" y="8792"/>
                  </a:cubicBezTo>
                  <a:cubicBezTo>
                    <a:pt x="2549" y="8792"/>
                    <a:pt x="2529" y="8753"/>
                    <a:pt x="2510" y="8753"/>
                  </a:cubicBezTo>
                  <a:cubicBezTo>
                    <a:pt x="2412" y="8753"/>
                    <a:pt x="2335" y="8733"/>
                    <a:pt x="2237" y="8733"/>
                  </a:cubicBezTo>
                  <a:cubicBezTo>
                    <a:pt x="1926" y="8733"/>
                    <a:pt x="1634" y="8811"/>
                    <a:pt x="1382" y="8947"/>
                  </a:cubicBezTo>
                  <a:cubicBezTo>
                    <a:pt x="1090" y="9122"/>
                    <a:pt x="876" y="9434"/>
                    <a:pt x="856" y="9764"/>
                  </a:cubicBezTo>
                  <a:cubicBezTo>
                    <a:pt x="798" y="10153"/>
                    <a:pt x="973" y="10581"/>
                    <a:pt x="1323" y="11048"/>
                  </a:cubicBezTo>
                  <a:cubicBezTo>
                    <a:pt x="1343" y="11087"/>
                    <a:pt x="1382" y="11126"/>
                    <a:pt x="1440" y="11126"/>
                  </a:cubicBezTo>
                  <a:cubicBezTo>
                    <a:pt x="1479" y="11165"/>
                    <a:pt x="1557" y="11223"/>
                    <a:pt x="1634" y="11262"/>
                  </a:cubicBezTo>
                  <a:cubicBezTo>
                    <a:pt x="1673" y="11379"/>
                    <a:pt x="1809" y="11456"/>
                    <a:pt x="1926" y="11456"/>
                  </a:cubicBezTo>
                  <a:lnTo>
                    <a:pt x="2004" y="11456"/>
                  </a:lnTo>
                  <a:cubicBezTo>
                    <a:pt x="2412" y="11359"/>
                    <a:pt x="2840" y="11262"/>
                    <a:pt x="3327" y="11184"/>
                  </a:cubicBezTo>
                  <a:cubicBezTo>
                    <a:pt x="4163" y="11067"/>
                    <a:pt x="5057" y="11028"/>
                    <a:pt x="6049" y="11028"/>
                  </a:cubicBezTo>
                  <a:cubicBezTo>
                    <a:pt x="7158" y="11028"/>
                    <a:pt x="8247" y="11087"/>
                    <a:pt x="9064" y="11145"/>
                  </a:cubicBezTo>
                  <a:cubicBezTo>
                    <a:pt x="9589" y="11184"/>
                    <a:pt x="10114" y="11223"/>
                    <a:pt x="10620" y="11262"/>
                  </a:cubicBezTo>
                  <a:cubicBezTo>
                    <a:pt x="11981" y="11379"/>
                    <a:pt x="13401" y="11476"/>
                    <a:pt x="14782" y="11515"/>
                  </a:cubicBezTo>
                  <a:lnTo>
                    <a:pt x="15132" y="11515"/>
                  </a:lnTo>
                  <a:cubicBezTo>
                    <a:pt x="16533" y="11515"/>
                    <a:pt x="17777" y="11417"/>
                    <a:pt x="18925" y="11223"/>
                  </a:cubicBezTo>
                  <a:cubicBezTo>
                    <a:pt x="20384" y="10951"/>
                    <a:pt x="21570" y="10542"/>
                    <a:pt x="22484" y="9900"/>
                  </a:cubicBezTo>
                  <a:cubicBezTo>
                    <a:pt x="23029" y="9531"/>
                    <a:pt x="23515" y="9103"/>
                    <a:pt x="23904" y="8597"/>
                  </a:cubicBezTo>
                  <a:cubicBezTo>
                    <a:pt x="24293" y="8072"/>
                    <a:pt x="24604" y="7469"/>
                    <a:pt x="24857" y="6788"/>
                  </a:cubicBezTo>
                  <a:cubicBezTo>
                    <a:pt x="24974" y="6458"/>
                    <a:pt x="25051" y="6108"/>
                    <a:pt x="25110" y="5699"/>
                  </a:cubicBezTo>
                  <a:cubicBezTo>
                    <a:pt x="25188" y="5291"/>
                    <a:pt x="25207" y="4902"/>
                    <a:pt x="25246" y="4532"/>
                  </a:cubicBezTo>
                  <a:cubicBezTo>
                    <a:pt x="25246" y="4221"/>
                    <a:pt x="25207" y="3871"/>
                    <a:pt x="25168" y="3540"/>
                  </a:cubicBezTo>
                  <a:cubicBezTo>
                    <a:pt x="25110" y="3268"/>
                    <a:pt x="25051" y="2996"/>
                    <a:pt x="24915" y="2724"/>
                  </a:cubicBezTo>
                  <a:cubicBezTo>
                    <a:pt x="24721" y="2296"/>
                    <a:pt x="24410" y="1926"/>
                    <a:pt x="24021" y="1712"/>
                  </a:cubicBezTo>
                  <a:cubicBezTo>
                    <a:pt x="23729" y="1537"/>
                    <a:pt x="23398" y="1440"/>
                    <a:pt x="23048" y="1440"/>
                  </a:cubicBezTo>
                  <a:cubicBezTo>
                    <a:pt x="22970" y="1440"/>
                    <a:pt x="22873" y="1440"/>
                    <a:pt x="22815" y="1459"/>
                  </a:cubicBezTo>
                  <a:cubicBezTo>
                    <a:pt x="22679" y="1498"/>
                    <a:pt x="22581" y="1498"/>
                    <a:pt x="22465" y="1537"/>
                  </a:cubicBezTo>
                  <a:cubicBezTo>
                    <a:pt x="22348" y="1557"/>
                    <a:pt x="22231" y="1615"/>
                    <a:pt x="22095" y="1654"/>
                  </a:cubicBezTo>
                  <a:cubicBezTo>
                    <a:pt x="21901" y="1732"/>
                    <a:pt x="21706" y="1848"/>
                    <a:pt x="21512" y="2004"/>
                  </a:cubicBezTo>
                  <a:cubicBezTo>
                    <a:pt x="21298" y="2179"/>
                    <a:pt x="21103" y="2373"/>
                    <a:pt x="20928" y="2568"/>
                  </a:cubicBezTo>
                  <a:cubicBezTo>
                    <a:pt x="20734" y="2782"/>
                    <a:pt x="20578" y="3054"/>
                    <a:pt x="20422" y="3307"/>
                  </a:cubicBezTo>
                  <a:cubicBezTo>
                    <a:pt x="20345" y="3443"/>
                    <a:pt x="20306" y="3540"/>
                    <a:pt x="20247" y="3657"/>
                  </a:cubicBezTo>
                  <a:cubicBezTo>
                    <a:pt x="20189" y="3015"/>
                    <a:pt x="20053" y="2490"/>
                    <a:pt x="19936" y="2023"/>
                  </a:cubicBezTo>
                  <a:cubicBezTo>
                    <a:pt x="19858" y="1790"/>
                    <a:pt x="19761" y="1518"/>
                    <a:pt x="19664" y="1245"/>
                  </a:cubicBezTo>
                  <a:cubicBezTo>
                    <a:pt x="19567" y="1031"/>
                    <a:pt x="19450" y="837"/>
                    <a:pt x="19333" y="662"/>
                  </a:cubicBezTo>
                  <a:cubicBezTo>
                    <a:pt x="19178" y="467"/>
                    <a:pt x="19022" y="292"/>
                    <a:pt x="18828" y="195"/>
                  </a:cubicBezTo>
                  <a:cubicBezTo>
                    <a:pt x="18672" y="59"/>
                    <a:pt x="18478" y="1"/>
                    <a:pt x="18283" y="1"/>
                  </a:cubicBezTo>
                  <a:close/>
                </a:path>
              </a:pathLst>
            </a:custGeom>
            <a:solidFill>
              <a:schemeClr val="lt1"/>
            </a:solidFill>
            <a:ln w="152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048" name="Google Shape;2048;p56"/>
            <p:cNvGrpSpPr/>
            <p:nvPr/>
          </p:nvGrpSpPr>
          <p:grpSpPr>
            <a:xfrm rot="163082" flipH="1">
              <a:off x="-293259" y="4138223"/>
              <a:ext cx="2548161" cy="1156927"/>
              <a:chOff x="1517892" y="3035497"/>
              <a:chExt cx="661751" cy="358923"/>
            </a:xfrm>
          </p:grpSpPr>
          <p:sp>
            <p:nvSpPr>
              <p:cNvPr id="2049" name="Google Shape;2049;p56"/>
              <p:cNvSpPr/>
              <p:nvPr/>
            </p:nvSpPr>
            <p:spPr>
              <a:xfrm rot="377868">
                <a:off x="1531778" y="3072785"/>
                <a:ext cx="631172" cy="287885"/>
              </a:xfrm>
              <a:custGeom>
                <a:avLst/>
                <a:gdLst/>
                <a:ahLst/>
                <a:cxnLst/>
                <a:rect l="l" t="t" r="r" b="b"/>
                <a:pathLst>
                  <a:path w="25246" h="11515" extrusionOk="0">
                    <a:moveTo>
                      <a:pt x="18225" y="1"/>
                    </a:moveTo>
                    <a:cubicBezTo>
                      <a:pt x="18089" y="1"/>
                      <a:pt x="17972" y="40"/>
                      <a:pt x="17875" y="78"/>
                    </a:cubicBezTo>
                    <a:cubicBezTo>
                      <a:pt x="17738" y="137"/>
                      <a:pt x="17602" y="176"/>
                      <a:pt x="17505" y="253"/>
                    </a:cubicBezTo>
                    <a:cubicBezTo>
                      <a:pt x="17311" y="370"/>
                      <a:pt x="17155" y="565"/>
                      <a:pt x="17019" y="779"/>
                    </a:cubicBezTo>
                    <a:cubicBezTo>
                      <a:pt x="16902" y="1051"/>
                      <a:pt x="16824" y="1323"/>
                      <a:pt x="16805" y="1557"/>
                    </a:cubicBezTo>
                    <a:cubicBezTo>
                      <a:pt x="16785" y="1809"/>
                      <a:pt x="16785" y="2043"/>
                      <a:pt x="16785" y="2393"/>
                    </a:cubicBezTo>
                    <a:cubicBezTo>
                      <a:pt x="16824" y="3015"/>
                      <a:pt x="16961" y="3677"/>
                      <a:pt x="17077" y="4280"/>
                    </a:cubicBezTo>
                    <a:lnTo>
                      <a:pt x="17213" y="4941"/>
                    </a:lnTo>
                    <a:cubicBezTo>
                      <a:pt x="17291" y="5213"/>
                      <a:pt x="17349" y="5466"/>
                      <a:pt x="17388" y="5738"/>
                    </a:cubicBezTo>
                    <a:cubicBezTo>
                      <a:pt x="17311" y="5719"/>
                      <a:pt x="17272" y="5719"/>
                      <a:pt x="17194" y="5699"/>
                    </a:cubicBezTo>
                    <a:lnTo>
                      <a:pt x="17097" y="5699"/>
                    </a:lnTo>
                    <a:cubicBezTo>
                      <a:pt x="16863" y="5699"/>
                      <a:pt x="16591" y="5797"/>
                      <a:pt x="16377" y="5933"/>
                    </a:cubicBezTo>
                    <a:cubicBezTo>
                      <a:pt x="16241" y="6030"/>
                      <a:pt x="16144" y="6127"/>
                      <a:pt x="16027" y="6263"/>
                    </a:cubicBezTo>
                    <a:cubicBezTo>
                      <a:pt x="15930" y="6380"/>
                      <a:pt x="15852" y="6497"/>
                      <a:pt x="15755" y="6613"/>
                    </a:cubicBezTo>
                    <a:cubicBezTo>
                      <a:pt x="15657" y="6419"/>
                      <a:pt x="15541" y="6263"/>
                      <a:pt x="15405" y="6108"/>
                    </a:cubicBezTo>
                    <a:cubicBezTo>
                      <a:pt x="15230" y="5933"/>
                      <a:pt x="15016" y="5816"/>
                      <a:pt x="14782" y="5738"/>
                    </a:cubicBezTo>
                    <a:cubicBezTo>
                      <a:pt x="14665" y="5719"/>
                      <a:pt x="14568" y="5699"/>
                      <a:pt x="14452" y="5699"/>
                    </a:cubicBezTo>
                    <a:lnTo>
                      <a:pt x="14374" y="5699"/>
                    </a:lnTo>
                    <a:cubicBezTo>
                      <a:pt x="14276" y="5699"/>
                      <a:pt x="14179" y="5719"/>
                      <a:pt x="14082" y="5719"/>
                    </a:cubicBezTo>
                    <a:cubicBezTo>
                      <a:pt x="13888" y="5738"/>
                      <a:pt x="13674" y="5816"/>
                      <a:pt x="13460" y="5972"/>
                    </a:cubicBezTo>
                    <a:cubicBezTo>
                      <a:pt x="13265" y="6088"/>
                      <a:pt x="13071" y="6224"/>
                      <a:pt x="12896" y="6419"/>
                    </a:cubicBezTo>
                    <a:cubicBezTo>
                      <a:pt x="12837" y="6477"/>
                      <a:pt x="12798" y="6555"/>
                      <a:pt x="12740" y="6594"/>
                    </a:cubicBezTo>
                    <a:cubicBezTo>
                      <a:pt x="12701" y="5913"/>
                      <a:pt x="12623" y="5330"/>
                      <a:pt x="12546" y="4766"/>
                    </a:cubicBezTo>
                    <a:cubicBezTo>
                      <a:pt x="12448" y="4066"/>
                      <a:pt x="12332" y="3463"/>
                      <a:pt x="12157" y="2899"/>
                    </a:cubicBezTo>
                    <a:cubicBezTo>
                      <a:pt x="12079" y="2607"/>
                      <a:pt x="11962" y="2315"/>
                      <a:pt x="11865" y="2082"/>
                    </a:cubicBezTo>
                    <a:cubicBezTo>
                      <a:pt x="11748" y="1751"/>
                      <a:pt x="11592" y="1518"/>
                      <a:pt x="11476" y="1323"/>
                    </a:cubicBezTo>
                    <a:cubicBezTo>
                      <a:pt x="11340" y="1070"/>
                      <a:pt x="11165" y="876"/>
                      <a:pt x="10970" y="720"/>
                    </a:cubicBezTo>
                    <a:cubicBezTo>
                      <a:pt x="10873" y="642"/>
                      <a:pt x="10776" y="545"/>
                      <a:pt x="10659" y="467"/>
                    </a:cubicBezTo>
                    <a:cubicBezTo>
                      <a:pt x="10523" y="390"/>
                      <a:pt x="10406" y="331"/>
                      <a:pt x="10289" y="292"/>
                    </a:cubicBezTo>
                    <a:cubicBezTo>
                      <a:pt x="9998" y="176"/>
                      <a:pt x="9686" y="98"/>
                      <a:pt x="9414" y="98"/>
                    </a:cubicBezTo>
                    <a:cubicBezTo>
                      <a:pt x="9239" y="98"/>
                      <a:pt x="9103" y="137"/>
                      <a:pt x="8947" y="176"/>
                    </a:cubicBezTo>
                    <a:cubicBezTo>
                      <a:pt x="8578" y="292"/>
                      <a:pt x="8267" y="565"/>
                      <a:pt x="8072" y="934"/>
                    </a:cubicBezTo>
                    <a:cubicBezTo>
                      <a:pt x="7839" y="1343"/>
                      <a:pt x="7761" y="1829"/>
                      <a:pt x="7703" y="2237"/>
                    </a:cubicBezTo>
                    <a:cubicBezTo>
                      <a:pt x="7664" y="2626"/>
                      <a:pt x="7644" y="3054"/>
                      <a:pt x="7664" y="3560"/>
                    </a:cubicBezTo>
                    <a:cubicBezTo>
                      <a:pt x="7664" y="3832"/>
                      <a:pt x="7683" y="4124"/>
                      <a:pt x="7703" y="4455"/>
                    </a:cubicBezTo>
                    <a:cubicBezTo>
                      <a:pt x="7547" y="4221"/>
                      <a:pt x="7372" y="4027"/>
                      <a:pt x="7197" y="3871"/>
                    </a:cubicBezTo>
                    <a:cubicBezTo>
                      <a:pt x="7080" y="3774"/>
                      <a:pt x="6964" y="3696"/>
                      <a:pt x="6866" y="3657"/>
                    </a:cubicBezTo>
                    <a:cubicBezTo>
                      <a:pt x="6788" y="3638"/>
                      <a:pt x="6711" y="3579"/>
                      <a:pt x="6633" y="3560"/>
                    </a:cubicBezTo>
                    <a:cubicBezTo>
                      <a:pt x="6575" y="3540"/>
                      <a:pt x="6477" y="3540"/>
                      <a:pt x="6400" y="3502"/>
                    </a:cubicBezTo>
                    <a:lnTo>
                      <a:pt x="6283" y="3502"/>
                    </a:lnTo>
                    <a:cubicBezTo>
                      <a:pt x="6186" y="3502"/>
                      <a:pt x="6088" y="3540"/>
                      <a:pt x="5952" y="3560"/>
                    </a:cubicBezTo>
                    <a:cubicBezTo>
                      <a:pt x="5816" y="3579"/>
                      <a:pt x="5641" y="3657"/>
                      <a:pt x="5524" y="3754"/>
                    </a:cubicBezTo>
                    <a:cubicBezTo>
                      <a:pt x="5408" y="3852"/>
                      <a:pt x="5310" y="3949"/>
                      <a:pt x="5174" y="4085"/>
                    </a:cubicBezTo>
                    <a:cubicBezTo>
                      <a:pt x="5116" y="4182"/>
                      <a:pt x="5057" y="4338"/>
                      <a:pt x="5019" y="4513"/>
                    </a:cubicBezTo>
                    <a:cubicBezTo>
                      <a:pt x="4960" y="4649"/>
                      <a:pt x="4960" y="4824"/>
                      <a:pt x="4941" y="4941"/>
                    </a:cubicBezTo>
                    <a:lnTo>
                      <a:pt x="4941" y="5213"/>
                    </a:lnTo>
                    <a:cubicBezTo>
                      <a:pt x="4727" y="4921"/>
                      <a:pt x="4493" y="4668"/>
                      <a:pt x="4280" y="4435"/>
                    </a:cubicBezTo>
                    <a:cubicBezTo>
                      <a:pt x="3813" y="3929"/>
                      <a:pt x="3385" y="3502"/>
                      <a:pt x="2918" y="3190"/>
                    </a:cubicBezTo>
                    <a:cubicBezTo>
                      <a:pt x="2432" y="2860"/>
                      <a:pt x="1946" y="2665"/>
                      <a:pt x="1518" y="2665"/>
                    </a:cubicBezTo>
                    <a:cubicBezTo>
                      <a:pt x="1265" y="2665"/>
                      <a:pt x="1031" y="2704"/>
                      <a:pt x="837" y="2821"/>
                    </a:cubicBezTo>
                    <a:cubicBezTo>
                      <a:pt x="642" y="2918"/>
                      <a:pt x="448" y="3093"/>
                      <a:pt x="292" y="3346"/>
                    </a:cubicBezTo>
                    <a:cubicBezTo>
                      <a:pt x="176" y="3502"/>
                      <a:pt x="78" y="3735"/>
                      <a:pt x="59" y="3949"/>
                    </a:cubicBezTo>
                    <a:cubicBezTo>
                      <a:pt x="1" y="4163"/>
                      <a:pt x="1" y="4416"/>
                      <a:pt x="59" y="4707"/>
                    </a:cubicBezTo>
                    <a:cubicBezTo>
                      <a:pt x="78" y="4921"/>
                      <a:pt x="156" y="5155"/>
                      <a:pt x="254" y="5427"/>
                    </a:cubicBezTo>
                    <a:cubicBezTo>
                      <a:pt x="351" y="5680"/>
                      <a:pt x="467" y="5933"/>
                      <a:pt x="604" y="6205"/>
                    </a:cubicBezTo>
                    <a:cubicBezTo>
                      <a:pt x="876" y="6672"/>
                      <a:pt x="1187" y="7158"/>
                      <a:pt x="1634" y="7683"/>
                    </a:cubicBezTo>
                    <a:cubicBezTo>
                      <a:pt x="1946" y="8072"/>
                      <a:pt x="2257" y="8442"/>
                      <a:pt x="2587" y="8792"/>
                    </a:cubicBezTo>
                    <a:cubicBezTo>
                      <a:pt x="2549" y="8792"/>
                      <a:pt x="2529" y="8753"/>
                      <a:pt x="2510" y="8753"/>
                    </a:cubicBezTo>
                    <a:cubicBezTo>
                      <a:pt x="2412" y="8753"/>
                      <a:pt x="2335" y="8733"/>
                      <a:pt x="2237" y="8733"/>
                    </a:cubicBezTo>
                    <a:cubicBezTo>
                      <a:pt x="1926" y="8733"/>
                      <a:pt x="1634" y="8811"/>
                      <a:pt x="1382" y="8947"/>
                    </a:cubicBezTo>
                    <a:cubicBezTo>
                      <a:pt x="1090" y="9122"/>
                      <a:pt x="876" y="9434"/>
                      <a:pt x="856" y="9764"/>
                    </a:cubicBezTo>
                    <a:cubicBezTo>
                      <a:pt x="798" y="10153"/>
                      <a:pt x="973" y="10581"/>
                      <a:pt x="1323" y="11048"/>
                    </a:cubicBezTo>
                    <a:cubicBezTo>
                      <a:pt x="1343" y="11087"/>
                      <a:pt x="1382" y="11126"/>
                      <a:pt x="1440" y="11126"/>
                    </a:cubicBezTo>
                    <a:cubicBezTo>
                      <a:pt x="1479" y="11165"/>
                      <a:pt x="1557" y="11223"/>
                      <a:pt x="1634" y="11262"/>
                    </a:cubicBezTo>
                    <a:cubicBezTo>
                      <a:pt x="1673" y="11379"/>
                      <a:pt x="1809" y="11456"/>
                      <a:pt x="1926" y="11456"/>
                    </a:cubicBezTo>
                    <a:lnTo>
                      <a:pt x="2004" y="11456"/>
                    </a:lnTo>
                    <a:cubicBezTo>
                      <a:pt x="2412" y="11359"/>
                      <a:pt x="2840" y="11262"/>
                      <a:pt x="3327" y="11184"/>
                    </a:cubicBezTo>
                    <a:cubicBezTo>
                      <a:pt x="4163" y="11067"/>
                      <a:pt x="5057" y="11028"/>
                      <a:pt x="6049" y="11028"/>
                    </a:cubicBezTo>
                    <a:cubicBezTo>
                      <a:pt x="7158" y="11028"/>
                      <a:pt x="8247" y="11087"/>
                      <a:pt x="9064" y="11145"/>
                    </a:cubicBezTo>
                    <a:cubicBezTo>
                      <a:pt x="9589" y="11184"/>
                      <a:pt x="10114" y="11223"/>
                      <a:pt x="10620" y="11262"/>
                    </a:cubicBezTo>
                    <a:cubicBezTo>
                      <a:pt x="11981" y="11379"/>
                      <a:pt x="13401" y="11476"/>
                      <a:pt x="14782" y="11515"/>
                    </a:cubicBezTo>
                    <a:lnTo>
                      <a:pt x="15132" y="11515"/>
                    </a:lnTo>
                    <a:cubicBezTo>
                      <a:pt x="16533" y="11515"/>
                      <a:pt x="17777" y="11417"/>
                      <a:pt x="18925" y="11223"/>
                    </a:cubicBezTo>
                    <a:cubicBezTo>
                      <a:pt x="20384" y="10951"/>
                      <a:pt x="21570" y="10542"/>
                      <a:pt x="22484" y="9900"/>
                    </a:cubicBezTo>
                    <a:cubicBezTo>
                      <a:pt x="23029" y="9531"/>
                      <a:pt x="23515" y="9103"/>
                      <a:pt x="23904" y="8597"/>
                    </a:cubicBezTo>
                    <a:cubicBezTo>
                      <a:pt x="24293" y="8072"/>
                      <a:pt x="24604" y="7469"/>
                      <a:pt x="24857" y="6788"/>
                    </a:cubicBezTo>
                    <a:cubicBezTo>
                      <a:pt x="24974" y="6458"/>
                      <a:pt x="25051" y="6108"/>
                      <a:pt x="25110" y="5699"/>
                    </a:cubicBezTo>
                    <a:cubicBezTo>
                      <a:pt x="25188" y="5291"/>
                      <a:pt x="25207" y="4902"/>
                      <a:pt x="25246" y="4532"/>
                    </a:cubicBezTo>
                    <a:cubicBezTo>
                      <a:pt x="25246" y="4221"/>
                      <a:pt x="25207" y="3871"/>
                      <a:pt x="25168" y="3540"/>
                    </a:cubicBezTo>
                    <a:cubicBezTo>
                      <a:pt x="25110" y="3268"/>
                      <a:pt x="25051" y="2996"/>
                      <a:pt x="24915" y="2724"/>
                    </a:cubicBezTo>
                    <a:cubicBezTo>
                      <a:pt x="24721" y="2296"/>
                      <a:pt x="24410" y="1926"/>
                      <a:pt x="24021" y="1712"/>
                    </a:cubicBezTo>
                    <a:cubicBezTo>
                      <a:pt x="23729" y="1537"/>
                      <a:pt x="23398" y="1440"/>
                      <a:pt x="23048" y="1440"/>
                    </a:cubicBezTo>
                    <a:cubicBezTo>
                      <a:pt x="22970" y="1440"/>
                      <a:pt x="22873" y="1440"/>
                      <a:pt x="22815" y="1459"/>
                    </a:cubicBezTo>
                    <a:cubicBezTo>
                      <a:pt x="22679" y="1498"/>
                      <a:pt x="22581" y="1498"/>
                      <a:pt x="22465" y="1537"/>
                    </a:cubicBezTo>
                    <a:cubicBezTo>
                      <a:pt x="22348" y="1557"/>
                      <a:pt x="22231" y="1615"/>
                      <a:pt x="22095" y="1654"/>
                    </a:cubicBezTo>
                    <a:cubicBezTo>
                      <a:pt x="21901" y="1732"/>
                      <a:pt x="21706" y="1848"/>
                      <a:pt x="21512" y="2004"/>
                    </a:cubicBezTo>
                    <a:cubicBezTo>
                      <a:pt x="21298" y="2179"/>
                      <a:pt x="21103" y="2373"/>
                      <a:pt x="20928" y="2568"/>
                    </a:cubicBezTo>
                    <a:cubicBezTo>
                      <a:pt x="20734" y="2782"/>
                      <a:pt x="20578" y="3054"/>
                      <a:pt x="20422" y="3307"/>
                    </a:cubicBezTo>
                    <a:cubicBezTo>
                      <a:pt x="20345" y="3443"/>
                      <a:pt x="20306" y="3540"/>
                      <a:pt x="20247" y="3657"/>
                    </a:cubicBezTo>
                    <a:cubicBezTo>
                      <a:pt x="20189" y="3015"/>
                      <a:pt x="20053" y="2490"/>
                      <a:pt x="19936" y="2023"/>
                    </a:cubicBezTo>
                    <a:cubicBezTo>
                      <a:pt x="19858" y="1790"/>
                      <a:pt x="19761" y="1518"/>
                      <a:pt x="19664" y="1245"/>
                    </a:cubicBezTo>
                    <a:cubicBezTo>
                      <a:pt x="19567" y="1031"/>
                      <a:pt x="19450" y="837"/>
                      <a:pt x="19333" y="662"/>
                    </a:cubicBezTo>
                    <a:cubicBezTo>
                      <a:pt x="19178" y="467"/>
                      <a:pt x="19022" y="292"/>
                      <a:pt x="18828" y="195"/>
                    </a:cubicBezTo>
                    <a:cubicBezTo>
                      <a:pt x="18672" y="59"/>
                      <a:pt x="18478" y="1"/>
                      <a:pt x="18283" y="1"/>
                    </a:cubicBezTo>
                    <a:close/>
                  </a:path>
                </a:pathLst>
              </a:custGeom>
              <a:solidFill>
                <a:srgbClr val="74BEA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0" name="Google Shape;2050;p56"/>
              <p:cNvSpPr/>
              <p:nvPr/>
            </p:nvSpPr>
            <p:spPr>
              <a:xfrm rot="377868">
                <a:off x="1531898" y="3069526"/>
                <a:ext cx="635072" cy="266009"/>
              </a:xfrm>
              <a:custGeom>
                <a:avLst/>
                <a:gdLst/>
                <a:ahLst/>
                <a:cxnLst/>
                <a:rect l="l" t="t" r="r" b="b"/>
                <a:pathLst>
                  <a:path w="25402" h="10640" extrusionOk="0">
                    <a:moveTo>
                      <a:pt x="18322" y="1"/>
                    </a:moveTo>
                    <a:cubicBezTo>
                      <a:pt x="18244" y="1"/>
                      <a:pt x="18185" y="20"/>
                      <a:pt x="18108" y="39"/>
                    </a:cubicBezTo>
                    <a:lnTo>
                      <a:pt x="17894" y="117"/>
                    </a:lnTo>
                    <a:cubicBezTo>
                      <a:pt x="17719" y="195"/>
                      <a:pt x="17563" y="312"/>
                      <a:pt x="17505" y="409"/>
                    </a:cubicBezTo>
                    <a:cubicBezTo>
                      <a:pt x="17407" y="506"/>
                      <a:pt x="17271" y="623"/>
                      <a:pt x="17174" y="798"/>
                    </a:cubicBezTo>
                    <a:cubicBezTo>
                      <a:pt x="17077" y="954"/>
                      <a:pt x="17019" y="1109"/>
                      <a:pt x="16921" y="1362"/>
                    </a:cubicBezTo>
                    <a:cubicBezTo>
                      <a:pt x="16766" y="1770"/>
                      <a:pt x="16727" y="2237"/>
                      <a:pt x="16746" y="2743"/>
                    </a:cubicBezTo>
                    <a:cubicBezTo>
                      <a:pt x="16766" y="3229"/>
                      <a:pt x="16863" y="3715"/>
                      <a:pt x="16980" y="4163"/>
                    </a:cubicBezTo>
                    <a:cubicBezTo>
                      <a:pt x="17038" y="4318"/>
                      <a:pt x="17077" y="4493"/>
                      <a:pt x="17116" y="4668"/>
                    </a:cubicBezTo>
                    <a:cubicBezTo>
                      <a:pt x="17174" y="4980"/>
                      <a:pt x="17271" y="5330"/>
                      <a:pt x="17349" y="5660"/>
                    </a:cubicBezTo>
                    <a:cubicBezTo>
                      <a:pt x="17310" y="5641"/>
                      <a:pt x="17232" y="5641"/>
                      <a:pt x="17174" y="5641"/>
                    </a:cubicBezTo>
                    <a:cubicBezTo>
                      <a:pt x="16941" y="5641"/>
                      <a:pt x="16688" y="5719"/>
                      <a:pt x="16474" y="5855"/>
                    </a:cubicBezTo>
                    <a:cubicBezTo>
                      <a:pt x="16299" y="5952"/>
                      <a:pt x="16182" y="6108"/>
                      <a:pt x="16065" y="6244"/>
                    </a:cubicBezTo>
                    <a:cubicBezTo>
                      <a:pt x="16007" y="6322"/>
                      <a:pt x="15968" y="6360"/>
                      <a:pt x="15910" y="6438"/>
                    </a:cubicBezTo>
                    <a:cubicBezTo>
                      <a:pt x="15890" y="6341"/>
                      <a:pt x="15852" y="6244"/>
                      <a:pt x="15774" y="6166"/>
                    </a:cubicBezTo>
                    <a:cubicBezTo>
                      <a:pt x="15677" y="6030"/>
                      <a:pt x="15521" y="5874"/>
                      <a:pt x="15385" y="5777"/>
                    </a:cubicBezTo>
                    <a:cubicBezTo>
                      <a:pt x="15268" y="5719"/>
                      <a:pt x="15093" y="5641"/>
                      <a:pt x="14918" y="5621"/>
                    </a:cubicBezTo>
                    <a:cubicBezTo>
                      <a:pt x="14840" y="5621"/>
                      <a:pt x="14743" y="5582"/>
                      <a:pt x="14685" y="5582"/>
                    </a:cubicBezTo>
                    <a:cubicBezTo>
                      <a:pt x="14587" y="5582"/>
                      <a:pt x="14490" y="5621"/>
                      <a:pt x="14393" y="5621"/>
                    </a:cubicBezTo>
                    <a:cubicBezTo>
                      <a:pt x="14237" y="5641"/>
                      <a:pt x="14101" y="5680"/>
                      <a:pt x="13907" y="5758"/>
                    </a:cubicBezTo>
                    <a:cubicBezTo>
                      <a:pt x="13732" y="5835"/>
                      <a:pt x="13576" y="5913"/>
                      <a:pt x="13420" y="6030"/>
                    </a:cubicBezTo>
                    <a:cubicBezTo>
                      <a:pt x="13245" y="6127"/>
                      <a:pt x="13090" y="6244"/>
                      <a:pt x="12934" y="6360"/>
                    </a:cubicBezTo>
                    <a:lnTo>
                      <a:pt x="12934" y="6302"/>
                    </a:lnTo>
                    <a:cubicBezTo>
                      <a:pt x="12759" y="4746"/>
                      <a:pt x="12584" y="3151"/>
                      <a:pt x="11884" y="1731"/>
                    </a:cubicBezTo>
                    <a:cubicBezTo>
                      <a:pt x="11417" y="798"/>
                      <a:pt x="10834" y="234"/>
                      <a:pt x="10153" y="78"/>
                    </a:cubicBezTo>
                    <a:cubicBezTo>
                      <a:pt x="10036" y="39"/>
                      <a:pt x="9919" y="20"/>
                      <a:pt x="9764" y="20"/>
                    </a:cubicBezTo>
                    <a:lnTo>
                      <a:pt x="9589" y="20"/>
                    </a:lnTo>
                    <a:cubicBezTo>
                      <a:pt x="9394" y="39"/>
                      <a:pt x="9200" y="98"/>
                      <a:pt x="8986" y="195"/>
                    </a:cubicBezTo>
                    <a:cubicBezTo>
                      <a:pt x="8850" y="273"/>
                      <a:pt x="8675" y="389"/>
                      <a:pt x="8480" y="526"/>
                    </a:cubicBezTo>
                    <a:cubicBezTo>
                      <a:pt x="8364" y="662"/>
                      <a:pt x="8227" y="778"/>
                      <a:pt x="8111" y="954"/>
                    </a:cubicBezTo>
                    <a:cubicBezTo>
                      <a:pt x="8033" y="1051"/>
                      <a:pt x="7975" y="1167"/>
                      <a:pt x="7897" y="1343"/>
                    </a:cubicBezTo>
                    <a:cubicBezTo>
                      <a:pt x="7819" y="1479"/>
                      <a:pt x="7780" y="1634"/>
                      <a:pt x="7741" y="1790"/>
                    </a:cubicBezTo>
                    <a:cubicBezTo>
                      <a:pt x="7683" y="2062"/>
                      <a:pt x="7644" y="2373"/>
                      <a:pt x="7624" y="2762"/>
                    </a:cubicBezTo>
                    <a:cubicBezTo>
                      <a:pt x="7605" y="3151"/>
                      <a:pt x="7624" y="3579"/>
                      <a:pt x="7644" y="3968"/>
                    </a:cubicBezTo>
                    <a:cubicBezTo>
                      <a:pt x="7527" y="3832"/>
                      <a:pt x="7352" y="3715"/>
                      <a:pt x="7197" y="3618"/>
                    </a:cubicBezTo>
                    <a:cubicBezTo>
                      <a:pt x="7002" y="3521"/>
                      <a:pt x="6749" y="3443"/>
                      <a:pt x="6516" y="3443"/>
                    </a:cubicBezTo>
                    <a:cubicBezTo>
                      <a:pt x="6360" y="3443"/>
                      <a:pt x="6224" y="3482"/>
                      <a:pt x="6069" y="3521"/>
                    </a:cubicBezTo>
                    <a:cubicBezTo>
                      <a:pt x="5660" y="3638"/>
                      <a:pt x="5368" y="3929"/>
                      <a:pt x="5213" y="4182"/>
                    </a:cubicBezTo>
                    <a:cubicBezTo>
                      <a:pt x="5115" y="4318"/>
                      <a:pt x="5018" y="4493"/>
                      <a:pt x="4979" y="4707"/>
                    </a:cubicBezTo>
                    <a:cubicBezTo>
                      <a:pt x="4960" y="4804"/>
                      <a:pt x="4921" y="4902"/>
                      <a:pt x="4902" y="5038"/>
                    </a:cubicBezTo>
                    <a:cubicBezTo>
                      <a:pt x="4571" y="4571"/>
                      <a:pt x="4124" y="4007"/>
                      <a:pt x="3637" y="3540"/>
                    </a:cubicBezTo>
                    <a:cubicBezTo>
                      <a:pt x="3326" y="3229"/>
                      <a:pt x="3034" y="3015"/>
                      <a:pt x="2723" y="2840"/>
                    </a:cubicBezTo>
                    <a:cubicBezTo>
                      <a:pt x="2568" y="2762"/>
                      <a:pt x="2393" y="2704"/>
                      <a:pt x="2237" y="2646"/>
                    </a:cubicBezTo>
                    <a:cubicBezTo>
                      <a:pt x="2062" y="2607"/>
                      <a:pt x="1887" y="2568"/>
                      <a:pt x="1673" y="2568"/>
                    </a:cubicBezTo>
                    <a:lnTo>
                      <a:pt x="1615" y="2568"/>
                    </a:lnTo>
                    <a:cubicBezTo>
                      <a:pt x="1498" y="2568"/>
                      <a:pt x="1323" y="2607"/>
                      <a:pt x="1187" y="2626"/>
                    </a:cubicBezTo>
                    <a:cubicBezTo>
                      <a:pt x="1031" y="2646"/>
                      <a:pt x="895" y="2723"/>
                      <a:pt x="778" y="2782"/>
                    </a:cubicBezTo>
                    <a:cubicBezTo>
                      <a:pt x="681" y="2860"/>
                      <a:pt x="545" y="2937"/>
                      <a:pt x="448" y="3054"/>
                    </a:cubicBezTo>
                    <a:cubicBezTo>
                      <a:pt x="350" y="3151"/>
                      <a:pt x="292" y="3268"/>
                      <a:pt x="214" y="3424"/>
                    </a:cubicBezTo>
                    <a:cubicBezTo>
                      <a:pt x="98" y="3657"/>
                      <a:pt x="20" y="3949"/>
                      <a:pt x="20" y="4279"/>
                    </a:cubicBezTo>
                    <a:cubicBezTo>
                      <a:pt x="0" y="4571"/>
                      <a:pt x="39" y="4882"/>
                      <a:pt x="117" y="5193"/>
                    </a:cubicBezTo>
                    <a:cubicBezTo>
                      <a:pt x="136" y="5349"/>
                      <a:pt x="195" y="5466"/>
                      <a:pt x="253" y="5660"/>
                    </a:cubicBezTo>
                    <a:cubicBezTo>
                      <a:pt x="331" y="5835"/>
                      <a:pt x="409" y="6030"/>
                      <a:pt x="525" y="6224"/>
                    </a:cubicBezTo>
                    <a:cubicBezTo>
                      <a:pt x="700" y="6535"/>
                      <a:pt x="895" y="6827"/>
                      <a:pt x="1206" y="7216"/>
                    </a:cubicBezTo>
                    <a:cubicBezTo>
                      <a:pt x="1401" y="7488"/>
                      <a:pt x="1654" y="7722"/>
                      <a:pt x="1848" y="7994"/>
                    </a:cubicBezTo>
                    <a:lnTo>
                      <a:pt x="1887" y="8072"/>
                    </a:lnTo>
                    <a:lnTo>
                      <a:pt x="1984" y="8169"/>
                    </a:lnTo>
                    <a:cubicBezTo>
                      <a:pt x="2140" y="8305"/>
                      <a:pt x="2256" y="8480"/>
                      <a:pt x="2373" y="8636"/>
                    </a:cubicBezTo>
                    <a:cubicBezTo>
                      <a:pt x="2451" y="8694"/>
                      <a:pt x="2490" y="8792"/>
                      <a:pt x="2568" y="8869"/>
                    </a:cubicBezTo>
                    <a:lnTo>
                      <a:pt x="2529" y="8850"/>
                    </a:lnTo>
                    <a:cubicBezTo>
                      <a:pt x="2431" y="8830"/>
                      <a:pt x="2295" y="8830"/>
                      <a:pt x="2198" y="8830"/>
                    </a:cubicBezTo>
                    <a:lnTo>
                      <a:pt x="2081" y="8830"/>
                    </a:lnTo>
                    <a:cubicBezTo>
                      <a:pt x="1809" y="8850"/>
                      <a:pt x="1556" y="8947"/>
                      <a:pt x="1323" y="9083"/>
                    </a:cubicBezTo>
                    <a:cubicBezTo>
                      <a:pt x="1226" y="9161"/>
                      <a:pt x="1167" y="9239"/>
                      <a:pt x="1089" y="9336"/>
                    </a:cubicBezTo>
                    <a:cubicBezTo>
                      <a:pt x="1012" y="9433"/>
                      <a:pt x="973" y="9550"/>
                      <a:pt x="914" y="9706"/>
                    </a:cubicBezTo>
                    <a:cubicBezTo>
                      <a:pt x="895" y="9822"/>
                      <a:pt x="876" y="9939"/>
                      <a:pt x="876" y="10095"/>
                    </a:cubicBezTo>
                    <a:cubicBezTo>
                      <a:pt x="876" y="10231"/>
                      <a:pt x="914" y="10406"/>
                      <a:pt x="992" y="10581"/>
                    </a:cubicBezTo>
                    <a:cubicBezTo>
                      <a:pt x="1012" y="10620"/>
                      <a:pt x="1031" y="10639"/>
                      <a:pt x="1070" y="10639"/>
                    </a:cubicBezTo>
                    <a:cubicBezTo>
                      <a:pt x="1109" y="10639"/>
                      <a:pt x="1128" y="10620"/>
                      <a:pt x="1128" y="10600"/>
                    </a:cubicBezTo>
                    <a:lnTo>
                      <a:pt x="1128" y="10542"/>
                    </a:lnTo>
                    <a:cubicBezTo>
                      <a:pt x="1089" y="10425"/>
                      <a:pt x="1031" y="10309"/>
                      <a:pt x="1031" y="10192"/>
                    </a:cubicBezTo>
                    <a:lnTo>
                      <a:pt x="1031" y="9900"/>
                    </a:lnTo>
                    <a:cubicBezTo>
                      <a:pt x="1070" y="9822"/>
                      <a:pt x="1070" y="9725"/>
                      <a:pt x="1109" y="9647"/>
                    </a:cubicBezTo>
                    <a:cubicBezTo>
                      <a:pt x="1128" y="9570"/>
                      <a:pt x="1187" y="9531"/>
                      <a:pt x="1206" y="9453"/>
                    </a:cubicBezTo>
                    <a:cubicBezTo>
                      <a:pt x="1284" y="9375"/>
                      <a:pt x="1323" y="9317"/>
                      <a:pt x="1401" y="9239"/>
                    </a:cubicBezTo>
                    <a:cubicBezTo>
                      <a:pt x="1478" y="9181"/>
                      <a:pt x="1556" y="9142"/>
                      <a:pt x="1654" y="9083"/>
                    </a:cubicBezTo>
                    <a:cubicBezTo>
                      <a:pt x="1751" y="9044"/>
                      <a:pt x="1867" y="9025"/>
                      <a:pt x="1984" y="8986"/>
                    </a:cubicBezTo>
                    <a:lnTo>
                      <a:pt x="2334" y="8986"/>
                    </a:lnTo>
                    <a:cubicBezTo>
                      <a:pt x="2431" y="9025"/>
                      <a:pt x="2548" y="9044"/>
                      <a:pt x="2665" y="9083"/>
                    </a:cubicBezTo>
                    <a:cubicBezTo>
                      <a:pt x="2723" y="9122"/>
                      <a:pt x="2762" y="9142"/>
                      <a:pt x="2782" y="9161"/>
                    </a:cubicBezTo>
                    <a:cubicBezTo>
                      <a:pt x="2820" y="9161"/>
                      <a:pt x="2840" y="9181"/>
                      <a:pt x="2840" y="9181"/>
                    </a:cubicBezTo>
                    <a:cubicBezTo>
                      <a:pt x="2859" y="9181"/>
                      <a:pt x="2879" y="9181"/>
                      <a:pt x="2918" y="9161"/>
                    </a:cubicBezTo>
                    <a:cubicBezTo>
                      <a:pt x="2937" y="9142"/>
                      <a:pt x="2957" y="9064"/>
                      <a:pt x="2937" y="9044"/>
                    </a:cubicBezTo>
                    <a:cubicBezTo>
                      <a:pt x="2840" y="8869"/>
                      <a:pt x="2723" y="8733"/>
                      <a:pt x="2587" y="8578"/>
                    </a:cubicBezTo>
                    <a:cubicBezTo>
                      <a:pt x="2470" y="8442"/>
                      <a:pt x="2373" y="8286"/>
                      <a:pt x="2256" y="8150"/>
                    </a:cubicBezTo>
                    <a:lnTo>
                      <a:pt x="2081" y="7916"/>
                    </a:lnTo>
                    <a:cubicBezTo>
                      <a:pt x="1887" y="7683"/>
                      <a:pt x="1692" y="7469"/>
                      <a:pt x="1517" y="7216"/>
                    </a:cubicBezTo>
                    <a:cubicBezTo>
                      <a:pt x="1362" y="6983"/>
                      <a:pt x="1187" y="6749"/>
                      <a:pt x="1031" y="6535"/>
                    </a:cubicBezTo>
                    <a:cubicBezTo>
                      <a:pt x="895" y="6302"/>
                      <a:pt x="739" y="6030"/>
                      <a:pt x="623" y="5758"/>
                    </a:cubicBezTo>
                    <a:cubicBezTo>
                      <a:pt x="545" y="5582"/>
                      <a:pt x="506" y="5427"/>
                      <a:pt x="448" y="5271"/>
                    </a:cubicBezTo>
                    <a:cubicBezTo>
                      <a:pt x="409" y="5135"/>
                      <a:pt x="389" y="4980"/>
                      <a:pt x="350" y="4804"/>
                    </a:cubicBezTo>
                    <a:cubicBezTo>
                      <a:pt x="331" y="4591"/>
                      <a:pt x="331" y="4357"/>
                      <a:pt x="350" y="4124"/>
                    </a:cubicBezTo>
                    <a:cubicBezTo>
                      <a:pt x="389" y="3968"/>
                      <a:pt x="428" y="3813"/>
                      <a:pt x="487" y="3676"/>
                    </a:cubicBezTo>
                    <a:cubicBezTo>
                      <a:pt x="525" y="3579"/>
                      <a:pt x="584" y="3482"/>
                      <a:pt x="642" y="3404"/>
                    </a:cubicBezTo>
                    <a:cubicBezTo>
                      <a:pt x="720" y="3326"/>
                      <a:pt x="778" y="3249"/>
                      <a:pt x="837" y="3210"/>
                    </a:cubicBezTo>
                    <a:cubicBezTo>
                      <a:pt x="914" y="3151"/>
                      <a:pt x="992" y="3112"/>
                      <a:pt x="1070" y="3093"/>
                    </a:cubicBezTo>
                    <a:cubicBezTo>
                      <a:pt x="1167" y="3035"/>
                      <a:pt x="1265" y="3015"/>
                      <a:pt x="1381" y="3015"/>
                    </a:cubicBezTo>
                    <a:cubicBezTo>
                      <a:pt x="1459" y="3015"/>
                      <a:pt x="1517" y="2996"/>
                      <a:pt x="1595" y="2996"/>
                    </a:cubicBezTo>
                    <a:cubicBezTo>
                      <a:pt x="1692" y="2996"/>
                      <a:pt x="1790" y="2996"/>
                      <a:pt x="1887" y="3015"/>
                    </a:cubicBezTo>
                    <a:cubicBezTo>
                      <a:pt x="2043" y="3035"/>
                      <a:pt x="2179" y="3093"/>
                      <a:pt x="2334" y="3132"/>
                    </a:cubicBezTo>
                    <a:cubicBezTo>
                      <a:pt x="2568" y="3249"/>
                      <a:pt x="2782" y="3365"/>
                      <a:pt x="3054" y="3579"/>
                    </a:cubicBezTo>
                    <a:cubicBezTo>
                      <a:pt x="3462" y="3890"/>
                      <a:pt x="3851" y="4299"/>
                      <a:pt x="4240" y="4785"/>
                    </a:cubicBezTo>
                    <a:cubicBezTo>
                      <a:pt x="4415" y="4999"/>
                      <a:pt x="4590" y="5232"/>
                      <a:pt x="4727" y="5446"/>
                    </a:cubicBezTo>
                    <a:cubicBezTo>
                      <a:pt x="4765" y="5485"/>
                      <a:pt x="4785" y="5524"/>
                      <a:pt x="4824" y="5524"/>
                    </a:cubicBezTo>
                    <a:lnTo>
                      <a:pt x="4882" y="5524"/>
                    </a:lnTo>
                    <a:cubicBezTo>
                      <a:pt x="4902" y="5524"/>
                      <a:pt x="4921" y="5524"/>
                      <a:pt x="4979" y="5485"/>
                    </a:cubicBezTo>
                    <a:cubicBezTo>
                      <a:pt x="5018" y="5466"/>
                      <a:pt x="5057" y="5446"/>
                      <a:pt x="5057" y="5388"/>
                    </a:cubicBezTo>
                    <a:lnTo>
                      <a:pt x="5057" y="5291"/>
                    </a:lnTo>
                    <a:cubicBezTo>
                      <a:pt x="5057" y="5252"/>
                      <a:pt x="5057" y="5174"/>
                      <a:pt x="5077" y="5135"/>
                    </a:cubicBezTo>
                    <a:cubicBezTo>
                      <a:pt x="5096" y="4980"/>
                      <a:pt x="5115" y="4843"/>
                      <a:pt x="5193" y="4688"/>
                    </a:cubicBezTo>
                    <a:cubicBezTo>
                      <a:pt x="5252" y="4571"/>
                      <a:pt x="5310" y="4474"/>
                      <a:pt x="5388" y="4377"/>
                    </a:cubicBezTo>
                    <a:cubicBezTo>
                      <a:pt x="5466" y="4299"/>
                      <a:pt x="5543" y="4202"/>
                      <a:pt x="5602" y="4143"/>
                    </a:cubicBezTo>
                    <a:cubicBezTo>
                      <a:pt x="5699" y="4085"/>
                      <a:pt x="5777" y="4027"/>
                      <a:pt x="5874" y="3988"/>
                    </a:cubicBezTo>
                    <a:cubicBezTo>
                      <a:pt x="5971" y="3929"/>
                      <a:pt x="6088" y="3910"/>
                      <a:pt x="6185" y="3910"/>
                    </a:cubicBezTo>
                    <a:lnTo>
                      <a:pt x="6458" y="3910"/>
                    </a:lnTo>
                    <a:cubicBezTo>
                      <a:pt x="6555" y="3929"/>
                      <a:pt x="6652" y="3949"/>
                      <a:pt x="6730" y="3988"/>
                    </a:cubicBezTo>
                    <a:cubicBezTo>
                      <a:pt x="6827" y="4027"/>
                      <a:pt x="6905" y="4085"/>
                      <a:pt x="7002" y="4143"/>
                    </a:cubicBezTo>
                    <a:cubicBezTo>
                      <a:pt x="7099" y="4240"/>
                      <a:pt x="7197" y="4318"/>
                      <a:pt x="7255" y="4435"/>
                    </a:cubicBezTo>
                    <a:cubicBezTo>
                      <a:pt x="7352" y="4571"/>
                      <a:pt x="7430" y="4707"/>
                      <a:pt x="7508" y="4804"/>
                    </a:cubicBezTo>
                    <a:cubicBezTo>
                      <a:pt x="7527" y="4882"/>
                      <a:pt x="7605" y="4921"/>
                      <a:pt x="7702" y="4921"/>
                    </a:cubicBezTo>
                    <a:lnTo>
                      <a:pt x="7741" y="4921"/>
                    </a:lnTo>
                    <a:cubicBezTo>
                      <a:pt x="7800" y="4902"/>
                      <a:pt x="7838" y="4882"/>
                      <a:pt x="7897" y="4804"/>
                    </a:cubicBezTo>
                    <a:cubicBezTo>
                      <a:pt x="7916" y="4766"/>
                      <a:pt x="7916" y="4707"/>
                      <a:pt x="7916" y="4668"/>
                    </a:cubicBezTo>
                    <a:cubicBezTo>
                      <a:pt x="7897" y="4610"/>
                      <a:pt x="7877" y="4571"/>
                      <a:pt x="7838" y="4493"/>
                    </a:cubicBezTo>
                    <a:lnTo>
                      <a:pt x="7819" y="4124"/>
                    </a:lnTo>
                    <a:cubicBezTo>
                      <a:pt x="7800" y="3560"/>
                      <a:pt x="7780" y="2996"/>
                      <a:pt x="7838" y="2393"/>
                    </a:cubicBezTo>
                    <a:cubicBezTo>
                      <a:pt x="7897" y="2120"/>
                      <a:pt x="7936" y="1848"/>
                      <a:pt x="8033" y="1595"/>
                    </a:cubicBezTo>
                    <a:cubicBezTo>
                      <a:pt x="8111" y="1420"/>
                      <a:pt x="8208" y="1284"/>
                      <a:pt x="8305" y="1129"/>
                    </a:cubicBezTo>
                    <a:cubicBezTo>
                      <a:pt x="8402" y="1012"/>
                      <a:pt x="8519" y="895"/>
                      <a:pt x="8655" y="798"/>
                    </a:cubicBezTo>
                    <a:cubicBezTo>
                      <a:pt x="8772" y="701"/>
                      <a:pt x="8908" y="623"/>
                      <a:pt x="9044" y="545"/>
                    </a:cubicBezTo>
                    <a:cubicBezTo>
                      <a:pt x="9161" y="506"/>
                      <a:pt x="9278" y="448"/>
                      <a:pt x="9394" y="448"/>
                    </a:cubicBezTo>
                    <a:lnTo>
                      <a:pt x="9764" y="448"/>
                    </a:lnTo>
                    <a:cubicBezTo>
                      <a:pt x="9881" y="487"/>
                      <a:pt x="9978" y="506"/>
                      <a:pt x="10114" y="545"/>
                    </a:cubicBezTo>
                    <a:cubicBezTo>
                      <a:pt x="10231" y="603"/>
                      <a:pt x="10347" y="701"/>
                      <a:pt x="10464" y="778"/>
                    </a:cubicBezTo>
                    <a:cubicBezTo>
                      <a:pt x="10639" y="895"/>
                      <a:pt x="10795" y="1070"/>
                      <a:pt x="10931" y="1226"/>
                    </a:cubicBezTo>
                    <a:lnTo>
                      <a:pt x="10950" y="1265"/>
                    </a:lnTo>
                    <a:cubicBezTo>
                      <a:pt x="11203" y="1576"/>
                      <a:pt x="11398" y="1945"/>
                      <a:pt x="11573" y="2354"/>
                    </a:cubicBezTo>
                    <a:cubicBezTo>
                      <a:pt x="11884" y="3112"/>
                      <a:pt x="12098" y="3988"/>
                      <a:pt x="12273" y="5096"/>
                    </a:cubicBezTo>
                    <a:cubicBezTo>
                      <a:pt x="12351" y="5563"/>
                      <a:pt x="12390" y="6088"/>
                      <a:pt x="12448" y="6711"/>
                    </a:cubicBezTo>
                    <a:cubicBezTo>
                      <a:pt x="12390" y="6769"/>
                      <a:pt x="12409" y="6866"/>
                      <a:pt x="12467" y="6944"/>
                    </a:cubicBezTo>
                    <a:cubicBezTo>
                      <a:pt x="12506" y="6963"/>
                      <a:pt x="12565" y="7002"/>
                      <a:pt x="12604" y="7002"/>
                    </a:cubicBezTo>
                    <a:cubicBezTo>
                      <a:pt x="12662" y="7002"/>
                      <a:pt x="12701" y="6963"/>
                      <a:pt x="12759" y="6944"/>
                    </a:cubicBezTo>
                    <a:cubicBezTo>
                      <a:pt x="12876" y="6827"/>
                      <a:pt x="12992" y="6711"/>
                      <a:pt x="13148" y="6574"/>
                    </a:cubicBezTo>
                    <a:cubicBezTo>
                      <a:pt x="13362" y="6419"/>
                      <a:pt x="13576" y="6283"/>
                      <a:pt x="13829" y="6185"/>
                    </a:cubicBezTo>
                    <a:cubicBezTo>
                      <a:pt x="14023" y="6127"/>
                      <a:pt x="14198" y="6069"/>
                      <a:pt x="14334" y="6049"/>
                    </a:cubicBezTo>
                    <a:lnTo>
                      <a:pt x="14626" y="6049"/>
                    </a:lnTo>
                    <a:cubicBezTo>
                      <a:pt x="14704" y="6069"/>
                      <a:pt x="14782" y="6069"/>
                      <a:pt x="14840" y="6088"/>
                    </a:cubicBezTo>
                    <a:cubicBezTo>
                      <a:pt x="14918" y="6127"/>
                      <a:pt x="14976" y="6166"/>
                      <a:pt x="15015" y="6185"/>
                    </a:cubicBezTo>
                    <a:lnTo>
                      <a:pt x="15171" y="6341"/>
                    </a:lnTo>
                    <a:cubicBezTo>
                      <a:pt x="15229" y="6438"/>
                      <a:pt x="15288" y="6535"/>
                      <a:pt x="15365" y="6652"/>
                    </a:cubicBezTo>
                    <a:cubicBezTo>
                      <a:pt x="15385" y="6711"/>
                      <a:pt x="15404" y="6749"/>
                      <a:pt x="15404" y="6808"/>
                    </a:cubicBezTo>
                    <a:cubicBezTo>
                      <a:pt x="15424" y="6886"/>
                      <a:pt x="15463" y="6905"/>
                      <a:pt x="15501" y="6924"/>
                    </a:cubicBezTo>
                    <a:cubicBezTo>
                      <a:pt x="15521" y="6944"/>
                      <a:pt x="15579" y="6944"/>
                      <a:pt x="15618" y="6944"/>
                    </a:cubicBezTo>
                    <a:lnTo>
                      <a:pt x="15677" y="6944"/>
                    </a:lnTo>
                    <a:cubicBezTo>
                      <a:pt x="15754" y="6924"/>
                      <a:pt x="15793" y="6866"/>
                      <a:pt x="15813" y="6769"/>
                    </a:cubicBezTo>
                    <a:lnTo>
                      <a:pt x="15871" y="6711"/>
                    </a:lnTo>
                    <a:cubicBezTo>
                      <a:pt x="15968" y="6555"/>
                      <a:pt x="16104" y="6438"/>
                      <a:pt x="16241" y="6341"/>
                    </a:cubicBezTo>
                    <a:cubicBezTo>
                      <a:pt x="16338" y="6263"/>
                      <a:pt x="16435" y="6224"/>
                      <a:pt x="16552" y="6166"/>
                    </a:cubicBezTo>
                    <a:cubicBezTo>
                      <a:pt x="16649" y="6127"/>
                      <a:pt x="16746" y="6088"/>
                      <a:pt x="16843" y="6088"/>
                    </a:cubicBezTo>
                    <a:lnTo>
                      <a:pt x="17330" y="6088"/>
                    </a:lnTo>
                    <a:cubicBezTo>
                      <a:pt x="17427" y="6088"/>
                      <a:pt x="17524" y="6030"/>
                      <a:pt x="17544" y="5952"/>
                    </a:cubicBezTo>
                    <a:cubicBezTo>
                      <a:pt x="17563" y="5855"/>
                      <a:pt x="17544" y="5758"/>
                      <a:pt x="17466" y="5738"/>
                    </a:cubicBezTo>
                    <a:cubicBezTo>
                      <a:pt x="17427" y="5349"/>
                      <a:pt x="17330" y="4980"/>
                      <a:pt x="17232" y="4610"/>
                    </a:cubicBezTo>
                    <a:lnTo>
                      <a:pt x="17213" y="4532"/>
                    </a:lnTo>
                    <a:cubicBezTo>
                      <a:pt x="17116" y="4124"/>
                      <a:pt x="17019" y="3657"/>
                      <a:pt x="16941" y="3229"/>
                    </a:cubicBezTo>
                    <a:cubicBezTo>
                      <a:pt x="16882" y="2840"/>
                      <a:pt x="16882" y="2471"/>
                      <a:pt x="16921" y="2140"/>
                    </a:cubicBezTo>
                    <a:cubicBezTo>
                      <a:pt x="16941" y="1868"/>
                      <a:pt x="17019" y="1615"/>
                      <a:pt x="17116" y="1381"/>
                    </a:cubicBezTo>
                    <a:lnTo>
                      <a:pt x="17116" y="1323"/>
                    </a:lnTo>
                    <a:cubicBezTo>
                      <a:pt x="17174" y="1167"/>
                      <a:pt x="17271" y="992"/>
                      <a:pt x="17369" y="876"/>
                    </a:cubicBezTo>
                    <a:cubicBezTo>
                      <a:pt x="17446" y="778"/>
                      <a:pt x="17544" y="681"/>
                      <a:pt x="17621" y="603"/>
                    </a:cubicBezTo>
                    <a:lnTo>
                      <a:pt x="17835" y="448"/>
                    </a:lnTo>
                    <a:cubicBezTo>
                      <a:pt x="17913" y="428"/>
                      <a:pt x="17991" y="409"/>
                      <a:pt x="18049" y="409"/>
                    </a:cubicBezTo>
                    <a:lnTo>
                      <a:pt x="18244" y="409"/>
                    </a:lnTo>
                    <a:cubicBezTo>
                      <a:pt x="18322" y="409"/>
                      <a:pt x="18399" y="428"/>
                      <a:pt x="18438" y="448"/>
                    </a:cubicBezTo>
                    <a:cubicBezTo>
                      <a:pt x="18516" y="506"/>
                      <a:pt x="18594" y="526"/>
                      <a:pt x="18691" y="603"/>
                    </a:cubicBezTo>
                    <a:cubicBezTo>
                      <a:pt x="18808" y="701"/>
                      <a:pt x="18905" y="798"/>
                      <a:pt x="19002" y="934"/>
                    </a:cubicBezTo>
                    <a:cubicBezTo>
                      <a:pt x="19177" y="1167"/>
                      <a:pt x="19314" y="1401"/>
                      <a:pt x="19450" y="1693"/>
                    </a:cubicBezTo>
                    <a:cubicBezTo>
                      <a:pt x="19644" y="2159"/>
                      <a:pt x="19761" y="2685"/>
                      <a:pt x="19858" y="3365"/>
                    </a:cubicBezTo>
                    <a:lnTo>
                      <a:pt x="19858" y="3326"/>
                    </a:lnTo>
                    <a:cubicBezTo>
                      <a:pt x="19858" y="3482"/>
                      <a:pt x="19878" y="3638"/>
                      <a:pt x="19897" y="3793"/>
                    </a:cubicBezTo>
                    <a:lnTo>
                      <a:pt x="19936" y="3910"/>
                    </a:lnTo>
                    <a:cubicBezTo>
                      <a:pt x="19936" y="3968"/>
                      <a:pt x="19955" y="4007"/>
                      <a:pt x="19975" y="4065"/>
                    </a:cubicBezTo>
                    <a:cubicBezTo>
                      <a:pt x="20033" y="4085"/>
                      <a:pt x="20072" y="4104"/>
                      <a:pt x="20130" y="4104"/>
                    </a:cubicBezTo>
                    <a:cubicBezTo>
                      <a:pt x="20169" y="4104"/>
                      <a:pt x="20228" y="4085"/>
                      <a:pt x="20247" y="4065"/>
                    </a:cubicBezTo>
                    <a:cubicBezTo>
                      <a:pt x="20286" y="4027"/>
                      <a:pt x="20325" y="4007"/>
                      <a:pt x="20344" y="3968"/>
                    </a:cubicBezTo>
                    <a:cubicBezTo>
                      <a:pt x="20422" y="3851"/>
                      <a:pt x="20461" y="3754"/>
                      <a:pt x="20519" y="3696"/>
                    </a:cubicBezTo>
                    <a:lnTo>
                      <a:pt x="20539" y="3638"/>
                    </a:lnTo>
                    <a:lnTo>
                      <a:pt x="20617" y="3521"/>
                    </a:lnTo>
                    <a:cubicBezTo>
                      <a:pt x="20714" y="3385"/>
                      <a:pt x="20772" y="3229"/>
                      <a:pt x="20869" y="3132"/>
                    </a:cubicBezTo>
                    <a:cubicBezTo>
                      <a:pt x="21161" y="2743"/>
                      <a:pt x="21453" y="2451"/>
                      <a:pt x="21784" y="2218"/>
                    </a:cubicBezTo>
                    <a:cubicBezTo>
                      <a:pt x="21978" y="2062"/>
                      <a:pt x="22173" y="1945"/>
                      <a:pt x="22367" y="1868"/>
                    </a:cubicBezTo>
                    <a:cubicBezTo>
                      <a:pt x="22503" y="1829"/>
                      <a:pt x="22659" y="1770"/>
                      <a:pt x="22795" y="1751"/>
                    </a:cubicBezTo>
                    <a:lnTo>
                      <a:pt x="23184" y="1751"/>
                    </a:lnTo>
                    <a:cubicBezTo>
                      <a:pt x="23301" y="1770"/>
                      <a:pt x="23398" y="1790"/>
                      <a:pt x="23534" y="1848"/>
                    </a:cubicBezTo>
                    <a:cubicBezTo>
                      <a:pt x="23670" y="1887"/>
                      <a:pt x="23787" y="1984"/>
                      <a:pt x="23942" y="2082"/>
                    </a:cubicBezTo>
                    <a:cubicBezTo>
                      <a:pt x="24079" y="2218"/>
                      <a:pt x="24234" y="2334"/>
                      <a:pt x="24351" y="2509"/>
                    </a:cubicBezTo>
                    <a:cubicBezTo>
                      <a:pt x="24507" y="2704"/>
                      <a:pt x="24623" y="2879"/>
                      <a:pt x="24720" y="3132"/>
                    </a:cubicBezTo>
                    <a:cubicBezTo>
                      <a:pt x="24837" y="3404"/>
                      <a:pt x="24915" y="3657"/>
                      <a:pt x="24934" y="3968"/>
                    </a:cubicBezTo>
                    <a:lnTo>
                      <a:pt x="24934" y="4007"/>
                    </a:lnTo>
                    <a:lnTo>
                      <a:pt x="24934" y="4104"/>
                    </a:lnTo>
                    <a:cubicBezTo>
                      <a:pt x="24934" y="4182"/>
                      <a:pt x="24993" y="4240"/>
                      <a:pt x="25090" y="4240"/>
                    </a:cubicBezTo>
                    <a:cubicBezTo>
                      <a:pt x="25129" y="4240"/>
                      <a:pt x="25148" y="4221"/>
                      <a:pt x="25187" y="4202"/>
                    </a:cubicBezTo>
                    <a:cubicBezTo>
                      <a:pt x="25207" y="4182"/>
                      <a:pt x="25207" y="4163"/>
                      <a:pt x="25207" y="4104"/>
                    </a:cubicBezTo>
                    <a:cubicBezTo>
                      <a:pt x="25401" y="3443"/>
                      <a:pt x="25207" y="2898"/>
                      <a:pt x="24895" y="2373"/>
                    </a:cubicBezTo>
                    <a:cubicBezTo>
                      <a:pt x="24720" y="2120"/>
                      <a:pt x="24526" y="1887"/>
                      <a:pt x="24312" y="1731"/>
                    </a:cubicBezTo>
                    <a:cubicBezTo>
                      <a:pt x="24059" y="1537"/>
                      <a:pt x="23767" y="1401"/>
                      <a:pt x="23476" y="1343"/>
                    </a:cubicBezTo>
                    <a:cubicBezTo>
                      <a:pt x="23378" y="1304"/>
                      <a:pt x="23262" y="1304"/>
                      <a:pt x="23145" y="1304"/>
                    </a:cubicBezTo>
                    <a:cubicBezTo>
                      <a:pt x="22912" y="1304"/>
                      <a:pt x="22678" y="1362"/>
                      <a:pt x="22464" y="1440"/>
                    </a:cubicBezTo>
                    <a:cubicBezTo>
                      <a:pt x="22134" y="1537"/>
                      <a:pt x="21842" y="1731"/>
                      <a:pt x="21511" y="1984"/>
                    </a:cubicBezTo>
                    <a:cubicBezTo>
                      <a:pt x="21258" y="2179"/>
                      <a:pt x="21025" y="2451"/>
                      <a:pt x="20811" y="2743"/>
                    </a:cubicBezTo>
                    <a:cubicBezTo>
                      <a:pt x="20675" y="2918"/>
                      <a:pt x="20558" y="3054"/>
                      <a:pt x="20461" y="3229"/>
                    </a:cubicBezTo>
                    <a:cubicBezTo>
                      <a:pt x="20461" y="3035"/>
                      <a:pt x="20422" y="2821"/>
                      <a:pt x="20364" y="2607"/>
                    </a:cubicBezTo>
                    <a:cubicBezTo>
                      <a:pt x="20267" y="2159"/>
                      <a:pt x="20150" y="1731"/>
                      <a:pt x="19955" y="1304"/>
                    </a:cubicBezTo>
                    <a:cubicBezTo>
                      <a:pt x="19741" y="856"/>
                      <a:pt x="19489" y="526"/>
                      <a:pt x="19216" y="312"/>
                    </a:cubicBezTo>
                    <a:cubicBezTo>
                      <a:pt x="18983" y="117"/>
                      <a:pt x="18691" y="1"/>
                      <a:pt x="18399" y="1"/>
                    </a:cubicBezTo>
                    <a:close/>
                  </a:path>
                </a:pathLst>
              </a:custGeom>
              <a:solidFill>
                <a:srgbClr val="5CA6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554D41F-233C-448B-B988-4233E6D7B6E7}"/>
              </a:ext>
            </a:extLst>
          </p:cNvPr>
          <p:cNvSpPr txBox="1"/>
          <p:nvPr/>
        </p:nvSpPr>
        <p:spPr>
          <a:xfrm>
            <a:off x="541395" y="-8735"/>
            <a:ext cx="106974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b="1" dirty="0">
                <a:solidFill>
                  <a:srgbClr val="002060"/>
                </a:solidFill>
              </a:rPr>
              <a:t>3. </a:t>
            </a:r>
            <a:r>
              <a:rPr lang="vi-VN" sz="3200" b="1" dirty="0">
                <a:solidFill>
                  <a:srgbClr val="002060"/>
                </a:solidFill>
              </a:rPr>
              <a:t>Chọn dấu ngoặc kép, dấu hai chấm hoặc dấu gạch ngang thay cho bông hoa trong đoạn văn dưới đây: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843523-9967-0DA4-02C5-2C5010109403}"/>
              </a:ext>
            </a:extLst>
          </p:cNvPr>
          <p:cNvSpPr txBox="1"/>
          <p:nvPr/>
        </p:nvSpPr>
        <p:spPr>
          <a:xfrm>
            <a:off x="845574" y="1956619"/>
            <a:ext cx="10717161" cy="3007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dirty="0"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nl-NL" sz="3200" i="1" dirty="0"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Trong cuốn sách    Những bức thư giải Nhất Việt Nam     , có nhiều bức thư xúc động về những chủ đề khác nhau như       </a:t>
            </a: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i="1" dirty="0"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        Thư gửi cho một người bạn để bạn hiểu về đất nước mình.</a:t>
            </a:r>
            <a:endParaRPr lang="en-US" sz="3200" dirty="0">
              <a:solidFill>
                <a:srgbClr val="002060"/>
              </a:solidFill>
              <a:effectLst/>
              <a:ea typeface="Calibri" panose="020F050202020403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i="1" dirty="0"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       Thư gửi cho một người mà tôi ngưỡng mộ nhất.</a:t>
            </a:r>
            <a:endParaRPr lang="en-US" sz="3200" dirty="0">
              <a:solidFill>
                <a:srgbClr val="002060"/>
              </a:solidFill>
              <a:effectLst/>
              <a:ea typeface="Calibri" panose="020F0502020204030204" pitchFamily="34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i="1" dirty="0">
                <a:solidFill>
                  <a:srgbClr val="002060"/>
                </a:solidFill>
                <a:effectLst/>
                <a:ea typeface="Calibri" panose="020F0502020204030204" pitchFamily="34" charset="0"/>
              </a:rPr>
              <a:t>       Thư gửi cho một người bạn nhỏ không nhà.</a:t>
            </a:r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DE5C75-F642-37C3-3D77-4A36DFEFCF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541" r="25131" b="10434"/>
          <a:stretch/>
        </p:blipFill>
        <p:spPr>
          <a:xfrm>
            <a:off x="3795251" y="2073453"/>
            <a:ext cx="388890" cy="46032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E70E66-7CCF-E78F-863C-CAD4A3BA15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541" r="25131" b="10434"/>
          <a:stretch/>
        </p:blipFill>
        <p:spPr>
          <a:xfrm>
            <a:off x="10337049" y="2015612"/>
            <a:ext cx="454369" cy="53782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C1ADAD6-051B-41F3-37CE-79A61245F01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541" r="25131" b="10434"/>
          <a:stretch/>
        </p:blipFill>
        <p:spPr>
          <a:xfrm>
            <a:off x="1202881" y="3195483"/>
            <a:ext cx="454369" cy="53782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B0B404E-210D-2FE4-5FB1-11A1652D00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541" r="25131" b="10434"/>
          <a:stretch/>
        </p:blipFill>
        <p:spPr>
          <a:xfrm>
            <a:off x="1124223" y="3765754"/>
            <a:ext cx="454369" cy="53782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2E221FA-5FEC-1DE1-CB0E-FEA74C8244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541" r="25131" b="10434"/>
          <a:stretch/>
        </p:blipFill>
        <p:spPr>
          <a:xfrm>
            <a:off x="1075062" y="4365522"/>
            <a:ext cx="454369" cy="53782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817C53A-EFD4-B411-498A-17FFEAF8F5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541" r="25131" b="10434"/>
          <a:stretch/>
        </p:blipFill>
        <p:spPr>
          <a:xfrm>
            <a:off x="10278055" y="2644876"/>
            <a:ext cx="454369" cy="53782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</p:pic>
      <p:cxnSp>
        <p:nvCxnSpPr>
          <p:cNvPr id="16" name="Straight Connector 15"/>
          <p:cNvCxnSpPr/>
          <p:nvPr/>
        </p:nvCxnSpPr>
        <p:spPr>
          <a:xfrm>
            <a:off x="2467115" y="506226"/>
            <a:ext cx="2483017" cy="837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5642301" y="506226"/>
            <a:ext cx="469474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972152" y="904108"/>
            <a:ext cx="1029903" cy="3260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096000" y="1012810"/>
            <a:ext cx="2483017" cy="837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282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1A64945-C9AF-DBDC-A6D5-E10F062FACC5}"/>
              </a:ext>
            </a:extLst>
          </p:cNvPr>
          <p:cNvSpPr/>
          <p:nvPr/>
        </p:nvSpPr>
        <p:spPr>
          <a:xfrm>
            <a:off x="365760" y="1879600"/>
            <a:ext cx="11469915" cy="4526652"/>
          </a:xfrm>
          <a:custGeom>
            <a:avLst/>
            <a:gdLst>
              <a:gd name="connsiteX0" fmla="*/ 0 w 8609512"/>
              <a:gd name="connsiteY0" fmla="*/ 429597 h 3428274"/>
              <a:gd name="connsiteX1" fmla="*/ 429597 w 8609512"/>
              <a:gd name="connsiteY1" fmla="*/ 0 h 3428274"/>
              <a:gd name="connsiteX2" fmla="*/ 842947 w 8609512"/>
              <a:gd name="connsiteY2" fmla="*/ 0 h 3428274"/>
              <a:gd name="connsiteX3" fmla="*/ 1643813 w 8609512"/>
              <a:gd name="connsiteY3" fmla="*/ 0 h 3428274"/>
              <a:gd name="connsiteX4" fmla="*/ 2289673 w 8609512"/>
              <a:gd name="connsiteY4" fmla="*/ 0 h 3428274"/>
              <a:gd name="connsiteX5" fmla="*/ 2935533 w 8609512"/>
              <a:gd name="connsiteY5" fmla="*/ 0 h 3428274"/>
              <a:gd name="connsiteX6" fmla="*/ 3658896 w 8609512"/>
              <a:gd name="connsiteY6" fmla="*/ 0 h 3428274"/>
              <a:gd name="connsiteX7" fmla="*/ 4304756 w 8609512"/>
              <a:gd name="connsiteY7" fmla="*/ 0 h 3428274"/>
              <a:gd name="connsiteX8" fmla="*/ 4873113 w 8609512"/>
              <a:gd name="connsiteY8" fmla="*/ 0 h 3428274"/>
              <a:gd name="connsiteX9" fmla="*/ 5441469 w 8609512"/>
              <a:gd name="connsiteY9" fmla="*/ 0 h 3428274"/>
              <a:gd name="connsiteX10" fmla="*/ 5854820 w 8609512"/>
              <a:gd name="connsiteY10" fmla="*/ 0 h 3428274"/>
              <a:gd name="connsiteX11" fmla="*/ 6423176 w 8609512"/>
              <a:gd name="connsiteY11" fmla="*/ 0 h 3428274"/>
              <a:gd name="connsiteX12" fmla="*/ 6914030 w 8609512"/>
              <a:gd name="connsiteY12" fmla="*/ 0 h 3428274"/>
              <a:gd name="connsiteX13" fmla="*/ 7327380 w 8609512"/>
              <a:gd name="connsiteY13" fmla="*/ 0 h 3428274"/>
              <a:gd name="connsiteX14" fmla="*/ 8179915 w 8609512"/>
              <a:gd name="connsiteY14" fmla="*/ 0 h 3428274"/>
              <a:gd name="connsiteX15" fmla="*/ 8609512 w 8609512"/>
              <a:gd name="connsiteY15" fmla="*/ 429597 h 3428274"/>
              <a:gd name="connsiteX16" fmla="*/ 8609512 w 8609512"/>
              <a:gd name="connsiteY16" fmla="*/ 1046176 h 3428274"/>
              <a:gd name="connsiteX17" fmla="*/ 8609512 w 8609512"/>
              <a:gd name="connsiteY17" fmla="*/ 1688446 h 3428274"/>
              <a:gd name="connsiteX18" fmla="*/ 8609512 w 8609512"/>
              <a:gd name="connsiteY18" fmla="*/ 2305025 h 3428274"/>
              <a:gd name="connsiteX19" fmla="*/ 8609512 w 8609512"/>
              <a:gd name="connsiteY19" fmla="*/ 2998677 h 3428274"/>
              <a:gd name="connsiteX20" fmla="*/ 8179915 w 8609512"/>
              <a:gd name="connsiteY20" fmla="*/ 3428274 h 3428274"/>
              <a:gd name="connsiteX21" fmla="*/ 7611558 w 8609512"/>
              <a:gd name="connsiteY21" fmla="*/ 3428274 h 3428274"/>
              <a:gd name="connsiteX22" fmla="*/ 7120705 w 8609512"/>
              <a:gd name="connsiteY22" fmla="*/ 3428274 h 3428274"/>
              <a:gd name="connsiteX23" fmla="*/ 6707355 w 8609512"/>
              <a:gd name="connsiteY23" fmla="*/ 3428274 h 3428274"/>
              <a:gd name="connsiteX24" fmla="*/ 5906488 w 8609512"/>
              <a:gd name="connsiteY24" fmla="*/ 3428274 h 3428274"/>
              <a:gd name="connsiteX25" fmla="*/ 5415635 w 8609512"/>
              <a:gd name="connsiteY25" fmla="*/ 3428274 h 3428274"/>
              <a:gd name="connsiteX26" fmla="*/ 4924781 w 8609512"/>
              <a:gd name="connsiteY26" fmla="*/ 3428274 h 3428274"/>
              <a:gd name="connsiteX27" fmla="*/ 4123915 w 8609512"/>
              <a:gd name="connsiteY27" fmla="*/ 3428274 h 3428274"/>
              <a:gd name="connsiteX28" fmla="*/ 3710565 w 8609512"/>
              <a:gd name="connsiteY28" fmla="*/ 3428274 h 3428274"/>
              <a:gd name="connsiteX29" fmla="*/ 2987202 w 8609512"/>
              <a:gd name="connsiteY29" fmla="*/ 3428274 h 3428274"/>
              <a:gd name="connsiteX30" fmla="*/ 2341342 w 8609512"/>
              <a:gd name="connsiteY30" fmla="*/ 3428274 h 3428274"/>
              <a:gd name="connsiteX31" fmla="*/ 1617979 w 8609512"/>
              <a:gd name="connsiteY31" fmla="*/ 3428274 h 3428274"/>
              <a:gd name="connsiteX32" fmla="*/ 429597 w 8609512"/>
              <a:gd name="connsiteY32" fmla="*/ 3428274 h 3428274"/>
              <a:gd name="connsiteX33" fmla="*/ 0 w 8609512"/>
              <a:gd name="connsiteY33" fmla="*/ 2998677 h 3428274"/>
              <a:gd name="connsiteX34" fmla="*/ 0 w 8609512"/>
              <a:gd name="connsiteY34" fmla="*/ 2407789 h 3428274"/>
              <a:gd name="connsiteX35" fmla="*/ 0 w 8609512"/>
              <a:gd name="connsiteY35" fmla="*/ 1791209 h 3428274"/>
              <a:gd name="connsiteX36" fmla="*/ 0 w 8609512"/>
              <a:gd name="connsiteY36" fmla="*/ 1174630 h 3428274"/>
              <a:gd name="connsiteX37" fmla="*/ 0 w 8609512"/>
              <a:gd name="connsiteY37" fmla="*/ 429597 h 342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8609512" h="3428274" fill="none" extrusionOk="0">
                <a:moveTo>
                  <a:pt x="0" y="429597"/>
                </a:moveTo>
                <a:cubicBezTo>
                  <a:pt x="-6174" y="195128"/>
                  <a:pt x="197137" y="-23208"/>
                  <a:pt x="429597" y="0"/>
                </a:cubicBezTo>
                <a:cubicBezTo>
                  <a:pt x="596600" y="19498"/>
                  <a:pt x="693951" y="-3670"/>
                  <a:pt x="842947" y="0"/>
                </a:cubicBezTo>
                <a:cubicBezTo>
                  <a:pt x="991943" y="3670"/>
                  <a:pt x="1475141" y="-8014"/>
                  <a:pt x="1643813" y="0"/>
                </a:cubicBezTo>
                <a:cubicBezTo>
                  <a:pt x="1812485" y="8014"/>
                  <a:pt x="2109418" y="-19809"/>
                  <a:pt x="2289673" y="0"/>
                </a:cubicBezTo>
                <a:cubicBezTo>
                  <a:pt x="2469928" y="19809"/>
                  <a:pt x="2655979" y="-23488"/>
                  <a:pt x="2935533" y="0"/>
                </a:cubicBezTo>
                <a:cubicBezTo>
                  <a:pt x="3215087" y="23488"/>
                  <a:pt x="3408799" y="33148"/>
                  <a:pt x="3658896" y="0"/>
                </a:cubicBezTo>
                <a:cubicBezTo>
                  <a:pt x="3908993" y="-33148"/>
                  <a:pt x="4152095" y="6951"/>
                  <a:pt x="4304756" y="0"/>
                </a:cubicBezTo>
                <a:cubicBezTo>
                  <a:pt x="4457417" y="-6951"/>
                  <a:pt x="4598356" y="-7030"/>
                  <a:pt x="4873113" y="0"/>
                </a:cubicBezTo>
                <a:cubicBezTo>
                  <a:pt x="5147870" y="7030"/>
                  <a:pt x="5277554" y="-27523"/>
                  <a:pt x="5441469" y="0"/>
                </a:cubicBezTo>
                <a:cubicBezTo>
                  <a:pt x="5605384" y="27523"/>
                  <a:pt x="5687112" y="2876"/>
                  <a:pt x="5854820" y="0"/>
                </a:cubicBezTo>
                <a:cubicBezTo>
                  <a:pt x="6022528" y="-2876"/>
                  <a:pt x="6268678" y="-26645"/>
                  <a:pt x="6423176" y="0"/>
                </a:cubicBezTo>
                <a:cubicBezTo>
                  <a:pt x="6577674" y="26645"/>
                  <a:pt x="6670626" y="-19835"/>
                  <a:pt x="6914030" y="0"/>
                </a:cubicBezTo>
                <a:cubicBezTo>
                  <a:pt x="7157434" y="19835"/>
                  <a:pt x="7178149" y="-5879"/>
                  <a:pt x="7327380" y="0"/>
                </a:cubicBezTo>
                <a:cubicBezTo>
                  <a:pt x="7476611" y="5879"/>
                  <a:pt x="7806205" y="16606"/>
                  <a:pt x="8179915" y="0"/>
                </a:cubicBezTo>
                <a:cubicBezTo>
                  <a:pt x="8371689" y="3866"/>
                  <a:pt x="8646731" y="200309"/>
                  <a:pt x="8609512" y="429597"/>
                </a:cubicBezTo>
                <a:cubicBezTo>
                  <a:pt x="8598526" y="564961"/>
                  <a:pt x="8580052" y="770408"/>
                  <a:pt x="8609512" y="1046176"/>
                </a:cubicBezTo>
                <a:cubicBezTo>
                  <a:pt x="8638972" y="1321944"/>
                  <a:pt x="8601983" y="1386673"/>
                  <a:pt x="8609512" y="1688446"/>
                </a:cubicBezTo>
                <a:cubicBezTo>
                  <a:pt x="8617042" y="1990219"/>
                  <a:pt x="8633479" y="2123412"/>
                  <a:pt x="8609512" y="2305025"/>
                </a:cubicBezTo>
                <a:cubicBezTo>
                  <a:pt x="8585545" y="2486638"/>
                  <a:pt x="8603583" y="2814491"/>
                  <a:pt x="8609512" y="2998677"/>
                </a:cubicBezTo>
                <a:cubicBezTo>
                  <a:pt x="8616672" y="3217281"/>
                  <a:pt x="8376558" y="3452253"/>
                  <a:pt x="8179915" y="3428274"/>
                </a:cubicBezTo>
                <a:cubicBezTo>
                  <a:pt x="7909073" y="3424488"/>
                  <a:pt x="7732843" y="3411029"/>
                  <a:pt x="7611558" y="3428274"/>
                </a:cubicBezTo>
                <a:cubicBezTo>
                  <a:pt x="7490273" y="3445519"/>
                  <a:pt x="7263244" y="3416496"/>
                  <a:pt x="7120705" y="3428274"/>
                </a:cubicBezTo>
                <a:cubicBezTo>
                  <a:pt x="6978166" y="3440052"/>
                  <a:pt x="6876226" y="3447633"/>
                  <a:pt x="6707355" y="3428274"/>
                </a:cubicBezTo>
                <a:cubicBezTo>
                  <a:pt x="6538484" y="3408916"/>
                  <a:pt x="6257256" y="3439614"/>
                  <a:pt x="5906488" y="3428274"/>
                </a:cubicBezTo>
                <a:cubicBezTo>
                  <a:pt x="5555720" y="3416934"/>
                  <a:pt x="5553560" y="3426942"/>
                  <a:pt x="5415635" y="3428274"/>
                </a:cubicBezTo>
                <a:cubicBezTo>
                  <a:pt x="5277710" y="3429606"/>
                  <a:pt x="5092671" y="3418142"/>
                  <a:pt x="4924781" y="3428274"/>
                </a:cubicBezTo>
                <a:cubicBezTo>
                  <a:pt x="4756891" y="3438406"/>
                  <a:pt x="4405843" y="3421206"/>
                  <a:pt x="4123915" y="3428274"/>
                </a:cubicBezTo>
                <a:cubicBezTo>
                  <a:pt x="3841987" y="3435342"/>
                  <a:pt x="3899158" y="3424211"/>
                  <a:pt x="3710565" y="3428274"/>
                </a:cubicBezTo>
                <a:cubicBezTo>
                  <a:pt x="3521972" y="3432338"/>
                  <a:pt x="3305130" y="3423688"/>
                  <a:pt x="2987202" y="3428274"/>
                </a:cubicBezTo>
                <a:cubicBezTo>
                  <a:pt x="2669274" y="3432860"/>
                  <a:pt x="2502368" y="3397991"/>
                  <a:pt x="2341342" y="3428274"/>
                </a:cubicBezTo>
                <a:cubicBezTo>
                  <a:pt x="2180316" y="3458557"/>
                  <a:pt x="1950046" y="3461086"/>
                  <a:pt x="1617979" y="3428274"/>
                </a:cubicBezTo>
                <a:cubicBezTo>
                  <a:pt x="1285912" y="3395462"/>
                  <a:pt x="1016686" y="3447299"/>
                  <a:pt x="429597" y="3428274"/>
                </a:cubicBezTo>
                <a:cubicBezTo>
                  <a:pt x="196564" y="3458379"/>
                  <a:pt x="-43014" y="3229069"/>
                  <a:pt x="0" y="2998677"/>
                </a:cubicBezTo>
                <a:cubicBezTo>
                  <a:pt x="18471" y="2790240"/>
                  <a:pt x="13666" y="2669155"/>
                  <a:pt x="0" y="2407789"/>
                </a:cubicBezTo>
                <a:cubicBezTo>
                  <a:pt x="-13666" y="2146423"/>
                  <a:pt x="5931" y="1920673"/>
                  <a:pt x="0" y="1791209"/>
                </a:cubicBezTo>
                <a:cubicBezTo>
                  <a:pt x="-5931" y="1661745"/>
                  <a:pt x="-15216" y="1452588"/>
                  <a:pt x="0" y="1174630"/>
                </a:cubicBezTo>
                <a:cubicBezTo>
                  <a:pt x="15216" y="896672"/>
                  <a:pt x="-8489" y="790427"/>
                  <a:pt x="0" y="429597"/>
                </a:cubicBezTo>
                <a:close/>
              </a:path>
              <a:path w="8609512" h="3428274" stroke="0" extrusionOk="0">
                <a:moveTo>
                  <a:pt x="0" y="429597"/>
                </a:moveTo>
                <a:cubicBezTo>
                  <a:pt x="366" y="203534"/>
                  <a:pt x="212081" y="35280"/>
                  <a:pt x="429597" y="0"/>
                </a:cubicBezTo>
                <a:cubicBezTo>
                  <a:pt x="576363" y="-12157"/>
                  <a:pt x="978942" y="29134"/>
                  <a:pt x="1152960" y="0"/>
                </a:cubicBezTo>
                <a:cubicBezTo>
                  <a:pt x="1326978" y="-29134"/>
                  <a:pt x="1401420" y="-5301"/>
                  <a:pt x="1643813" y="0"/>
                </a:cubicBezTo>
                <a:cubicBezTo>
                  <a:pt x="1886206" y="5301"/>
                  <a:pt x="1898100" y="-8993"/>
                  <a:pt x="2134667" y="0"/>
                </a:cubicBezTo>
                <a:cubicBezTo>
                  <a:pt x="2371234" y="8993"/>
                  <a:pt x="2661800" y="-771"/>
                  <a:pt x="2858030" y="0"/>
                </a:cubicBezTo>
                <a:cubicBezTo>
                  <a:pt x="3054260" y="771"/>
                  <a:pt x="3286974" y="10326"/>
                  <a:pt x="3426387" y="0"/>
                </a:cubicBezTo>
                <a:cubicBezTo>
                  <a:pt x="3565800" y="-10326"/>
                  <a:pt x="3834824" y="-29393"/>
                  <a:pt x="4227253" y="0"/>
                </a:cubicBezTo>
                <a:cubicBezTo>
                  <a:pt x="4619682" y="29393"/>
                  <a:pt x="4636019" y="-30146"/>
                  <a:pt x="5028119" y="0"/>
                </a:cubicBezTo>
                <a:cubicBezTo>
                  <a:pt x="5420219" y="30146"/>
                  <a:pt x="5502416" y="-21760"/>
                  <a:pt x="5751482" y="0"/>
                </a:cubicBezTo>
                <a:cubicBezTo>
                  <a:pt x="6000548" y="21760"/>
                  <a:pt x="6102183" y="-23624"/>
                  <a:pt x="6242335" y="0"/>
                </a:cubicBezTo>
                <a:cubicBezTo>
                  <a:pt x="6382487" y="23624"/>
                  <a:pt x="6540515" y="-18460"/>
                  <a:pt x="6655686" y="0"/>
                </a:cubicBezTo>
                <a:cubicBezTo>
                  <a:pt x="6770857" y="18460"/>
                  <a:pt x="7146915" y="-7609"/>
                  <a:pt x="7456552" y="0"/>
                </a:cubicBezTo>
                <a:cubicBezTo>
                  <a:pt x="7766189" y="7609"/>
                  <a:pt x="7983834" y="24347"/>
                  <a:pt x="8179915" y="0"/>
                </a:cubicBezTo>
                <a:cubicBezTo>
                  <a:pt x="8419093" y="-24866"/>
                  <a:pt x="8584079" y="144064"/>
                  <a:pt x="8609512" y="429597"/>
                </a:cubicBezTo>
                <a:cubicBezTo>
                  <a:pt x="8599159" y="647275"/>
                  <a:pt x="8583064" y="836385"/>
                  <a:pt x="8609512" y="994795"/>
                </a:cubicBezTo>
                <a:cubicBezTo>
                  <a:pt x="8635960" y="1153205"/>
                  <a:pt x="8640290" y="1506192"/>
                  <a:pt x="8609512" y="1688446"/>
                </a:cubicBezTo>
                <a:cubicBezTo>
                  <a:pt x="8578734" y="1870700"/>
                  <a:pt x="8584844" y="2050905"/>
                  <a:pt x="8609512" y="2305025"/>
                </a:cubicBezTo>
                <a:cubicBezTo>
                  <a:pt x="8634180" y="2559145"/>
                  <a:pt x="8579686" y="2810331"/>
                  <a:pt x="8609512" y="2998677"/>
                </a:cubicBezTo>
                <a:cubicBezTo>
                  <a:pt x="8579646" y="3254672"/>
                  <a:pt x="8419209" y="3401928"/>
                  <a:pt x="8179915" y="3428274"/>
                </a:cubicBezTo>
                <a:cubicBezTo>
                  <a:pt x="7877524" y="3442491"/>
                  <a:pt x="7824094" y="3415941"/>
                  <a:pt x="7534055" y="3428274"/>
                </a:cubicBezTo>
                <a:cubicBezTo>
                  <a:pt x="7244016" y="3440607"/>
                  <a:pt x="7278445" y="3452261"/>
                  <a:pt x="7043202" y="3428274"/>
                </a:cubicBezTo>
                <a:cubicBezTo>
                  <a:pt x="6807959" y="3404287"/>
                  <a:pt x="6665597" y="3436630"/>
                  <a:pt x="6552348" y="3428274"/>
                </a:cubicBezTo>
                <a:cubicBezTo>
                  <a:pt x="6439099" y="3419918"/>
                  <a:pt x="5994464" y="3438417"/>
                  <a:pt x="5751482" y="3428274"/>
                </a:cubicBezTo>
                <a:cubicBezTo>
                  <a:pt x="5508500" y="3418131"/>
                  <a:pt x="5386911" y="3436473"/>
                  <a:pt x="5183125" y="3428274"/>
                </a:cubicBezTo>
                <a:cubicBezTo>
                  <a:pt x="4979339" y="3420075"/>
                  <a:pt x="4651600" y="3440546"/>
                  <a:pt x="4382259" y="3428274"/>
                </a:cubicBezTo>
                <a:cubicBezTo>
                  <a:pt x="4112918" y="3416002"/>
                  <a:pt x="3763827" y="3429158"/>
                  <a:pt x="3581393" y="3428274"/>
                </a:cubicBezTo>
                <a:cubicBezTo>
                  <a:pt x="3398959" y="3427390"/>
                  <a:pt x="3157619" y="3424535"/>
                  <a:pt x="3013036" y="3428274"/>
                </a:cubicBezTo>
                <a:cubicBezTo>
                  <a:pt x="2868453" y="3432013"/>
                  <a:pt x="2735658" y="3439229"/>
                  <a:pt x="2599686" y="3428274"/>
                </a:cubicBezTo>
                <a:cubicBezTo>
                  <a:pt x="2463714" y="3417320"/>
                  <a:pt x="2338222" y="3416665"/>
                  <a:pt x="2108833" y="3428274"/>
                </a:cubicBezTo>
                <a:cubicBezTo>
                  <a:pt x="1879444" y="3439883"/>
                  <a:pt x="1718596" y="3431940"/>
                  <a:pt x="1617979" y="3428274"/>
                </a:cubicBezTo>
                <a:cubicBezTo>
                  <a:pt x="1517362" y="3424608"/>
                  <a:pt x="963271" y="3412787"/>
                  <a:pt x="429597" y="3428274"/>
                </a:cubicBezTo>
                <a:cubicBezTo>
                  <a:pt x="216091" y="3455655"/>
                  <a:pt x="37945" y="3191196"/>
                  <a:pt x="0" y="2998677"/>
                </a:cubicBezTo>
                <a:cubicBezTo>
                  <a:pt x="-19026" y="2705209"/>
                  <a:pt x="13502" y="2562646"/>
                  <a:pt x="0" y="2382098"/>
                </a:cubicBezTo>
                <a:cubicBezTo>
                  <a:pt x="-13502" y="2201550"/>
                  <a:pt x="16880" y="2022075"/>
                  <a:pt x="0" y="1816900"/>
                </a:cubicBezTo>
                <a:cubicBezTo>
                  <a:pt x="-16880" y="1611725"/>
                  <a:pt x="7009" y="1496683"/>
                  <a:pt x="0" y="1251703"/>
                </a:cubicBezTo>
                <a:cubicBezTo>
                  <a:pt x="-7009" y="1006723"/>
                  <a:pt x="21444" y="614271"/>
                  <a:pt x="0" y="429597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129858240">
                  <a:custGeom>
                    <a:avLst/>
                    <a:gdLst>
                      <a:gd name="connsiteX0" fmla="*/ 0 w 11479349"/>
                      <a:gd name="connsiteY0" fmla="*/ 645061 h 5147723"/>
                      <a:gd name="connsiteX1" fmla="*/ 572795 w 11479349"/>
                      <a:gd name="connsiteY1" fmla="*/ 0 h 5147723"/>
                      <a:gd name="connsiteX2" fmla="*/ 1123929 w 11479349"/>
                      <a:gd name="connsiteY2" fmla="*/ 0 h 5147723"/>
                      <a:gd name="connsiteX3" fmla="*/ 2191750 w 11479349"/>
                      <a:gd name="connsiteY3" fmla="*/ 0 h 5147723"/>
                      <a:gd name="connsiteX4" fmla="*/ 3052897 w 11479349"/>
                      <a:gd name="connsiteY4" fmla="*/ 0 h 5147723"/>
                      <a:gd name="connsiteX5" fmla="*/ 3914043 w 11479349"/>
                      <a:gd name="connsiteY5" fmla="*/ 0 h 5147723"/>
                      <a:gd name="connsiteX6" fmla="*/ 4878527 w 11479349"/>
                      <a:gd name="connsiteY6" fmla="*/ 0 h 5147723"/>
                      <a:gd name="connsiteX7" fmla="*/ 5739674 w 11479349"/>
                      <a:gd name="connsiteY7" fmla="*/ 0 h 5147723"/>
                      <a:gd name="connsiteX8" fmla="*/ 6497483 w 11479349"/>
                      <a:gd name="connsiteY8" fmla="*/ 0 h 5147723"/>
                      <a:gd name="connsiteX9" fmla="*/ 7255291 w 11479349"/>
                      <a:gd name="connsiteY9" fmla="*/ 0 h 5147723"/>
                      <a:gd name="connsiteX10" fmla="*/ 7806426 w 11479349"/>
                      <a:gd name="connsiteY10" fmla="*/ 0 h 5147723"/>
                      <a:gd name="connsiteX11" fmla="*/ 8564234 w 11479349"/>
                      <a:gd name="connsiteY11" fmla="*/ 0 h 5147723"/>
                      <a:gd name="connsiteX12" fmla="*/ 9218706 w 11479349"/>
                      <a:gd name="connsiteY12" fmla="*/ 0 h 5147723"/>
                      <a:gd name="connsiteX13" fmla="*/ 9769839 w 11479349"/>
                      <a:gd name="connsiteY13" fmla="*/ 0 h 5147723"/>
                      <a:gd name="connsiteX14" fmla="*/ 10906553 w 11479349"/>
                      <a:gd name="connsiteY14" fmla="*/ 0 h 5147723"/>
                      <a:gd name="connsiteX15" fmla="*/ 11479349 w 11479349"/>
                      <a:gd name="connsiteY15" fmla="*/ 645061 h 5147723"/>
                      <a:gd name="connsiteX16" fmla="*/ 11479349 w 11479349"/>
                      <a:gd name="connsiteY16" fmla="*/ 1570885 h 5147723"/>
                      <a:gd name="connsiteX17" fmla="*/ 11479349 w 11479349"/>
                      <a:gd name="connsiteY17" fmla="*/ 2535285 h 5147723"/>
                      <a:gd name="connsiteX18" fmla="*/ 11479349 w 11479349"/>
                      <a:gd name="connsiteY18" fmla="*/ 3461109 h 5147723"/>
                      <a:gd name="connsiteX19" fmla="*/ 11479349 w 11479349"/>
                      <a:gd name="connsiteY19" fmla="*/ 4502661 h 5147723"/>
                      <a:gd name="connsiteX20" fmla="*/ 10906553 w 11479349"/>
                      <a:gd name="connsiteY20" fmla="*/ 5147723 h 5147723"/>
                      <a:gd name="connsiteX21" fmla="*/ 10148743 w 11479349"/>
                      <a:gd name="connsiteY21" fmla="*/ 5147723 h 5147723"/>
                      <a:gd name="connsiteX22" fmla="*/ 9494273 w 11479349"/>
                      <a:gd name="connsiteY22" fmla="*/ 5147723 h 5147723"/>
                      <a:gd name="connsiteX23" fmla="*/ 8943139 w 11479349"/>
                      <a:gd name="connsiteY23" fmla="*/ 5147723 h 5147723"/>
                      <a:gd name="connsiteX24" fmla="*/ 7875317 w 11479349"/>
                      <a:gd name="connsiteY24" fmla="*/ 5147723 h 5147723"/>
                      <a:gd name="connsiteX25" fmla="*/ 7220846 w 11479349"/>
                      <a:gd name="connsiteY25" fmla="*/ 5147723 h 5147723"/>
                      <a:gd name="connsiteX26" fmla="*/ 6566374 w 11479349"/>
                      <a:gd name="connsiteY26" fmla="*/ 5147723 h 5147723"/>
                      <a:gd name="connsiteX27" fmla="*/ 5498553 w 11479349"/>
                      <a:gd name="connsiteY27" fmla="*/ 5147723 h 5147723"/>
                      <a:gd name="connsiteX28" fmla="*/ 4947419 w 11479349"/>
                      <a:gd name="connsiteY28" fmla="*/ 5147723 h 5147723"/>
                      <a:gd name="connsiteX29" fmla="*/ 3982935 w 11479349"/>
                      <a:gd name="connsiteY29" fmla="*/ 5147723 h 5147723"/>
                      <a:gd name="connsiteX30" fmla="*/ 3121789 w 11479349"/>
                      <a:gd name="connsiteY30" fmla="*/ 5147723 h 5147723"/>
                      <a:gd name="connsiteX31" fmla="*/ 2157305 w 11479349"/>
                      <a:gd name="connsiteY31" fmla="*/ 5147723 h 5147723"/>
                      <a:gd name="connsiteX32" fmla="*/ 572795 w 11479349"/>
                      <a:gd name="connsiteY32" fmla="*/ 5147723 h 5147723"/>
                      <a:gd name="connsiteX33" fmla="*/ 0 w 11479349"/>
                      <a:gd name="connsiteY33" fmla="*/ 4502661 h 5147723"/>
                      <a:gd name="connsiteX34" fmla="*/ 0 w 11479349"/>
                      <a:gd name="connsiteY34" fmla="*/ 3615414 h 5147723"/>
                      <a:gd name="connsiteX35" fmla="*/ 0 w 11479349"/>
                      <a:gd name="connsiteY35" fmla="*/ 2689588 h 5147723"/>
                      <a:gd name="connsiteX36" fmla="*/ 0 w 11479349"/>
                      <a:gd name="connsiteY36" fmla="*/ 1763765 h 5147723"/>
                      <a:gd name="connsiteX37" fmla="*/ 0 w 11479349"/>
                      <a:gd name="connsiteY37" fmla="*/ 645061 h 5147723"/>
                      <a:gd name="connsiteX0" fmla="*/ 0 w 11479349"/>
                      <a:gd name="connsiteY0" fmla="*/ 645061 h 5147723"/>
                      <a:gd name="connsiteX1" fmla="*/ 572795 w 11479349"/>
                      <a:gd name="connsiteY1" fmla="*/ 0 h 5147723"/>
                      <a:gd name="connsiteX2" fmla="*/ 1537279 w 11479349"/>
                      <a:gd name="connsiteY2" fmla="*/ 0 h 5147723"/>
                      <a:gd name="connsiteX3" fmla="*/ 2191750 w 11479349"/>
                      <a:gd name="connsiteY3" fmla="*/ 0 h 5147723"/>
                      <a:gd name="connsiteX4" fmla="*/ 2846222 w 11479349"/>
                      <a:gd name="connsiteY4" fmla="*/ 0 h 5147723"/>
                      <a:gd name="connsiteX5" fmla="*/ 3810706 w 11479349"/>
                      <a:gd name="connsiteY5" fmla="*/ 0 h 5147723"/>
                      <a:gd name="connsiteX6" fmla="*/ 4568515 w 11479349"/>
                      <a:gd name="connsiteY6" fmla="*/ 0 h 5147723"/>
                      <a:gd name="connsiteX7" fmla="*/ 5636337 w 11479349"/>
                      <a:gd name="connsiteY7" fmla="*/ 0 h 5147723"/>
                      <a:gd name="connsiteX8" fmla="*/ 6704158 w 11479349"/>
                      <a:gd name="connsiteY8" fmla="*/ 0 h 5147723"/>
                      <a:gd name="connsiteX9" fmla="*/ 7668642 w 11479349"/>
                      <a:gd name="connsiteY9" fmla="*/ 0 h 5147723"/>
                      <a:gd name="connsiteX10" fmla="*/ 8323113 w 11479349"/>
                      <a:gd name="connsiteY10" fmla="*/ 0 h 5147723"/>
                      <a:gd name="connsiteX11" fmla="*/ 8874247 w 11479349"/>
                      <a:gd name="connsiteY11" fmla="*/ 0 h 5147723"/>
                      <a:gd name="connsiteX12" fmla="*/ 9942069 w 11479349"/>
                      <a:gd name="connsiteY12" fmla="*/ 0 h 5147723"/>
                      <a:gd name="connsiteX13" fmla="*/ 10906553 w 11479349"/>
                      <a:gd name="connsiteY13" fmla="*/ 0 h 5147723"/>
                      <a:gd name="connsiteX14" fmla="*/ 11479349 w 11479349"/>
                      <a:gd name="connsiteY14" fmla="*/ 645061 h 5147723"/>
                      <a:gd name="connsiteX15" fmla="*/ 11479349 w 11479349"/>
                      <a:gd name="connsiteY15" fmla="*/ 1493733 h 5147723"/>
                      <a:gd name="connsiteX16" fmla="*/ 11479349 w 11479349"/>
                      <a:gd name="connsiteY16" fmla="*/ 2535285 h 5147723"/>
                      <a:gd name="connsiteX17" fmla="*/ 11479349 w 11479349"/>
                      <a:gd name="connsiteY17" fmla="*/ 3461109 h 5147723"/>
                      <a:gd name="connsiteX18" fmla="*/ 11479349 w 11479349"/>
                      <a:gd name="connsiteY18" fmla="*/ 4502661 h 5147723"/>
                      <a:gd name="connsiteX19" fmla="*/ 10906553 w 11479349"/>
                      <a:gd name="connsiteY19" fmla="*/ 5147723 h 5147723"/>
                      <a:gd name="connsiteX20" fmla="*/ 10045406 w 11479349"/>
                      <a:gd name="connsiteY20" fmla="*/ 5147723 h 5147723"/>
                      <a:gd name="connsiteX21" fmla="*/ 9390935 w 11479349"/>
                      <a:gd name="connsiteY21" fmla="*/ 5147723 h 5147723"/>
                      <a:gd name="connsiteX22" fmla="*/ 8736463 w 11479349"/>
                      <a:gd name="connsiteY22" fmla="*/ 5147723 h 5147723"/>
                      <a:gd name="connsiteX23" fmla="*/ 7668642 w 11479349"/>
                      <a:gd name="connsiteY23" fmla="*/ 5147723 h 5147723"/>
                      <a:gd name="connsiteX24" fmla="*/ 6910833 w 11479349"/>
                      <a:gd name="connsiteY24" fmla="*/ 5147723 h 5147723"/>
                      <a:gd name="connsiteX25" fmla="*/ 5843011 w 11479349"/>
                      <a:gd name="connsiteY25" fmla="*/ 5147723 h 5147723"/>
                      <a:gd name="connsiteX26" fmla="*/ 4775190 w 11479349"/>
                      <a:gd name="connsiteY26" fmla="*/ 5147723 h 5147723"/>
                      <a:gd name="connsiteX27" fmla="*/ 4419020 w 11479349"/>
                      <a:gd name="connsiteY27" fmla="*/ 5147723 h 5147723"/>
                      <a:gd name="connsiteX28" fmla="*/ 4017381 w 11479349"/>
                      <a:gd name="connsiteY28" fmla="*/ 5147723 h 5147723"/>
                      <a:gd name="connsiteX29" fmla="*/ 3466247 w 11479349"/>
                      <a:gd name="connsiteY29" fmla="*/ 5147723 h 5147723"/>
                      <a:gd name="connsiteX30" fmla="*/ 2811777 w 11479349"/>
                      <a:gd name="connsiteY30" fmla="*/ 5147723 h 5147723"/>
                      <a:gd name="connsiteX31" fmla="*/ 2157305 w 11479349"/>
                      <a:gd name="connsiteY31" fmla="*/ 5147723 h 5147723"/>
                      <a:gd name="connsiteX32" fmla="*/ 572795 w 11479349"/>
                      <a:gd name="connsiteY32" fmla="*/ 5147723 h 5147723"/>
                      <a:gd name="connsiteX33" fmla="*/ 0 w 11479349"/>
                      <a:gd name="connsiteY33" fmla="*/ 4502661 h 5147723"/>
                      <a:gd name="connsiteX34" fmla="*/ 0 w 11479349"/>
                      <a:gd name="connsiteY34" fmla="*/ 3576837 h 5147723"/>
                      <a:gd name="connsiteX35" fmla="*/ 0 w 11479349"/>
                      <a:gd name="connsiteY35" fmla="*/ 2728165 h 5147723"/>
                      <a:gd name="connsiteX36" fmla="*/ 0 w 11479349"/>
                      <a:gd name="connsiteY36" fmla="*/ 1879493 h 5147723"/>
                      <a:gd name="connsiteX37" fmla="*/ 0 w 11479349"/>
                      <a:gd name="connsiteY37" fmla="*/ 645061 h 51477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11479349" h="5147723" fill="none" extrusionOk="0">
                        <a:moveTo>
                          <a:pt x="0" y="645061"/>
                        </a:moveTo>
                        <a:cubicBezTo>
                          <a:pt x="-15040" y="313836"/>
                          <a:pt x="292923" y="-57879"/>
                          <a:pt x="572795" y="0"/>
                        </a:cubicBezTo>
                        <a:cubicBezTo>
                          <a:pt x="777986" y="4689"/>
                          <a:pt x="905920" y="-9638"/>
                          <a:pt x="1123929" y="0"/>
                        </a:cubicBezTo>
                        <a:cubicBezTo>
                          <a:pt x="1292230" y="19260"/>
                          <a:pt x="1993633" y="-44087"/>
                          <a:pt x="2191750" y="0"/>
                        </a:cubicBezTo>
                        <a:cubicBezTo>
                          <a:pt x="2406863" y="30551"/>
                          <a:pt x="2805172" y="-7202"/>
                          <a:pt x="3052897" y="0"/>
                        </a:cubicBezTo>
                        <a:cubicBezTo>
                          <a:pt x="3323290" y="70850"/>
                          <a:pt x="3538842" y="-53607"/>
                          <a:pt x="3914043" y="0"/>
                        </a:cubicBezTo>
                        <a:cubicBezTo>
                          <a:pt x="4259427" y="-17068"/>
                          <a:pt x="4591110" y="35964"/>
                          <a:pt x="4878527" y="0"/>
                        </a:cubicBezTo>
                        <a:cubicBezTo>
                          <a:pt x="5175113" y="-50704"/>
                          <a:pt x="5542823" y="30274"/>
                          <a:pt x="5739674" y="0"/>
                        </a:cubicBezTo>
                        <a:cubicBezTo>
                          <a:pt x="5951607" y="-26088"/>
                          <a:pt x="6152800" y="-20096"/>
                          <a:pt x="6497483" y="0"/>
                        </a:cubicBezTo>
                        <a:cubicBezTo>
                          <a:pt x="6882448" y="44136"/>
                          <a:pt x="7005779" y="-12344"/>
                          <a:pt x="7255291" y="0"/>
                        </a:cubicBezTo>
                        <a:cubicBezTo>
                          <a:pt x="7480496" y="16795"/>
                          <a:pt x="7580231" y="22888"/>
                          <a:pt x="7806426" y="0"/>
                        </a:cubicBezTo>
                        <a:cubicBezTo>
                          <a:pt x="8047683" y="-360"/>
                          <a:pt x="8349734" y="-2631"/>
                          <a:pt x="8564234" y="0"/>
                        </a:cubicBezTo>
                        <a:cubicBezTo>
                          <a:pt x="8779514" y="32850"/>
                          <a:pt x="8888372" y="-46264"/>
                          <a:pt x="9218706" y="0"/>
                        </a:cubicBezTo>
                        <a:cubicBezTo>
                          <a:pt x="9547681" y="23209"/>
                          <a:pt x="9567689" y="-9863"/>
                          <a:pt x="9769839" y="0"/>
                        </a:cubicBezTo>
                        <a:cubicBezTo>
                          <a:pt x="9967843" y="-26993"/>
                          <a:pt x="10433102" y="3710"/>
                          <a:pt x="10906553" y="0"/>
                        </a:cubicBezTo>
                        <a:cubicBezTo>
                          <a:pt x="11156643" y="37314"/>
                          <a:pt x="11541650" y="306485"/>
                          <a:pt x="11479349" y="645061"/>
                        </a:cubicBezTo>
                        <a:cubicBezTo>
                          <a:pt x="11421627" y="835088"/>
                          <a:pt x="11428461" y="1156292"/>
                          <a:pt x="11479349" y="1570885"/>
                        </a:cubicBezTo>
                        <a:cubicBezTo>
                          <a:pt x="11515536" y="1993046"/>
                          <a:pt x="11455099" y="2072712"/>
                          <a:pt x="11479349" y="2535285"/>
                        </a:cubicBezTo>
                        <a:cubicBezTo>
                          <a:pt x="11505960" y="2995964"/>
                          <a:pt x="11515671" y="3198161"/>
                          <a:pt x="11479349" y="3461109"/>
                        </a:cubicBezTo>
                        <a:cubicBezTo>
                          <a:pt x="11471870" y="3758549"/>
                          <a:pt x="11471212" y="4233471"/>
                          <a:pt x="11479349" y="4502661"/>
                        </a:cubicBezTo>
                        <a:cubicBezTo>
                          <a:pt x="11424634" y="4846483"/>
                          <a:pt x="11176976" y="5123390"/>
                          <a:pt x="10906553" y="5147723"/>
                        </a:cubicBezTo>
                        <a:cubicBezTo>
                          <a:pt x="10527369" y="5146620"/>
                          <a:pt x="10322180" y="5115146"/>
                          <a:pt x="10148743" y="5147723"/>
                        </a:cubicBezTo>
                        <a:cubicBezTo>
                          <a:pt x="9997934" y="5128096"/>
                          <a:pt x="9684509" y="5135852"/>
                          <a:pt x="9494273" y="5147723"/>
                        </a:cubicBezTo>
                        <a:cubicBezTo>
                          <a:pt x="9318606" y="5187847"/>
                          <a:pt x="9167660" y="5172426"/>
                          <a:pt x="8943139" y="5147723"/>
                        </a:cubicBezTo>
                        <a:cubicBezTo>
                          <a:pt x="8707865" y="5077321"/>
                          <a:pt x="8319358" y="5170839"/>
                          <a:pt x="7875317" y="5147723"/>
                        </a:cubicBezTo>
                        <a:cubicBezTo>
                          <a:pt x="7408440" y="5130605"/>
                          <a:pt x="7401661" y="5145433"/>
                          <a:pt x="7220846" y="5147723"/>
                        </a:cubicBezTo>
                        <a:cubicBezTo>
                          <a:pt x="6993039" y="5172544"/>
                          <a:pt x="6781440" y="5152588"/>
                          <a:pt x="6566374" y="5147723"/>
                        </a:cubicBezTo>
                        <a:cubicBezTo>
                          <a:pt x="6351738" y="5143557"/>
                          <a:pt x="5880995" y="5101804"/>
                          <a:pt x="5498553" y="5147723"/>
                        </a:cubicBezTo>
                        <a:cubicBezTo>
                          <a:pt x="5113065" y="5147056"/>
                          <a:pt x="5210826" y="5151154"/>
                          <a:pt x="4947419" y="5147723"/>
                        </a:cubicBezTo>
                        <a:cubicBezTo>
                          <a:pt x="4713447" y="5086776"/>
                          <a:pt x="4451847" y="5099370"/>
                          <a:pt x="3982935" y="5147723"/>
                        </a:cubicBezTo>
                        <a:cubicBezTo>
                          <a:pt x="3575029" y="5205814"/>
                          <a:pt x="3286919" y="5116414"/>
                          <a:pt x="3121789" y="5147723"/>
                        </a:cubicBezTo>
                        <a:cubicBezTo>
                          <a:pt x="2915482" y="5200845"/>
                          <a:pt x="2630759" y="5259489"/>
                          <a:pt x="2157305" y="5147723"/>
                        </a:cubicBezTo>
                        <a:cubicBezTo>
                          <a:pt x="1782989" y="5044298"/>
                          <a:pt x="1324164" y="5203717"/>
                          <a:pt x="572795" y="5147723"/>
                        </a:cubicBezTo>
                        <a:cubicBezTo>
                          <a:pt x="255719" y="5143397"/>
                          <a:pt x="-97714" y="4881050"/>
                          <a:pt x="0" y="4502661"/>
                        </a:cubicBezTo>
                        <a:cubicBezTo>
                          <a:pt x="15255" y="4231544"/>
                          <a:pt x="29913" y="4012454"/>
                          <a:pt x="0" y="3615414"/>
                        </a:cubicBezTo>
                        <a:cubicBezTo>
                          <a:pt x="-12692" y="3222040"/>
                          <a:pt x="14100" y="2915584"/>
                          <a:pt x="0" y="2689588"/>
                        </a:cubicBezTo>
                        <a:cubicBezTo>
                          <a:pt x="-5565" y="2467309"/>
                          <a:pt x="18111" y="2172550"/>
                          <a:pt x="0" y="1763765"/>
                        </a:cubicBezTo>
                        <a:cubicBezTo>
                          <a:pt x="55368" y="1347535"/>
                          <a:pt x="-34276" y="1159444"/>
                          <a:pt x="0" y="645061"/>
                        </a:cubicBezTo>
                        <a:close/>
                      </a:path>
                      <a:path w="11479349" h="5147723" stroke="0" extrusionOk="0">
                        <a:moveTo>
                          <a:pt x="0" y="645061"/>
                        </a:moveTo>
                        <a:cubicBezTo>
                          <a:pt x="-11206" y="267959"/>
                          <a:pt x="284277" y="34586"/>
                          <a:pt x="572795" y="0"/>
                        </a:cubicBezTo>
                        <a:cubicBezTo>
                          <a:pt x="770813" y="26790"/>
                          <a:pt x="1283891" y="72385"/>
                          <a:pt x="1537279" y="0"/>
                        </a:cubicBezTo>
                        <a:cubicBezTo>
                          <a:pt x="1791173" y="-44263"/>
                          <a:pt x="1872394" y="-20210"/>
                          <a:pt x="2191750" y="0"/>
                        </a:cubicBezTo>
                        <a:cubicBezTo>
                          <a:pt x="2515960" y="5456"/>
                          <a:pt x="2531170" y="-14339"/>
                          <a:pt x="2846222" y="0"/>
                        </a:cubicBezTo>
                        <a:cubicBezTo>
                          <a:pt x="3151774" y="-31328"/>
                          <a:pt x="3514884" y="6340"/>
                          <a:pt x="3810706" y="0"/>
                        </a:cubicBezTo>
                        <a:cubicBezTo>
                          <a:pt x="4100826" y="35979"/>
                          <a:pt x="4377369" y="11170"/>
                          <a:pt x="4568515" y="0"/>
                        </a:cubicBezTo>
                        <a:cubicBezTo>
                          <a:pt x="4740363" y="-14094"/>
                          <a:pt x="5064914" y="-95453"/>
                          <a:pt x="5636337" y="0"/>
                        </a:cubicBezTo>
                        <a:cubicBezTo>
                          <a:pt x="6162539" y="45453"/>
                          <a:pt x="6193939" y="-39651"/>
                          <a:pt x="6704158" y="0"/>
                        </a:cubicBezTo>
                        <a:cubicBezTo>
                          <a:pt x="7216106" y="40234"/>
                          <a:pt x="7339180" y="-39426"/>
                          <a:pt x="7668642" y="0"/>
                        </a:cubicBezTo>
                        <a:cubicBezTo>
                          <a:pt x="8005964" y="30577"/>
                          <a:pt x="8135092" y="-31432"/>
                          <a:pt x="8323113" y="0"/>
                        </a:cubicBezTo>
                        <a:cubicBezTo>
                          <a:pt x="8523731" y="65145"/>
                          <a:pt x="8692159" y="-52254"/>
                          <a:pt x="8874247" y="0"/>
                        </a:cubicBezTo>
                        <a:cubicBezTo>
                          <a:pt x="9077744" y="-14247"/>
                          <a:pt x="9552427" y="-58418"/>
                          <a:pt x="9942069" y="0"/>
                        </a:cubicBezTo>
                        <a:cubicBezTo>
                          <a:pt x="10356485" y="52805"/>
                          <a:pt x="10664928" y="-15828"/>
                          <a:pt x="10906553" y="0"/>
                        </a:cubicBezTo>
                        <a:cubicBezTo>
                          <a:pt x="11238851" y="-52817"/>
                          <a:pt x="11469353" y="282799"/>
                          <a:pt x="11479349" y="645061"/>
                        </a:cubicBezTo>
                        <a:cubicBezTo>
                          <a:pt x="11482333" y="960037"/>
                          <a:pt x="11465910" y="1226477"/>
                          <a:pt x="11479349" y="1493733"/>
                        </a:cubicBezTo>
                        <a:cubicBezTo>
                          <a:pt x="11512963" y="1695473"/>
                          <a:pt x="11526210" y="2227038"/>
                          <a:pt x="11479349" y="2535285"/>
                        </a:cubicBezTo>
                        <a:cubicBezTo>
                          <a:pt x="11459451" y="2745233"/>
                          <a:pt x="11451161" y="3066205"/>
                          <a:pt x="11479349" y="3461109"/>
                        </a:cubicBezTo>
                        <a:cubicBezTo>
                          <a:pt x="11496012" y="3886680"/>
                          <a:pt x="11426005" y="4195196"/>
                          <a:pt x="11479349" y="4502661"/>
                        </a:cubicBezTo>
                        <a:cubicBezTo>
                          <a:pt x="11441911" y="4875827"/>
                          <a:pt x="11257912" y="5089449"/>
                          <a:pt x="10906553" y="5147723"/>
                        </a:cubicBezTo>
                        <a:cubicBezTo>
                          <a:pt x="10502031" y="5164187"/>
                          <a:pt x="10418888" y="5125970"/>
                          <a:pt x="10045406" y="5147723"/>
                        </a:cubicBezTo>
                        <a:cubicBezTo>
                          <a:pt x="9660498" y="5158904"/>
                          <a:pt x="9706814" y="5188656"/>
                          <a:pt x="9390935" y="5147723"/>
                        </a:cubicBezTo>
                        <a:cubicBezTo>
                          <a:pt x="9096489" y="5130040"/>
                          <a:pt x="8902119" y="5156876"/>
                          <a:pt x="8736463" y="5147723"/>
                        </a:cubicBezTo>
                        <a:cubicBezTo>
                          <a:pt x="8597266" y="5127524"/>
                          <a:pt x="8041914" y="5107515"/>
                          <a:pt x="7668642" y="5147723"/>
                        </a:cubicBezTo>
                        <a:cubicBezTo>
                          <a:pt x="7352300" y="5113826"/>
                          <a:pt x="7155271" y="5142845"/>
                          <a:pt x="6910833" y="5147723"/>
                        </a:cubicBezTo>
                        <a:cubicBezTo>
                          <a:pt x="6603037" y="5192973"/>
                          <a:pt x="6184859" y="5084053"/>
                          <a:pt x="5843011" y="5147723"/>
                        </a:cubicBezTo>
                        <a:cubicBezTo>
                          <a:pt x="5519104" y="5110145"/>
                          <a:pt x="5040401" y="5143183"/>
                          <a:pt x="4775190" y="5147723"/>
                        </a:cubicBezTo>
                        <a:cubicBezTo>
                          <a:pt x="4653690" y="5141002"/>
                          <a:pt x="4591411" y="5149716"/>
                          <a:pt x="4419020" y="5147723"/>
                        </a:cubicBezTo>
                        <a:cubicBezTo>
                          <a:pt x="4246629" y="5145731"/>
                          <a:pt x="4163961" y="5144509"/>
                          <a:pt x="4017381" y="5147723"/>
                        </a:cubicBezTo>
                        <a:cubicBezTo>
                          <a:pt x="3834399" y="5163822"/>
                          <a:pt x="3641483" y="5168297"/>
                          <a:pt x="3466247" y="5147723"/>
                        </a:cubicBezTo>
                        <a:cubicBezTo>
                          <a:pt x="3270133" y="5166381"/>
                          <a:pt x="3138285" y="5123850"/>
                          <a:pt x="2811777" y="5147723"/>
                        </a:cubicBezTo>
                        <a:cubicBezTo>
                          <a:pt x="2490964" y="5152409"/>
                          <a:pt x="2298593" y="5161737"/>
                          <a:pt x="2157305" y="5147723"/>
                        </a:cubicBezTo>
                        <a:cubicBezTo>
                          <a:pt x="2037664" y="5304997"/>
                          <a:pt x="1381458" y="5193508"/>
                          <a:pt x="572795" y="5147723"/>
                        </a:cubicBezTo>
                        <a:cubicBezTo>
                          <a:pt x="279377" y="5168428"/>
                          <a:pt x="78832" y="4815890"/>
                          <a:pt x="0" y="4502661"/>
                        </a:cubicBezTo>
                        <a:cubicBezTo>
                          <a:pt x="-7760" y="4042438"/>
                          <a:pt x="-23511" y="3817101"/>
                          <a:pt x="0" y="3576837"/>
                        </a:cubicBezTo>
                        <a:cubicBezTo>
                          <a:pt x="-47794" y="3263139"/>
                          <a:pt x="28312" y="3047952"/>
                          <a:pt x="0" y="2728165"/>
                        </a:cubicBezTo>
                        <a:cubicBezTo>
                          <a:pt x="-43830" y="2428165"/>
                          <a:pt x="27259" y="2273160"/>
                          <a:pt x="0" y="1879493"/>
                        </a:cubicBezTo>
                        <a:cubicBezTo>
                          <a:pt x="33045" y="1514980"/>
                          <a:pt x="26110" y="905463"/>
                          <a:pt x="0" y="645061"/>
                        </a:cubicBezTo>
                        <a:close/>
                      </a:path>
                      <a:path w="11479349" h="5147723" fill="none" stroke="0" extrusionOk="0">
                        <a:moveTo>
                          <a:pt x="0" y="645061"/>
                        </a:moveTo>
                        <a:cubicBezTo>
                          <a:pt x="-6687" y="340233"/>
                          <a:pt x="272942" y="-16813"/>
                          <a:pt x="572795" y="0"/>
                        </a:cubicBezTo>
                        <a:cubicBezTo>
                          <a:pt x="770616" y="29791"/>
                          <a:pt x="910267" y="4617"/>
                          <a:pt x="1123929" y="0"/>
                        </a:cubicBezTo>
                        <a:cubicBezTo>
                          <a:pt x="1336941" y="-2917"/>
                          <a:pt x="1947432" y="-4340"/>
                          <a:pt x="2191750" y="0"/>
                        </a:cubicBezTo>
                        <a:cubicBezTo>
                          <a:pt x="2369278" y="15618"/>
                          <a:pt x="2823826" y="-40067"/>
                          <a:pt x="3052897" y="0"/>
                        </a:cubicBezTo>
                        <a:cubicBezTo>
                          <a:pt x="3305820" y="26481"/>
                          <a:pt x="3559019" y="-50148"/>
                          <a:pt x="3914043" y="0"/>
                        </a:cubicBezTo>
                        <a:cubicBezTo>
                          <a:pt x="4278229" y="18989"/>
                          <a:pt x="4508856" y="93033"/>
                          <a:pt x="4878527" y="0"/>
                        </a:cubicBezTo>
                        <a:cubicBezTo>
                          <a:pt x="5223321" y="-84162"/>
                          <a:pt x="5561500" y="35476"/>
                          <a:pt x="5739674" y="0"/>
                        </a:cubicBezTo>
                        <a:cubicBezTo>
                          <a:pt x="5922062" y="-9929"/>
                          <a:pt x="6115430" y="-17615"/>
                          <a:pt x="6497483" y="0"/>
                        </a:cubicBezTo>
                        <a:cubicBezTo>
                          <a:pt x="6826467" y="10227"/>
                          <a:pt x="7040264" y="-43935"/>
                          <a:pt x="7255291" y="0"/>
                        </a:cubicBezTo>
                        <a:cubicBezTo>
                          <a:pt x="7477125" y="19873"/>
                          <a:pt x="7598915" y="7684"/>
                          <a:pt x="7806426" y="0"/>
                        </a:cubicBezTo>
                        <a:cubicBezTo>
                          <a:pt x="8002978" y="6660"/>
                          <a:pt x="8361471" y="-81950"/>
                          <a:pt x="8564234" y="0"/>
                        </a:cubicBezTo>
                        <a:cubicBezTo>
                          <a:pt x="8764098" y="28368"/>
                          <a:pt x="8891925" y="-19490"/>
                          <a:pt x="9218706" y="0"/>
                        </a:cubicBezTo>
                        <a:cubicBezTo>
                          <a:pt x="9550958" y="27529"/>
                          <a:pt x="9571177" y="-3538"/>
                          <a:pt x="9769839" y="0"/>
                        </a:cubicBezTo>
                        <a:cubicBezTo>
                          <a:pt x="9943363" y="24263"/>
                          <a:pt x="10413765" y="13544"/>
                          <a:pt x="10906553" y="0"/>
                        </a:cubicBezTo>
                        <a:cubicBezTo>
                          <a:pt x="11214276" y="73995"/>
                          <a:pt x="11492064" y="230839"/>
                          <a:pt x="11479349" y="645061"/>
                        </a:cubicBezTo>
                        <a:cubicBezTo>
                          <a:pt x="11451969" y="856303"/>
                          <a:pt x="11441853" y="1133691"/>
                          <a:pt x="11479349" y="1570885"/>
                        </a:cubicBezTo>
                        <a:cubicBezTo>
                          <a:pt x="11516681" y="1988318"/>
                          <a:pt x="11483790" y="2078220"/>
                          <a:pt x="11479349" y="2535285"/>
                        </a:cubicBezTo>
                        <a:cubicBezTo>
                          <a:pt x="11504948" y="2996333"/>
                          <a:pt x="11534646" y="3192653"/>
                          <a:pt x="11479349" y="3461109"/>
                        </a:cubicBezTo>
                        <a:cubicBezTo>
                          <a:pt x="11463360" y="3768476"/>
                          <a:pt x="11415096" y="4204915"/>
                          <a:pt x="11479349" y="4502661"/>
                        </a:cubicBezTo>
                        <a:cubicBezTo>
                          <a:pt x="11473807" y="4861586"/>
                          <a:pt x="11196871" y="5223570"/>
                          <a:pt x="10906553" y="5147723"/>
                        </a:cubicBezTo>
                        <a:cubicBezTo>
                          <a:pt x="10524544" y="5161154"/>
                          <a:pt x="10315009" y="5118223"/>
                          <a:pt x="10148743" y="5147723"/>
                        </a:cubicBezTo>
                        <a:cubicBezTo>
                          <a:pt x="9974482" y="5136196"/>
                          <a:pt x="9700016" y="5153008"/>
                          <a:pt x="9494273" y="5147723"/>
                        </a:cubicBezTo>
                        <a:cubicBezTo>
                          <a:pt x="9279892" y="5179204"/>
                          <a:pt x="9161951" y="5176263"/>
                          <a:pt x="8943139" y="5147723"/>
                        </a:cubicBezTo>
                        <a:cubicBezTo>
                          <a:pt x="8726288" y="5141904"/>
                          <a:pt x="8327736" y="5176849"/>
                          <a:pt x="7875317" y="5147723"/>
                        </a:cubicBezTo>
                        <a:cubicBezTo>
                          <a:pt x="7407318" y="5133207"/>
                          <a:pt x="7403761" y="5144632"/>
                          <a:pt x="7220846" y="5147723"/>
                        </a:cubicBezTo>
                        <a:cubicBezTo>
                          <a:pt x="7055936" y="5145308"/>
                          <a:pt x="6803275" y="5147549"/>
                          <a:pt x="6566374" y="5147723"/>
                        </a:cubicBezTo>
                        <a:cubicBezTo>
                          <a:pt x="6352639" y="5151006"/>
                          <a:pt x="5956515" y="5104486"/>
                          <a:pt x="5498553" y="5147723"/>
                        </a:cubicBezTo>
                        <a:cubicBezTo>
                          <a:pt x="5119842" y="5156869"/>
                          <a:pt x="5199398" y="5145626"/>
                          <a:pt x="4947419" y="5147723"/>
                        </a:cubicBezTo>
                        <a:cubicBezTo>
                          <a:pt x="4743701" y="5118025"/>
                          <a:pt x="4365123" y="5192717"/>
                          <a:pt x="3982935" y="5147723"/>
                        </a:cubicBezTo>
                        <a:cubicBezTo>
                          <a:pt x="3584667" y="5170087"/>
                          <a:pt x="3380786" y="5134436"/>
                          <a:pt x="3121789" y="5147723"/>
                        </a:cubicBezTo>
                        <a:cubicBezTo>
                          <a:pt x="2843787" y="5221811"/>
                          <a:pt x="2604161" y="5177167"/>
                          <a:pt x="2157305" y="5147723"/>
                        </a:cubicBezTo>
                        <a:cubicBezTo>
                          <a:pt x="1633441" y="5057077"/>
                          <a:pt x="1418257" y="5165175"/>
                          <a:pt x="572795" y="5147723"/>
                        </a:cubicBezTo>
                        <a:cubicBezTo>
                          <a:pt x="252323" y="5182681"/>
                          <a:pt x="-63153" y="4861886"/>
                          <a:pt x="0" y="4502661"/>
                        </a:cubicBezTo>
                        <a:cubicBezTo>
                          <a:pt x="45553" y="4214502"/>
                          <a:pt x="-21425" y="4026653"/>
                          <a:pt x="0" y="3615414"/>
                        </a:cubicBezTo>
                        <a:cubicBezTo>
                          <a:pt x="-26015" y="3214716"/>
                          <a:pt x="2966" y="2873550"/>
                          <a:pt x="0" y="2689588"/>
                        </a:cubicBezTo>
                        <a:cubicBezTo>
                          <a:pt x="-13764" y="2499800"/>
                          <a:pt x="15362" y="2162223"/>
                          <a:pt x="0" y="1763765"/>
                        </a:cubicBezTo>
                        <a:cubicBezTo>
                          <a:pt x="15482" y="1347169"/>
                          <a:pt x="-1028" y="1186206"/>
                          <a:pt x="0" y="645061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b"/>
          <a:lstStyle/>
          <a:p>
            <a:pPr marL="0" marR="0" lvl="0" indent="0" algn="just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37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2046" name="Google Shape;2046;p56"/>
          <p:cNvGrpSpPr/>
          <p:nvPr/>
        </p:nvGrpSpPr>
        <p:grpSpPr>
          <a:xfrm>
            <a:off x="-425664" y="5539542"/>
            <a:ext cx="3466851" cy="1701949"/>
            <a:chOff x="-319248" y="4078456"/>
            <a:chExt cx="2600138" cy="1276462"/>
          </a:xfrm>
        </p:grpSpPr>
        <p:sp>
          <p:nvSpPr>
            <p:cNvPr id="2047" name="Google Shape;2047;p56"/>
            <p:cNvSpPr/>
            <p:nvPr/>
          </p:nvSpPr>
          <p:spPr>
            <a:xfrm rot="-153522" flipH="1">
              <a:off x="-232326" y="4251254"/>
              <a:ext cx="2426035" cy="930297"/>
            </a:xfrm>
            <a:custGeom>
              <a:avLst/>
              <a:gdLst/>
              <a:ahLst/>
              <a:cxnLst/>
              <a:rect l="l" t="t" r="r" b="b"/>
              <a:pathLst>
                <a:path w="25246" h="11515" extrusionOk="0">
                  <a:moveTo>
                    <a:pt x="18225" y="1"/>
                  </a:moveTo>
                  <a:cubicBezTo>
                    <a:pt x="18089" y="1"/>
                    <a:pt x="17972" y="40"/>
                    <a:pt x="17875" y="78"/>
                  </a:cubicBezTo>
                  <a:cubicBezTo>
                    <a:pt x="17738" y="137"/>
                    <a:pt x="17602" y="176"/>
                    <a:pt x="17505" y="253"/>
                  </a:cubicBezTo>
                  <a:cubicBezTo>
                    <a:pt x="17311" y="370"/>
                    <a:pt x="17155" y="565"/>
                    <a:pt x="17019" y="779"/>
                  </a:cubicBezTo>
                  <a:cubicBezTo>
                    <a:pt x="16902" y="1051"/>
                    <a:pt x="16824" y="1323"/>
                    <a:pt x="16805" y="1557"/>
                  </a:cubicBezTo>
                  <a:cubicBezTo>
                    <a:pt x="16785" y="1809"/>
                    <a:pt x="16785" y="2043"/>
                    <a:pt x="16785" y="2393"/>
                  </a:cubicBezTo>
                  <a:cubicBezTo>
                    <a:pt x="16824" y="3015"/>
                    <a:pt x="16961" y="3677"/>
                    <a:pt x="17077" y="4280"/>
                  </a:cubicBezTo>
                  <a:lnTo>
                    <a:pt x="17213" y="4941"/>
                  </a:lnTo>
                  <a:cubicBezTo>
                    <a:pt x="17291" y="5213"/>
                    <a:pt x="17349" y="5466"/>
                    <a:pt x="17388" y="5738"/>
                  </a:cubicBezTo>
                  <a:cubicBezTo>
                    <a:pt x="17311" y="5719"/>
                    <a:pt x="17272" y="5719"/>
                    <a:pt x="17194" y="5699"/>
                  </a:cubicBezTo>
                  <a:lnTo>
                    <a:pt x="17097" y="5699"/>
                  </a:lnTo>
                  <a:cubicBezTo>
                    <a:pt x="16863" y="5699"/>
                    <a:pt x="16591" y="5797"/>
                    <a:pt x="16377" y="5933"/>
                  </a:cubicBezTo>
                  <a:cubicBezTo>
                    <a:pt x="16241" y="6030"/>
                    <a:pt x="16144" y="6127"/>
                    <a:pt x="16027" y="6263"/>
                  </a:cubicBezTo>
                  <a:cubicBezTo>
                    <a:pt x="15930" y="6380"/>
                    <a:pt x="15852" y="6497"/>
                    <a:pt x="15755" y="6613"/>
                  </a:cubicBezTo>
                  <a:cubicBezTo>
                    <a:pt x="15657" y="6419"/>
                    <a:pt x="15541" y="6263"/>
                    <a:pt x="15405" y="6108"/>
                  </a:cubicBezTo>
                  <a:cubicBezTo>
                    <a:pt x="15230" y="5933"/>
                    <a:pt x="15016" y="5816"/>
                    <a:pt x="14782" y="5738"/>
                  </a:cubicBezTo>
                  <a:cubicBezTo>
                    <a:pt x="14665" y="5719"/>
                    <a:pt x="14568" y="5699"/>
                    <a:pt x="14452" y="5699"/>
                  </a:cubicBezTo>
                  <a:lnTo>
                    <a:pt x="14374" y="5699"/>
                  </a:lnTo>
                  <a:cubicBezTo>
                    <a:pt x="14276" y="5699"/>
                    <a:pt x="14179" y="5719"/>
                    <a:pt x="14082" y="5719"/>
                  </a:cubicBezTo>
                  <a:cubicBezTo>
                    <a:pt x="13888" y="5738"/>
                    <a:pt x="13674" y="5816"/>
                    <a:pt x="13460" y="5972"/>
                  </a:cubicBezTo>
                  <a:cubicBezTo>
                    <a:pt x="13265" y="6088"/>
                    <a:pt x="13071" y="6224"/>
                    <a:pt x="12896" y="6419"/>
                  </a:cubicBezTo>
                  <a:cubicBezTo>
                    <a:pt x="12837" y="6477"/>
                    <a:pt x="12798" y="6555"/>
                    <a:pt x="12740" y="6594"/>
                  </a:cubicBezTo>
                  <a:cubicBezTo>
                    <a:pt x="12701" y="5913"/>
                    <a:pt x="12623" y="5330"/>
                    <a:pt x="12546" y="4766"/>
                  </a:cubicBezTo>
                  <a:cubicBezTo>
                    <a:pt x="12448" y="4066"/>
                    <a:pt x="12332" y="3463"/>
                    <a:pt x="12157" y="2899"/>
                  </a:cubicBezTo>
                  <a:cubicBezTo>
                    <a:pt x="12079" y="2607"/>
                    <a:pt x="11962" y="2315"/>
                    <a:pt x="11865" y="2082"/>
                  </a:cubicBezTo>
                  <a:cubicBezTo>
                    <a:pt x="11748" y="1751"/>
                    <a:pt x="11592" y="1518"/>
                    <a:pt x="11476" y="1323"/>
                  </a:cubicBezTo>
                  <a:cubicBezTo>
                    <a:pt x="11340" y="1070"/>
                    <a:pt x="11165" y="876"/>
                    <a:pt x="10970" y="720"/>
                  </a:cubicBezTo>
                  <a:cubicBezTo>
                    <a:pt x="10873" y="642"/>
                    <a:pt x="10776" y="545"/>
                    <a:pt x="10659" y="467"/>
                  </a:cubicBezTo>
                  <a:cubicBezTo>
                    <a:pt x="10523" y="390"/>
                    <a:pt x="10406" y="331"/>
                    <a:pt x="10289" y="292"/>
                  </a:cubicBezTo>
                  <a:cubicBezTo>
                    <a:pt x="9998" y="176"/>
                    <a:pt x="9686" y="98"/>
                    <a:pt x="9414" y="98"/>
                  </a:cubicBezTo>
                  <a:cubicBezTo>
                    <a:pt x="9239" y="98"/>
                    <a:pt x="9103" y="137"/>
                    <a:pt x="8947" y="176"/>
                  </a:cubicBezTo>
                  <a:cubicBezTo>
                    <a:pt x="8578" y="292"/>
                    <a:pt x="8267" y="565"/>
                    <a:pt x="8072" y="934"/>
                  </a:cubicBezTo>
                  <a:cubicBezTo>
                    <a:pt x="7839" y="1343"/>
                    <a:pt x="7761" y="1829"/>
                    <a:pt x="7703" y="2237"/>
                  </a:cubicBezTo>
                  <a:cubicBezTo>
                    <a:pt x="7664" y="2626"/>
                    <a:pt x="7644" y="3054"/>
                    <a:pt x="7664" y="3560"/>
                  </a:cubicBezTo>
                  <a:cubicBezTo>
                    <a:pt x="7664" y="3832"/>
                    <a:pt x="7683" y="4124"/>
                    <a:pt x="7703" y="4455"/>
                  </a:cubicBezTo>
                  <a:cubicBezTo>
                    <a:pt x="7547" y="4221"/>
                    <a:pt x="7372" y="4027"/>
                    <a:pt x="7197" y="3871"/>
                  </a:cubicBezTo>
                  <a:cubicBezTo>
                    <a:pt x="7080" y="3774"/>
                    <a:pt x="6964" y="3696"/>
                    <a:pt x="6866" y="3657"/>
                  </a:cubicBezTo>
                  <a:cubicBezTo>
                    <a:pt x="6788" y="3638"/>
                    <a:pt x="6711" y="3579"/>
                    <a:pt x="6633" y="3560"/>
                  </a:cubicBezTo>
                  <a:cubicBezTo>
                    <a:pt x="6575" y="3540"/>
                    <a:pt x="6477" y="3540"/>
                    <a:pt x="6400" y="3502"/>
                  </a:cubicBezTo>
                  <a:lnTo>
                    <a:pt x="6283" y="3502"/>
                  </a:lnTo>
                  <a:cubicBezTo>
                    <a:pt x="6186" y="3502"/>
                    <a:pt x="6088" y="3540"/>
                    <a:pt x="5952" y="3560"/>
                  </a:cubicBezTo>
                  <a:cubicBezTo>
                    <a:pt x="5816" y="3579"/>
                    <a:pt x="5641" y="3657"/>
                    <a:pt x="5524" y="3754"/>
                  </a:cubicBezTo>
                  <a:cubicBezTo>
                    <a:pt x="5408" y="3852"/>
                    <a:pt x="5310" y="3949"/>
                    <a:pt x="5174" y="4085"/>
                  </a:cubicBezTo>
                  <a:cubicBezTo>
                    <a:pt x="5116" y="4182"/>
                    <a:pt x="5057" y="4338"/>
                    <a:pt x="5019" y="4513"/>
                  </a:cubicBezTo>
                  <a:cubicBezTo>
                    <a:pt x="4960" y="4649"/>
                    <a:pt x="4960" y="4824"/>
                    <a:pt x="4941" y="4941"/>
                  </a:cubicBezTo>
                  <a:lnTo>
                    <a:pt x="4941" y="5213"/>
                  </a:lnTo>
                  <a:cubicBezTo>
                    <a:pt x="4727" y="4921"/>
                    <a:pt x="4493" y="4668"/>
                    <a:pt x="4280" y="4435"/>
                  </a:cubicBezTo>
                  <a:cubicBezTo>
                    <a:pt x="3813" y="3929"/>
                    <a:pt x="3385" y="3502"/>
                    <a:pt x="2918" y="3190"/>
                  </a:cubicBezTo>
                  <a:cubicBezTo>
                    <a:pt x="2432" y="2860"/>
                    <a:pt x="1946" y="2665"/>
                    <a:pt x="1518" y="2665"/>
                  </a:cubicBezTo>
                  <a:cubicBezTo>
                    <a:pt x="1265" y="2665"/>
                    <a:pt x="1031" y="2704"/>
                    <a:pt x="837" y="2821"/>
                  </a:cubicBezTo>
                  <a:cubicBezTo>
                    <a:pt x="642" y="2918"/>
                    <a:pt x="448" y="3093"/>
                    <a:pt x="292" y="3346"/>
                  </a:cubicBezTo>
                  <a:cubicBezTo>
                    <a:pt x="176" y="3502"/>
                    <a:pt x="78" y="3735"/>
                    <a:pt x="59" y="3949"/>
                  </a:cubicBezTo>
                  <a:cubicBezTo>
                    <a:pt x="1" y="4163"/>
                    <a:pt x="1" y="4416"/>
                    <a:pt x="59" y="4707"/>
                  </a:cubicBezTo>
                  <a:cubicBezTo>
                    <a:pt x="78" y="4921"/>
                    <a:pt x="156" y="5155"/>
                    <a:pt x="254" y="5427"/>
                  </a:cubicBezTo>
                  <a:cubicBezTo>
                    <a:pt x="351" y="5680"/>
                    <a:pt x="467" y="5933"/>
                    <a:pt x="604" y="6205"/>
                  </a:cubicBezTo>
                  <a:cubicBezTo>
                    <a:pt x="876" y="6672"/>
                    <a:pt x="1187" y="7158"/>
                    <a:pt x="1634" y="7683"/>
                  </a:cubicBezTo>
                  <a:cubicBezTo>
                    <a:pt x="1946" y="8072"/>
                    <a:pt x="2257" y="8442"/>
                    <a:pt x="2587" y="8792"/>
                  </a:cubicBezTo>
                  <a:cubicBezTo>
                    <a:pt x="2549" y="8792"/>
                    <a:pt x="2529" y="8753"/>
                    <a:pt x="2510" y="8753"/>
                  </a:cubicBezTo>
                  <a:cubicBezTo>
                    <a:pt x="2412" y="8753"/>
                    <a:pt x="2335" y="8733"/>
                    <a:pt x="2237" y="8733"/>
                  </a:cubicBezTo>
                  <a:cubicBezTo>
                    <a:pt x="1926" y="8733"/>
                    <a:pt x="1634" y="8811"/>
                    <a:pt x="1382" y="8947"/>
                  </a:cubicBezTo>
                  <a:cubicBezTo>
                    <a:pt x="1090" y="9122"/>
                    <a:pt x="876" y="9434"/>
                    <a:pt x="856" y="9764"/>
                  </a:cubicBezTo>
                  <a:cubicBezTo>
                    <a:pt x="798" y="10153"/>
                    <a:pt x="973" y="10581"/>
                    <a:pt x="1323" y="11048"/>
                  </a:cubicBezTo>
                  <a:cubicBezTo>
                    <a:pt x="1343" y="11087"/>
                    <a:pt x="1382" y="11126"/>
                    <a:pt x="1440" y="11126"/>
                  </a:cubicBezTo>
                  <a:cubicBezTo>
                    <a:pt x="1479" y="11165"/>
                    <a:pt x="1557" y="11223"/>
                    <a:pt x="1634" y="11262"/>
                  </a:cubicBezTo>
                  <a:cubicBezTo>
                    <a:pt x="1673" y="11379"/>
                    <a:pt x="1809" y="11456"/>
                    <a:pt x="1926" y="11456"/>
                  </a:cubicBezTo>
                  <a:lnTo>
                    <a:pt x="2004" y="11456"/>
                  </a:lnTo>
                  <a:cubicBezTo>
                    <a:pt x="2412" y="11359"/>
                    <a:pt x="2840" y="11262"/>
                    <a:pt x="3327" y="11184"/>
                  </a:cubicBezTo>
                  <a:cubicBezTo>
                    <a:pt x="4163" y="11067"/>
                    <a:pt x="5057" y="11028"/>
                    <a:pt x="6049" y="11028"/>
                  </a:cubicBezTo>
                  <a:cubicBezTo>
                    <a:pt x="7158" y="11028"/>
                    <a:pt x="8247" y="11087"/>
                    <a:pt x="9064" y="11145"/>
                  </a:cubicBezTo>
                  <a:cubicBezTo>
                    <a:pt x="9589" y="11184"/>
                    <a:pt x="10114" y="11223"/>
                    <a:pt x="10620" y="11262"/>
                  </a:cubicBezTo>
                  <a:cubicBezTo>
                    <a:pt x="11981" y="11379"/>
                    <a:pt x="13401" y="11476"/>
                    <a:pt x="14782" y="11515"/>
                  </a:cubicBezTo>
                  <a:lnTo>
                    <a:pt x="15132" y="11515"/>
                  </a:lnTo>
                  <a:cubicBezTo>
                    <a:pt x="16533" y="11515"/>
                    <a:pt x="17777" y="11417"/>
                    <a:pt x="18925" y="11223"/>
                  </a:cubicBezTo>
                  <a:cubicBezTo>
                    <a:pt x="20384" y="10951"/>
                    <a:pt x="21570" y="10542"/>
                    <a:pt x="22484" y="9900"/>
                  </a:cubicBezTo>
                  <a:cubicBezTo>
                    <a:pt x="23029" y="9531"/>
                    <a:pt x="23515" y="9103"/>
                    <a:pt x="23904" y="8597"/>
                  </a:cubicBezTo>
                  <a:cubicBezTo>
                    <a:pt x="24293" y="8072"/>
                    <a:pt x="24604" y="7469"/>
                    <a:pt x="24857" y="6788"/>
                  </a:cubicBezTo>
                  <a:cubicBezTo>
                    <a:pt x="24974" y="6458"/>
                    <a:pt x="25051" y="6108"/>
                    <a:pt x="25110" y="5699"/>
                  </a:cubicBezTo>
                  <a:cubicBezTo>
                    <a:pt x="25188" y="5291"/>
                    <a:pt x="25207" y="4902"/>
                    <a:pt x="25246" y="4532"/>
                  </a:cubicBezTo>
                  <a:cubicBezTo>
                    <a:pt x="25246" y="4221"/>
                    <a:pt x="25207" y="3871"/>
                    <a:pt x="25168" y="3540"/>
                  </a:cubicBezTo>
                  <a:cubicBezTo>
                    <a:pt x="25110" y="3268"/>
                    <a:pt x="25051" y="2996"/>
                    <a:pt x="24915" y="2724"/>
                  </a:cubicBezTo>
                  <a:cubicBezTo>
                    <a:pt x="24721" y="2296"/>
                    <a:pt x="24410" y="1926"/>
                    <a:pt x="24021" y="1712"/>
                  </a:cubicBezTo>
                  <a:cubicBezTo>
                    <a:pt x="23729" y="1537"/>
                    <a:pt x="23398" y="1440"/>
                    <a:pt x="23048" y="1440"/>
                  </a:cubicBezTo>
                  <a:cubicBezTo>
                    <a:pt x="22970" y="1440"/>
                    <a:pt x="22873" y="1440"/>
                    <a:pt x="22815" y="1459"/>
                  </a:cubicBezTo>
                  <a:cubicBezTo>
                    <a:pt x="22679" y="1498"/>
                    <a:pt x="22581" y="1498"/>
                    <a:pt x="22465" y="1537"/>
                  </a:cubicBezTo>
                  <a:cubicBezTo>
                    <a:pt x="22348" y="1557"/>
                    <a:pt x="22231" y="1615"/>
                    <a:pt x="22095" y="1654"/>
                  </a:cubicBezTo>
                  <a:cubicBezTo>
                    <a:pt x="21901" y="1732"/>
                    <a:pt x="21706" y="1848"/>
                    <a:pt x="21512" y="2004"/>
                  </a:cubicBezTo>
                  <a:cubicBezTo>
                    <a:pt x="21298" y="2179"/>
                    <a:pt x="21103" y="2373"/>
                    <a:pt x="20928" y="2568"/>
                  </a:cubicBezTo>
                  <a:cubicBezTo>
                    <a:pt x="20734" y="2782"/>
                    <a:pt x="20578" y="3054"/>
                    <a:pt x="20422" y="3307"/>
                  </a:cubicBezTo>
                  <a:cubicBezTo>
                    <a:pt x="20345" y="3443"/>
                    <a:pt x="20306" y="3540"/>
                    <a:pt x="20247" y="3657"/>
                  </a:cubicBezTo>
                  <a:cubicBezTo>
                    <a:pt x="20189" y="3015"/>
                    <a:pt x="20053" y="2490"/>
                    <a:pt x="19936" y="2023"/>
                  </a:cubicBezTo>
                  <a:cubicBezTo>
                    <a:pt x="19858" y="1790"/>
                    <a:pt x="19761" y="1518"/>
                    <a:pt x="19664" y="1245"/>
                  </a:cubicBezTo>
                  <a:cubicBezTo>
                    <a:pt x="19567" y="1031"/>
                    <a:pt x="19450" y="837"/>
                    <a:pt x="19333" y="662"/>
                  </a:cubicBezTo>
                  <a:cubicBezTo>
                    <a:pt x="19178" y="467"/>
                    <a:pt x="19022" y="292"/>
                    <a:pt x="18828" y="195"/>
                  </a:cubicBezTo>
                  <a:cubicBezTo>
                    <a:pt x="18672" y="59"/>
                    <a:pt x="18478" y="1"/>
                    <a:pt x="18283" y="1"/>
                  </a:cubicBezTo>
                  <a:close/>
                </a:path>
              </a:pathLst>
            </a:custGeom>
            <a:solidFill>
              <a:schemeClr val="lt1"/>
            </a:solidFill>
            <a:ln w="152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3000000" algn="bl" rotWithShape="0">
                <a:srgbClr val="000000">
                  <a:alpha val="10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048" name="Google Shape;2048;p56"/>
            <p:cNvGrpSpPr/>
            <p:nvPr/>
          </p:nvGrpSpPr>
          <p:grpSpPr>
            <a:xfrm rot="163082" flipH="1">
              <a:off x="-293259" y="4138223"/>
              <a:ext cx="2548161" cy="1156927"/>
              <a:chOff x="1517892" y="3035497"/>
              <a:chExt cx="661751" cy="358923"/>
            </a:xfrm>
          </p:grpSpPr>
          <p:sp>
            <p:nvSpPr>
              <p:cNvPr id="2049" name="Google Shape;2049;p56"/>
              <p:cNvSpPr/>
              <p:nvPr/>
            </p:nvSpPr>
            <p:spPr>
              <a:xfrm rot="377868">
                <a:off x="1531778" y="3072785"/>
                <a:ext cx="631172" cy="287885"/>
              </a:xfrm>
              <a:custGeom>
                <a:avLst/>
                <a:gdLst/>
                <a:ahLst/>
                <a:cxnLst/>
                <a:rect l="l" t="t" r="r" b="b"/>
                <a:pathLst>
                  <a:path w="25246" h="11515" extrusionOk="0">
                    <a:moveTo>
                      <a:pt x="18225" y="1"/>
                    </a:moveTo>
                    <a:cubicBezTo>
                      <a:pt x="18089" y="1"/>
                      <a:pt x="17972" y="40"/>
                      <a:pt x="17875" y="78"/>
                    </a:cubicBezTo>
                    <a:cubicBezTo>
                      <a:pt x="17738" y="137"/>
                      <a:pt x="17602" y="176"/>
                      <a:pt x="17505" y="253"/>
                    </a:cubicBezTo>
                    <a:cubicBezTo>
                      <a:pt x="17311" y="370"/>
                      <a:pt x="17155" y="565"/>
                      <a:pt x="17019" y="779"/>
                    </a:cubicBezTo>
                    <a:cubicBezTo>
                      <a:pt x="16902" y="1051"/>
                      <a:pt x="16824" y="1323"/>
                      <a:pt x="16805" y="1557"/>
                    </a:cubicBezTo>
                    <a:cubicBezTo>
                      <a:pt x="16785" y="1809"/>
                      <a:pt x="16785" y="2043"/>
                      <a:pt x="16785" y="2393"/>
                    </a:cubicBezTo>
                    <a:cubicBezTo>
                      <a:pt x="16824" y="3015"/>
                      <a:pt x="16961" y="3677"/>
                      <a:pt x="17077" y="4280"/>
                    </a:cubicBezTo>
                    <a:lnTo>
                      <a:pt x="17213" y="4941"/>
                    </a:lnTo>
                    <a:cubicBezTo>
                      <a:pt x="17291" y="5213"/>
                      <a:pt x="17349" y="5466"/>
                      <a:pt x="17388" y="5738"/>
                    </a:cubicBezTo>
                    <a:cubicBezTo>
                      <a:pt x="17311" y="5719"/>
                      <a:pt x="17272" y="5719"/>
                      <a:pt x="17194" y="5699"/>
                    </a:cubicBezTo>
                    <a:lnTo>
                      <a:pt x="17097" y="5699"/>
                    </a:lnTo>
                    <a:cubicBezTo>
                      <a:pt x="16863" y="5699"/>
                      <a:pt x="16591" y="5797"/>
                      <a:pt x="16377" y="5933"/>
                    </a:cubicBezTo>
                    <a:cubicBezTo>
                      <a:pt x="16241" y="6030"/>
                      <a:pt x="16144" y="6127"/>
                      <a:pt x="16027" y="6263"/>
                    </a:cubicBezTo>
                    <a:cubicBezTo>
                      <a:pt x="15930" y="6380"/>
                      <a:pt x="15852" y="6497"/>
                      <a:pt x="15755" y="6613"/>
                    </a:cubicBezTo>
                    <a:cubicBezTo>
                      <a:pt x="15657" y="6419"/>
                      <a:pt x="15541" y="6263"/>
                      <a:pt x="15405" y="6108"/>
                    </a:cubicBezTo>
                    <a:cubicBezTo>
                      <a:pt x="15230" y="5933"/>
                      <a:pt x="15016" y="5816"/>
                      <a:pt x="14782" y="5738"/>
                    </a:cubicBezTo>
                    <a:cubicBezTo>
                      <a:pt x="14665" y="5719"/>
                      <a:pt x="14568" y="5699"/>
                      <a:pt x="14452" y="5699"/>
                    </a:cubicBezTo>
                    <a:lnTo>
                      <a:pt x="14374" y="5699"/>
                    </a:lnTo>
                    <a:cubicBezTo>
                      <a:pt x="14276" y="5699"/>
                      <a:pt x="14179" y="5719"/>
                      <a:pt x="14082" y="5719"/>
                    </a:cubicBezTo>
                    <a:cubicBezTo>
                      <a:pt x="13888" y="5738"/>
                      <a:pt x="13674" y="5816"/>
                      <a:pt x="13460" y="5972"/>
                    </a:cubicBezTo>
                    <a:cubicBezTo>
                      <a:pt x="13265" y="6088"/>
                      <a:pt x="13071" y="6224"/>
                      <a:pt x="12896" y="6419"/>
                    </a:cubicBezTo>
                    <a:cubicBezTo>
                      <a:pt x="12837" y="6477"/>
                      <a:pt x="12798" y="6555"/>
                      <a:pt x="12740" y="6594"/>
                    </a:cubicBezTo>
                    <a:cubicBezTo>
                      <a:pt x="12701" y="5913"/>
                      <a:pt x="12623" y="5330"/>
                      <a:pt x="12546" y="4766"/>
                    </a:cubicBezTo>
                    <a:cubicBezTo>
                      <a:pt x="12448" y="4066"/>
                      <a:pt x="12332" y="3463"/>
                      <a:pt x="12157" y="2899"/>
                    </a:cubicBezTo>
                    <a:cubicBezTo>
                      <a:pt x="12079" y="2607"/>
                      <a:pt x="11962" y="2315"/>
                      <a:pt x="11865" y="2082"/>
                    </a:cubicBezTo>
                    <a:cubicBezTo>
                      <a:pt x="11748" y="1751"/>
                      <a:pt x="11592" y="1518"/>
                      <a:pt x="11476" y="1323"/>
                    </a:cubicBezTo>
                    <a:cubicBezTo>
                      <a:pt x="11340" y="1070"/>
                      <a:pt x="11165" y="876"/>
                      <a:pt x="10970" y="720"/>
                    </a:cubicBezTo>
                    <a:cubicBezTo>
                      <a:pt x="10873" y="642"/>
                      <a:pt x="10776" y="545"/>
                      <a:pt x="10659" y="467"/>
                    </a:cubicBezTo>
                    <a:cubicBezTo>
                      <a:pt x="10523" y="390"/>
                      <a:pt x="10406" y="331"/>
                      <a:pt x="10289" y="292"/>
                    </a:cubicBezTo>
                    <a:cubicBezTo>
                      <a:pt x="9998" y="176"/>
                      <a:pt x="9686" y="98"/>
                      <a:pt x="9414" y="98"/>
                    </a:cubicBezTo>
                    <a:cubicBezTo>
                      <a:pt x="9239" y="98"/>
                      <a:pt x="9103" y="137"/>
                      <a:pt x="8947" y="176"/>
                    </a:cubicBezTo>
                    <a:cubicBezTo>
                      <a:pt x="8578" y="292"/>
                      <a:pt x="8267" y="565"/>
                      <a:pt x="8072" y="934"/>
                    </a:cubicBezTo>
                    <a:cubicBezTo>
                      <a:pt x="7839" y="1343"/>
                      <a:pt x="7761" y="1829"/>
                      <a:pt x="7703" y="2237"/>
                    </a:cubicBezTo>
                    <a:cubicBezTo>
                      <a:pt x="7664" y="2626"/>
                      <a:pt x="7644" y="3054"/>
                      <a:pt x="7664" y="3560"/>
                    </a:cubicBezTo>
                    <a:cubicBezTo>
                      <a:pt x="7664" y="3832"/>
                      <a:pt x="7683" y="4124"/>
                      <a:pt x="7703" y="4455"/>
                    </a:cubicBezTo>
                    <a:cubicBezTo>
                      <a:pt x="7547" y="4221"/>
                      <a:pt x="7372" y="4027"/>
                      <a:pt x="7197" y="3871"/>
                    </a:cubicBezTo>
                    <a:cubicBezTo>
                      <a:pt x="7080" y="3774"/>
                      <a:pt x="6964" y="3696"/>
                      <a:pt x="6866" y="3657"/>
                    </a:cubicBezTo>
                    <a:cubicBezTo>
                      <a:pt x="6788" y="3638"/>
                      <a:pt x="6711" y="3579"/>
                      <a:pt x="6633" y="3560"/>
                    </a:cubicBezTo>
                    <a:cubicBezTo>
                      <a:pt x="6575" y="3540"/>
                      <a:pt x="6477" y="3540"/>
                      <a:pt x="6400" y="3502"/>
                    </a:cubicBezTo>
                    <a:lnTo>
                      <a:pt x="6283" y="3502"/>
                    </a:lnTo>
                    <a:cubicBezTo>
                      <a:pt x="6186" y="3502"/>
                      <a:pt x="6088" y="3540"/>
                      <a:pt x="5952" y="3560"/>
                    </a:cubicBezTo>
                    <a:cubicBezTo>
                      <a:pt x="5816" y="3579"/>
                      <a:pt x="5641" y="3657"/>
                      <a:pt x="5524" y="3754"/>
                    </a:cubicBezTo>
                    <a:cubicBezTo>
                      <a:pt x="5408" y="3852"/>
                      <a:pt x="5310" y="3949"/>
                      <a:pt x="5174" y="4085"/>
                    </a:cubicBezTo>
                    <a:cubicBezTo>
                      <a:pt x="5116" y="4182"/>
                      <a:pt x="5057" y="4338"/>
                      <a:pt x="5019" y="4513"/>
                    </a:cubicBezTo>
                    <a:cubicBezTo>
                      <a:pt x="4960" y="4649"/>
                      <a:pt x="4960" y="4824"/>
                      <a:pt x="4941" y="4941"/>
                    </a:cubicBezTo>
                    <a:lnTo>
                      <a:pt x="4941" y="5213"/>
                    </a:lnTo>
                    <a:cubicBezTo>
                      <a:pt x="4727" y="4921"/>
                      <a:pt x="4493" y="4668"/>
                      <a:pt x="4280" y="4435"/>
                    </a:cubicBezTo>
                    <a:cubicBezTo>
                      <a:pt x="3813" y="3929"/>
                      <a:pt x="3385" y="3502"/>
                      <a:pt x="2918" y="3190"/>
                    </a:cubicBezTo>
                    <a:cubicBezTo>
                      <a:pt x="2432" y="2860"/>
                      <a:pt x="1946" y="2665"/>
                      <a:pt x="1518" y="2665"/>
                    </a:cubicBezTo>
                    <a:cubicBezTo>
                      <a:pt x="1265" y="2665"/>
                      <a:pt x="1031" y="2704"/>
                      <a:pt x="837" y="2821"/>
                    </a:cubicBezTo>
                    <a:cubicBezTo>
                      <a:pt x="642" y="2918"/>
                      <a:pt x="448" y="3093"/>
                      <a:pt x="292" y="3346"/>
                    </a:cubicBezTo>
                    <a:cubicBezTo>
                      <a:pt x="176" y="3502"/>
                      <a:pt x="78" y="3735"/>
                      <a:pt x="59" y="3949"/>
                    </a:cubicBezTo>
                    <a:cubicBezTo>
                      <a:pt x="1" y="4163"/>
                      <a:pt x="1" y="4416"/>
                      <a:pt x="59" y="4707"/>
                    </a:cubicBezTo>
                    <a:cubicBezTo>
                      <a:pt x="78" y="4921"/>
                      <a:pt x="156" y="5155"/>
                      <a:pt x="254" y="5427"/>
                    </a:cubicBezTo>
                    <a:cubicBezTo>
                      <a:pt x="351" y="5680"/>
                      <a:pt x="467" y="5933"/>
                      <a:pt x="604" y="6205"/>
                    </a:cubicBezTo>
                    <a:cubicBezTo>
                      <a:pt x="876" y="6672"/>
                      <a:pt x="1187" y="7158"/>
                      <a:pt x="1634" y="7683"/>
                    </a:cubicBezTo>
                    <a:cubicBezTo>
                      <a:pt x="1946" y="8072"/>
                      <a:pt x="2257" y="8442"/>
                      <a:pt x="2587" y="8792"/>
                    </a:cubicBezTo>
                    <a:cubicBezTo>
                      <a:pt x="2549" y="8792"/>
                      <a:pt x="2529" y="8753"/>
                      <a:pt x="2510" y="8753"/>
                    </a:cubicBezTo>
                    <a:cubicBezTo>
                      <a:pt x="2412" y="8753"/>
                      <a:pt x="2335" y="8733"/>
                      <a:pt x="2237" y="8733"/>
                    </a:cubicBezTo>
                    <a:cubicBezTo>
                      <a:pt x="1926" y="8733"/>
                      <a:pt x="1634" y="8811"/>
                      <a:pt x="1382" y="8947"/>
                    </a:cubicBezTo>
                    <a:cubicBezTo>
                      <a:pt x="1090" y="9122"/>
                      <a:pt x="876" y="9434"/>
                      <a:pt x="856" y="9764"/>
                    </a:cubicBezTo>
                    <a:cubicBezTo>
                      <a:pt x="798" y="10153"/>
                      <a:pt x="973" y="10581"/>
                      <a:pt x="1323" y="11048"/>
                    </a:cubicBezTo>
                    <a:cubicBezTo>
                      <a:pt x="1343" y="11087"/>
                      <a:pt x="1382" y="11126"/>
                      <a:pt x="1440" y="11126"/>
                    </a:cubicBezTo>
                    <a:cubicBezTo>
                      <a:pt x="1479" y="11165"/>
                      <a:pt x="1557" y="11223"/>
                      <a:pt x="1634" y="11262"/>
                    </a:cubicBezTo>
                    <a:cubicBezTo>
                      <a:pt x="1673" y="11379"/>
                      <a:pt x="1809" y="11456"/>
                      <a:pt x="1926" y="11456"/>
                    </a:cubicBezTo>
                    <a:lnTo>
                      <a:pt x="2004" y="11456"/>
                    </a:lnTo>
                    <a:cubicBezTo>
                      <a:pt x="2412" y="11359"/>
                      <a:pt x="2840" y="11262"/>
                      <a:pt x="3327" y="11184"/>
                    </a:cubicBezTo>
                    <a:cubicBezTo>
                      <a:pt x="4163" y="11067"/>
                      <a:pt x="5057" y="11028"/>
                      <a:pt x="6049" y="11028"/>
                    </a:cubicBezTo>
                    <a:cubicBezTo>
                      <a:pt x="7158" y="11028"/>
                      <a:pt x="8247" y="11087"/>
                      <a:pt x="9064" y="11145"/>
                    </a:cubicBezTo>
                    <a:cubicBezTo>
                      <a:pt x="9589" y="11184"/>
                      <a:pt x="10114" y="11223"/>
                      <a:pt x="10620" y="11262"/>
                    </a:cubicBezTo>
                    <a:cubicBezTo>
                      <a:pt x="11981" y="11379"/>
                      <a:pt x="13401" y="11476"/>
                      <a:pt x="14782" y="11515"/>
                    </a:cubicBezTo>
                    <a:lnTo>
                      <a:pt x="15132" y="11515"/>
                    </a:lnTo>
                    <a:cubicBezTo>
                      <a:pt x="16533" y="11515"/>
                      <a:pt x="17777" y="11417"/>
                      <a:pt x="18925" y="11223"/>
                    </a:cubicBezTo>
                    <a:cubicBezTo>
                      <a:pt x="20384" y="10951"/>
                      <a:pt x="21570" y="10542"/>
                      <a:pt x="22484" y="9900"/>
                    </a:cubicBezTo>
                    <a:cubicBezTo>
                      <a:pt x="23029" y="9531"/>
                      <a:pt x="23515" y="9103"/>
                      <a:pt x="23904" y="8597"/>
                    </a:cubicBezTo>
                    <a:cubicBezTo>
                      <a:pt x="24293" y="8072"/>
                      <a:pt x="24604" y="7469"/>
                      <a:pt x="24857" y="6788"/>
                    </a:cubicBezTo>
                    <a:cubicBezTo>
                      <a:pt x="24974" y="6458"/>
                      <a:pt x="25051" y="6108"/>
                      <a:pt x="25110" y="5699"/>
                    </a:cubicBezTo>
                    <a:cubicBezTo>
                      <a:pt x="25188" y="5291"/>
                      <a:pt x="25207" y="4902"/>
                      <a:pt x="25246" y="4532"/>
                    </a:cubicBezTo>
                    <a:cubicBezTo>
                      <a:pt x="25246" y="4221"/>
                      <a:pt x="25207" y="3871"/>
                      <a:pt x="25168" y="3540"/>
                    </a:cubicBezTo>
                    <a:cubicBezTo>
                      <a:pt x="25110" y="3268"/>
                      <a:pt x="25051" y="2996"/>
                      <a:pt x="24915" y="2724"/>
                    </a:cubicBezTo>
                    <a:cubicBezTo>
                      <a:pt x="24721" y="2296"/>
                      <a:pt x="24410" y="1926"/>
                      <a:pt x="24021" y="1712"/>
                    </a:cubicBezTo>
                    <a:cubicBezTo>
                      <a:pt x="23729" y="1537"/>
                      <a:pt x="23398" y="1440"/>
                      <a:pt x="23048" y="1440"/>
                    </a:cubicBezTo>
                    <a:cubicBezTo>
                      <a:pt x="22970" y="1440"/>
                      <a:pt x="22873" y="1440"/>
                      <a:pt x="22815" y="1459"/>
                    </a:cubicBezTo>
                    <a:cubicBezTo>
                      <a:pt x="22679" y="1498"/>
                      <a:pt x="22581" y="1498"/>
                      <a:pt x="22465" y="1537"/>
                    </a:cubicBezTo>
                    <a:cubicBezTo>
                      <a:pt x="22348" y="1557"/>
                      <a:pt x="22231" y="1615"/>
                      <a:pt x="22095" y="1654"/>
                    </a:cubicBezTo>
                    <a:cubicBezTo>
                      <a:pt x="21901" y="1732"/>
                      <a:pt x="21706" y="1848"/>
                      <a:pt x="21512" y="2004"/>
                    </a:cubicBezTo>
                    <a:cubicBezTo>
                      <a:pt x="21298" y="2179"/>
                      <a:pt x="21103" y="2373"/>
                      <a:pt x="20928" y="2568"/>
                    </a:cubicBezTo>
                    <a:cubicBezTo>
                      <a:pt x="20734" y="2782"/>
                      <a:pt x="20578" y="3054"/>
                      <a:pt x="20422" y="3307"/>
                    </a:cubicBezTo>
                    <a:cubicBezTo>
                      <a:pt x="20345" y="3443"/>
                      <a:pt x="20306" y="3540"/>
                      <a:pt x="20247" y="3657"/>
                    </a:cubicBezTo>
                    <a:cubicBezTo>
                      <a:pt x="20189" y="3015"/>
                      <a:pt x="20053" y="2490"/>
                      <a:pt x="19936" y="2023"/>
                    </a:cubicBezTo>
                    <a:cubicBezTo>
                      <a:pt x="19858" y="1790"/>
                      <a:pt x="19761" y="1518"/>
                      <a:pt x="19664" y="1245"/>
                    </a:cubicBezTo>
                    <a:cubicBezTo>
                      <a:pt x="19567" y="1031"/>
                      <a:pt x="19450" y="837"/>
                      <a:pt x="19333" y="662"/>
                    </a:cubicBezTo>
                    <a:cubicBezTo>
                      <a:pt x="19178" y="467"/>
                      <a:pt x="19022" y="292"/>
                      <a:pt x="18828" y="195"/>
                    </a:cubicBezTo>
                    <a:cubicBezTo>
                      <a:pt x="18672" y="59"/>
                      <a:pt x="18478" y="1"/>
                      <a:pt x="18283" y="1"/>
                    </a:cubicBezTo>
                    <a:close/>
                  </a:path>
                </a:pathLst>
              </a:custGeom>
              <a:solidFill>
                <a:srgbClr val="74BEAC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0" name="Google Shape;2050;p56"/>
              <p:cNvSpPr/>
              <p:nvPr/>
            </p:nvSpPr>
            <p:spPr>
              <a:xfrm rot="377868">
                <a:off x="1531898" y="3069526"/>
                <a:ext cx="635072" cy="266009"/>
              </a:xfrm>
              <a:custGeom>
                <a:avLst/>
                <a:gdLst/>
                <a:ahLst/>
                <a:cxnLst/>
                <a:rect l="l" t="t" r="r" b="b"/>
                <a:pathLst>
                  <a:path w="25402" h="10640" extrusionOk="0">
                    <a:moveTo>
                      <a:pt x="18322" y="1"/>
                    </a:moveTo>
                    <a:cubicBezTo>
                      <a:pt x="18244" y="1"/>
                      <a:pt x="18185" y="20"/>
                      <a:pt x="18108" y="39"/>
                    </a:cubicBezTo>
                    <a:lnTo>
                      <a:pt x="17894" y="117"/>
                    </a:lnTo>
                    <a:cubicBezTo>
                      <a:pt x="17719" y="195"/>
                      <a:pt x="17563" y="312"/>
                      <a:pt x="17505" y="409"/>
                    </a:cubicBezTo>
                    <a:cubicBezTo>
                      <a:pt x="17407" y="506"/>
                      <a:pt x="17271" y="623"/>
                      <a:pt x="17174" y="798"/>
                    </a:cubicBezTo>
                    <a:cubicBezTo>
                      <a:pt x="17077" y="954"/>
                      <a:pt x="17019" y="1109"/>
                      <a:pt x="16921" y="1362"/>
                    </a:cubicBezTo>
                    <a:cubicBezTo>
                      <a:pt x="16766" y="1770"/>
                      <a:pt x="16727" y="2237"/>
                      <a:pt x="16746" y="2743"/>
                    </a:cubicBezTo>
                    <a:cubicBezTo>
                      <a:pt x="16766" y="3229"/>
                      <a:pt x="16863" y="3715"/>
                      <a:pt x="16980" y="4163"/>
                    </a:cubicBezTo>
                    <a:cubicBezTo>
                      <a:pt x="17038" y="4318"/>
                      <a:pt x="17077" y="4493"/>
                      <a:pt x="17116" y="4668"/>
                    </a:cubicBezTo>
                    <a:cubicBezTo>
                      <a:pt x="17174" y="4980"/>
                      <a:pt x="17271" y="5330"/>
                      <a:pt x="17349" y="5660"/>
                    </a:cubicBezTo>
                    <a:cubicBezTo>
                      <a:pt x="17310" y="5641"/>
                      <a:pt x="17232" y="5641"/>
                      <a:pt x="17174" y="5641"/>
                    </a:cubicBezTo>
                    <a:cubicBezTo>
                      <a:pt x="16941" y="5641"/>
                      <a:pt x="16688" y="5719"/>
                      <a:pt x="16474" y="5855"/>
                    </a:cubicBezTo>
                    <a:cubicBezTo>
                      <a:pt x="16299" y="5952"/>
                      <a:pt x="16182" y="6108"/>
                      <a:pt x="16065" y="6244"/>
                    </a:cubicBezTo>
                    <a:cubicBezTo>
                      <a:pt x="16007" y="6322"/>
                      <a:pt x="15968" y="6360"/>
                      <a:pt x="15910" y="6438"/>
                    </a:cubicBezTo>
                    <a:cubicBezTo>
                      <a:pt x="15890" y="6341"/>
                      <a:pt x="15852" y="6244"/>
                      <a:pt x="15774" y="6166"/>
                    </a:cubicBezTo>
                    <a:cubicBezTo>
                      <a:pt x="15677" y="6030"/>
                      <a:pt x="15521" y="5874"/>
                      <a:pt x="15385" y="5777"/>
                    </a:cubicBezTo>
                    <a:cubicBezTo>
                      <a:pt x="15268" y="5719"/>
                      <a:pt x="15093" y="5641"/>
                      <a:pt x="14918" y="5621"/>
                    </a:cubicBezTo>
                    <a:cubicBezTo>
                      <a:pt x="14840" y="5621"/>
                      <a:pt x="14743" y="5582"/>
                      <a:pt x="14685" y="5582"/>
                    </a:cubicBezTo>
                    <a:cubicBezTo>
                      <a:pt x="14587" y="5582"/>
                      <a:pt x="14490" y="5621"/>
                      <a:pt x="14393" y="5621"/>
                    </a:cubicBezTo>
                    <a:cubicBezTo>
                      <a:pt x="14237" y="5641"/>
                      <a:pt x="14101" y="5680"/>
                      <a:pt x="13907" y="5758"/>
                    </a:cubicBezTo>
                    <a:cubicBezTo>
                      <a:pt x="13732" y="5835"/>
                      <a:pt x="13576" y="5913"/>
                      <a:pt x="13420" y="6030"/>
                    </a:cubicBezTo>
                    <a:cubicBezTo>
                      <a:pt x="13245" y="6127"/>
                      <a:pt x="13090" y="6244"/>
                      <a:pt x="12934" y="6360"/>
                    </a:cubicBezTo>
                    <a:lnTo>
                      <a:pt x="12934" y="6302"/>
                    </a:lnTo>
                    <a:cubicBezTo>
                      <a:pt x="12759" y="4746"/>
                      <a:pt x="12584" y="3151"/>
                      <a:pt x="11884" y="1731"/>
                    </a:cubicBezTo>
                    <a:cubicBezTo>
                      <a:pt x="11417" y="798"/>
                      <a:pt x="10834" y="234"/>
                      <a:pt x="10153" y="78"/>
                    </a:cubicBezTo>
                    <a:cubicBezTo>
                      <a:pt x="10036" y="39"/>
                      <a:pt x="9919" y="20"/>
                      <a:pt x="9764" y="20"/>
                    </a:cubicBezTo>
                    <a:lnTo>
                      <a:pt x="9589" y="20"/>
                    </a:lnTo>
                    <a:cubicBezTo>
                      <a:pt x="9394" y="39"/>
                      <a:pt x="9200" y="98"/>
                      <a:pt x="8986" y="195"/>
                    </a:cubicBezTo>
                    <a:cubicBezTo>
                      <a:pt x="8850" y="273"/>
                      <a:pt x="8675" y="389"/>
                      <a:pt x="8480" y="526"/>
                    </a:cubicBezTo>
                    <a:cubicBezTo>
                      <a:pt x="8364" y="662"/>
                      <a:pt x="8227" y="778"/>
                      <a:pt x="8111" y="954"/>
                    </a:cubicBezTo>
                    <a:cubicBezTo>
                      <a:pt x="8033" y="1051"/>
                      <a:pt x="7975" y="1167"/>
                      <a:pt x="7897" y="1343"/>
                    </a:cubicBezTo>
                    <a:cubicBezTo>
                      <a:pt x="7819" y="1479"/>
                      <a:pt x="7780" y="1634"/>
                      <a:pt x="7741" y="1790"/>
                    </a:cubicBezTo>
                    <a:cubicBezTo>
                      <a:pt x="7683" y="2062"/>
                      <a:pt x="7644" y="2373"/>
                      <a:pt x="7624" y="2762"/>
                    </a:cubicBezTo>
                    <a:cubicBezTo>
                      <a:pt x="7605" y="3151"/>
                      <a:pt x="7624" y="3579"/>
                      <a:pt x="7644" y="3968"/>
                    </a:cubicBezTo>
                    <a:cubicBezTo>
                      <a:pt x="7527" y="3832"/>
                      <a:pt x="7352" y="3715"/>
                      <a:pt x="7197" y="3618"/>
                    </a:cubicBezTo>
                    <a:cubicBezTo>
                      <a:pt x="7002" y="3521"/>
                      <a:pt x="6749" y="3443"/>
                      <a:pt x="6516" y="3443"/>
                    </a:cubicBezTo>
                    <a:cubicBezTo>
                      <a:pt x="6360" y="3443"/>
                      <a:pt x="6224" y="3482"/>
                      <a:pt x="6069" y="3521"/>
                    </a:cubicBezTo>
                    <a:cubicBezTo>
                      <a:pt x="5660" y="3638"/>
                      <a:pt x="5368" y="3929"/>
                      <a:pt x="5213" y="4182"/>
                    </a:cubicBezTo>
                    <a:cubicBezTo>
                      <a:pt x="5115" y="4318"/>
                      <a:pt x="5018" y="4493"/>
                      <a:pt x="4979" y="4707"/>
                    </a:cubicBezTo>
                    <a:cubicBezTo>
                      <a:pt x="4960" y="4804"/>
                      <a:pt x="4921" y="4902"/>
                      <a:pt x="4902" y="5038"/>
                    </a:cubicBezTo>
                    <a:cubicBezTo>
                      <a:pt x="4571" y="4571"/>
                      <a:pt x="4124" y="4007"/>
                      <a:pt x="3637" y="3540"/>
                    </a:cubicBezTo>
                    <a:cubicBezTo>
                      <a:pt x="3326" y="3229"/>
                      <a:pt x="3034" y="3015"/>
                      <a:pt x="2723" y="2840"/>
                    </a:cubicBezTo>
                    <a:cubicBezTo>
                      <a:pt x="2568" y="2762"/>
                      <a:pt x="2393" y="2704"/>
                      <a:pt x="2237" y="2646"/>
                    </a:cubicBezTo>
                    <a:cubicBezTo>
                      <a:pt x="2062" y="2607"/>
                      <a:pt x="1887" y="2568"/>
                      <a:pt x="1673" y="2568"/>
                    </a:cubicBezTo>
                    <a:lnTo>
                      <a:pt x="1615" y="2568"/>
                    </a:lnTo>
                    <a:cubicBezTo>
                      <a:pt x="1498" y="2568"/>
                      <a:pt x="1323" y="2607"/>
                      <a:pt x="1187" y="2626"/>
                    </a:cubicBezTo>
                    <a:cubicBezTo>
                      <a:pt x="1031" y="2646"/>
                      <a:pt x="895" y="2723"/>
                      <a:pt x="778" y="2782"/>
                    </a:cubicBezTo>
                    <a:cubicBezTo>
                      <a:pt x="681" y="2860"/>
                      <a:pt x="545" y="2937"/>
                      <a:pt x="448" y="3054"/>
                    </a:cubicBezTo>
                    <a:cubicBezTo>
                      <a:pt x="350" y="3151"/>
                      <a:pt x="292" y="3268"/>
                      <a:pt x="214" y="3424"/>
                    </a:cubicBezTo>
                    <a:cubicBezTo>
                      <a:pt x="98" y="3657"/>
                      <a:pt x="20" y="3949"/>
                      <a:pt x="20" y="4279"/>
                    </a:cubicBezTo>
                    <a:cubicBezTo>
                      <a:pt x="0" y="4571"/>
                      <a:pt x="39" y="4882"/>
                      <a:pt x="117" y="5193"/>
                    </a:cubicBezTo>
                    <a:cubicBezTo>
                      <a:pt x="136" y="5349"/>
                      <a:pt x="195" y="5466"/>
                      <a:pt x="253" y="5660"/>
                    </a:cubicBezTo>
                    <a:cubicBezTo>
                      <a:pt x="331" y="5835"/>
                      <a:pt x="409" y="6030"/>
                      <a:pt x="525" y="6224"/>
                    </a:cubicBezTo>
                    <a:cubicBezTo>
                      <a:pt x="700" y="6535"/>
                      <a:pt x="895" y="6827"/>
                      <a:pt x="1206" y="7216"/>
                    </a:cubicBezTo>
                    <a:cubicBezTo>
                      <a:pt x="1401" y="7488"/>
                      <a:pt x="1654" y="7722"/>
                      <a:pt x="1848" y="7994"/>
                    </a:cubicBezTo>
                    <a:lnTo>
                      <a:pt x="1887" y="8072"/>
                    </a:lnTo>
                    <a:lnTo>
                      <a:pt x="1984" y="8169"/>
                    </a:lnTo>
                    <a:cubicBezTo>
                      <a:pt x="2140" y="8305"/>
                      <a:pt x="2256" y="8480"/>
                      <a:pt x="2373" y="8636"/>
                    </a:cubicBezTo>
                    <a:cubicBezTo>
                      <a:pt x="2451" y="8694"/>
                      <a:pt x="2490" y="8792"/>
                      <a:pt x="2568" y="8869"/>
                    </a:cubicBezTo>
                    <a:lnTo>
                      <a:pt x="2529" y="8850"/>
                    </a:lnTo>
                    <a:cubicBezTo>
                      <a:pt x="2431" y="8830"/>
                      <a:pt x="2295" y="8830"/>
                      <a:pt x="2198" y="8830"/>
                    </a:cubicBezTo>
                    <a:lnTo>
                      <a:pt x="2081" y="8830"/>
                    </a:lnTo>
                    <a:cubicBezTo>
                      <a:pt x="1809" y="8850"/>
                      <a:pt x="1556" y="8947"/>
                      <a:pt x="1323" y="9083"/>
                    </a:cubicBezTo>
                    <a:cubicBezTo>
                      <a:pt x="1226" y="9161"/>
                      <a:pt x="1167" y="9239"/>
                      <a:pt x="1089" y="9336"/>
                    </a:cubicBezTo>
                    <a:cubicBezTo>
                      <a:pt x="1012" y="9433"/>
                      <a:pt x="973" y="9550"/>
                      <a:pt x="914" y="9706"/>
                    </a:cubicBezTo>
                    <a:cubicBezTo>
                      <a:pt x="895" y="9822"/>
                      <a:pt x="876" y="9939"/>
                      <a:pt x="876" y="10095"/>
                    </a:cubicBezTo>
                    <a:cubicBezTo>
                      <a:pt x="876" y="10231"/>
                      <a:pt x="914" y="10406"/>
                      <a:pt x="992" y="10581"/>
                    </a:cubicBezTo>
                    <a:cubicBezTo>
                      <a:pt x="1012" y="10620"/>
                      <a:pt x="1031" y="10639"/>
                      <a:pt x="1070" y="10639"/>
                    </a:cubicBezTo>
                    <a:cubicBezTo>
                      <a:pt x="1109" y="10639"/>
                      <a:pt x="1128" y="10620"/>
                      <a:pt x="1128" y="10600"/>
                    </a:cubicBezTo>
                    <a:lnTo>
                      <a:pt x="1128" y="10542"/>
                    </a:lnTo>
                    <a:cubicBezTo>
                      <a:pt x="1089" y="10425"/>
                      <a:pt x="1031" y="10309"/>
                      <a:pt x="1031" y="10192"/>
                    </a:cubicBezTo>
                    <a:lnTo>
                      <a:pt x="1031" y="9900"/>
                    </a:lnTo>
                    <a:cubicBezTo>
                      <a:pt x="1070" y="9822"/>
                      <a:pt x="1070" y="9725"/>
                      <a:pt x="1109" y="9647"/>
                    </a:cubicBezTo>
                    <a:cubicBezTo>
                      <a:pt x="1128" y="9570"/>
                      <a:pt x="1187" y="9531"/>
                      <a:pt x="1206" y="9453"/>
                    </a:cubicBezTo>
                    <a:cubicBezTo>
                      <a:pt x="1284" y="9375"/>
                      <a:pt x="1323" y="9317"/>
                      <a:pt x="1401" y="9239"/>
                    </a:cubicBezTo>
                    <a:cubicBezTo>
                      <a:pt x="1478" y="9181"/>
                      <a:pt x="1556" y="9142"/>
                      <a:pt x="1654" y="9083"/>
                    </a:cubicBezTo>
                    <a:cubicBezTo>
                      <a:pt x="1751" y="9044"/>
                      <a:pt x="1867" y="9025"/>
                      <a:pt x="1984" y="8986"/>
                    </a:cubicBezTo>
                    <a:lnTo>
                      <a:pt x="2334" y="8986"/>
                    </a:lnTo>
                    <a:cubicBezTo>
                      <a:pt x="2431" y="9025"/>
                      <a:pt x="2548" y="9044"/>
                      <a:pt x="2665" y="9083"/>
                    </a:cubicBezTo>
                    <a:cubicBezTo>
                      <a:pt x="2723" y="9122"/>
                      <a:pt x="2762" y="9142"/>
                      <a:pt x="2782" y="9161"/>
                    </a:cubicBezTo>
                    <a:cubicBezTo>
                      <a:pt x="2820" y="9161"/>
                      <a:pt x="2840" y="9181"/>
                      <a:pt x="2840" y="9181"/>
                    </a:cubicBezTo>
                    <a:cubicBezTo>
                      <a:pt x="2859" y="9181"/>
                      <a:pt x="2879" y="9181"/>
                      <a:pt x="2918" y="9161"/>
                    </a:cubicBezTo>
                    <a:cubicBezTo>
                      <a:pt x="2937" y="9142"/>
                      <a:pt x="2957" y="9064"/>
                      <a:pt x="2937" y="9044"/>
                    </a:cubicBezTo>
                    <a:cubicBezTo>
                      <a:pt x="2840" y="8869"/>
                      <a:pt x="2723" y="8733"/>
                      <a:pt x="2587" y="8578"/>
                    </a:cubicBezTo>
                    <a:cubicBezTo>
                      <a:pt x="2470" y="8442"/>
                      <a:pt x="2373" y="8286"/>
                      <a:pt x="2256" y="8150"/>
                    </a:cubicBezTo>
                    <a:lnTo>
                      <a:pt x="2081" y="7916"/>
                    </a:lnTo>
                    <a:cubicBezTo>
                      <a:pt x="1887" y="7683"/>
                      <a:pt x="1692" y="7469"/>
                      <a:pt x="1517" y="7216"/>
                    </a:cubicBezTo>
                    <a:cubicBezTo>
                      <a:pt x="1362" y="6983"/>
                      <a:pt x="1187" y="6749"/>
                      <a:pt x="1031" y="6535"/>
                    </a:cubicBezTo>
                    <a:cubicBezTo>
                      <a:pt x="895" y="6302"/>
                      <a:pt x="739" y="6030"/>
                      <a:pt x="623" y="5758"/>
                    </a:cubicBezTo>
                    <a:cubicBezTo>
                      <a:pt x="545" y="5582"/>
                      <a:pt x="506" y="5427"/>
                      <a:pt x="448" y="5271"/>
                    </a:cubicBezTo>
                    <a:cubicBezTo>
                      <a:pt x="409" y="5135"/>
                      <a:pt x="389" y="4980"/>
                      <a:pt x="350" y="4804"/>
                    </a:cubicBezTo>
                    <a:cubicBezTo>
                      <a:pt x="331" y="4591"/>
                      <a:pt x="331" y="4357"/>
                      <a:pt x="350" y="4124"/>
                    </a:cubicBezTo>
                    <a:cubicBezTo>
                      <a:pt x="389" y="3968"/>
                      <a:pt x="428" y="3813"/>
                      <a:pt x="487" y="3676"/>
                    </a:cubicBezTo>
                    <a:cubicBezTo>
                      <a:pt x="525" y="3579"/>
                      <a:pt x="584" y="3482"/>
                      <a:pt x="642" y="3404"/>
                    </a:cubicBezTo>
                    <a:cubicBezTo>
                      <a:pt x="720" y="3326"/>
                      <a:pt x="778" y="3249"/>
                      <a:pt x="837" y="3210"/>
                    </a:cubicBezTo>
                    <a:cubicBezTo>
                      <a:pt x="914" y="3151"/>
                      <a:pt x="992" y="3112"/>
                      <a:pt x="1070" y="3093"/>
                    </a:cubicBezTo>
                    <a:cubicBezTo>
                      <a:pt x="1167" y="3035"/>
                      <a:pt x="1265" y="3015"/>
                      <a:pt x="1381" y="3015"/>
                    </a:cubicBezTo>
                    <a:cubicBezTo>
                      <a:pt x="1459" y="3015"/>
                      <a:pt x="1517" y="2996"/>
                      <a:pt x="1595" y="2996"/>
                    </a:cubicBezTo>
                    <a:cubicBezTo>
                      <a:pt x="1692" y="2996"/>
                      <a:pt x="1790" y="2996"/>
                      <a:pt x="1887" y="3015"/>
                    </a:cubicBezTo>
                    <a:cubicBezTo>
                      <a:pt x="2043" y="3035"/>
                      <a:pt x="2179" y="3093"/>
                      <a:pt x="2334" y="3132"/>
                    </a:cubicBezTo>
                    <a:cubicBezTo>
                      <a:pt x="2568" y="3249"/>
                      <a:pt x="2782" y="3365"/>
                      <a:pt x="3054" y="3579"/>
                    </a:cubicBezTo>
                    <a:cubicBezTo>
                      <a:pt x="3462" y="3890"/>
                      <a:pt x="3851" y="4299"/>
                      <a:pt x="4240" y="4785"/>
                    </a:cubicBezTo>
                    <a:cubicBezTo>
                      <a:pt x="4415" y="4999"/>
                      <a:pt x="4590" y="5232"/>
                      <a:pt x="4727" y="5446"/>
                    </a:cubicBezTo>
                    <a:cubicBezTo>
                      <a:pt x="4765" y="5485"/>
                      <a:pt x="4785" y="5524"/>
                      <a:pt x="4824" y="5524"/>
                    </a:cubicBezTo>
                    <a:lnTo>
                      <a:pt x="4882" y="5524"/>
                    </a:lnTo>
                    <a:cubicBezTo>
                      <a:pt x="4902" y="5524"/>
                      <a:pt x="4921" y="5524"/>
                      <a:pt x="4979" y="5485"/>
                    </a:cubicBezTo>
                    <a:cubicBezTo>
                      <a:pt x="5018" y="5466"/>
                      <a:pt x="5057" y="5446"/>
                      <a:pt x="5057" y="5388"/>
                    </a:cubicBezTo>
                    <a:lnTo>
                      <a:pt x="5057" y="5291"/>
                    </a:lnTo>
                    <a:cubicBezTo>
                      <a:pt x="5057" y="5252"/>
                      <a:pt x="5057" y="5174"/>
                      <a:pt x="5077" y="5135"/>
                    </a:cubicBezTo>
                    <a:cubicBezTo>
                      <a:pt x="5096" y="4980"/>
                      <a:pt x="5115" y="4843"/>
                      <a:pt x="5193" y="4688"/>
                    </a:cubicBezTo>
                    <a:cubicBezTo>
                      <a:pt x="5252" y="4571"/>
                      <a:pt x="5310" y="4474"/>
                      <a:pt x="5388" y="4377"/>
                    </a:cubicBezTo>
                    <a:cubicBezTo>
                      <a:pt x="5466" y="4299"/>
                      <a:pt x="5543" y="4202"/>
                      <a:pt x="5602" y="4143"/>
                    </a:cubicBezTo>
                    <a:cubicBezTo>
                      <a:pt x="5699" y="4085"/>
                      <a:pt x="5777" y="4027"/>
                      <a:pt x="5874" y="3988"/>
                    </a:cubicBezTo>
                    <a:cubicBezTo>
                      <a:pt x="5971" y="3929"/>
                      <a:pt x="6088" y="3910"/>
                      <a:pt x="6185" y="3910"/>
                    </a:cubicBezTo>
                    <a:lnTo>
                      <a:pt x="6458" y="3910"/>
                    </a:lnTo>
                    <a:cubicBezTo>
                      <a:pt x="6555" y="3929"/>
                      <a:pt x="6652" y="3949"/>
                      <a:pt x="6730" y="3988"/>
                    </a:cubicBezTo>
                    <a:cubicBezTo>
                      <a:pt x="6827" y="4027"/>
                      <a:pt x="6905" y="4085"/>
                      <a:pt x="7002" y="4143"/>
                    </a:cubicBezTo>
                    <a:cubicBezTo>
                      <a:pt x="7099" y="4240"/>
                      <a:pt x="7197" y="4318"/>
                      <a:pt x="7255" y="4435"/>
                    </a:cubicBezTo>
                    <a:cubicBezTo>
                      <a:pt x="7352" y="4571"/>
                      <a:pt x="7430" y="4707"/>
                      <a:pt x="7508" y="4804"/>
                    </a:cubicBezTo>
                    <a:cubicBezTo>
                      <a:pt x="7527" y="4882"/>
                      <a:pt x="7605" y="4921"/>
                      <a:pt x="7702" y="4921"/>
                    </a:cubicBezTo>
                    <a:lnTo>
                      <a:pt x="7741" y="4921"/>
                    </a:lnTo>
                    <a:cubicBezTo>
                      <a:pt x="7800" y="4902"/>
                      <a:pt x="7838" y="4882"/>
                      <a:pt x="7897" y="4804"/>
                    </a:cubicBezTo>
                    <a:cubicBezTo>
                      <a:pt x="7916" y="4766"/>
                      <a:pt x="7916" y="4707"/>
                      <a:pt x="7916" y="4668"/>
                    </a:cubicBezTo>
                    <a:cubicBezTo>
                      <a:pt x="7897" y="4610"/>
                      <a:pt x="7877" y="4571"/>
                      <a:pt x="7838" y="4493"/>
                    </a:cubicBezTo>
                    <a:lnTo>
                      <a:pt x="7819" y="4124"/>
                    </a:lnTo>
                    <a:cubicBezTo>
                      <a:pt x="7800" y="3560"/>
                      <a:pt x="7780" y="2996"/>
                      <a:pt x="7838" y="2393"/>
                    </a:cubicBezTo>
                    <a:cubicBezTo>
                      <a:pt x="7897" y="2120"/>
                      <a:pt x="7936" y="1848"/>
                      <a:pt x="8033" y="1595"/>
                    </a:cubicBezTo>
                    <a:cubicBezTo>
                      <a:pt x="8111" y="1420"/>
                      <a:pt x="8208" y="1284"/>
                      <a:pt x="8305" y="1129"/>
                    </a:cubicBezTo>
                    <a:cubicBezTo>
                      <a:pt x="8402" y="1012"/>
                      <a:pt x="8519" y="895"/>
                      <a:pt x="8655" y="798"/>
                    </a:cubicBezTo>
                    <a:cubicBezTo>
                      <a:pt x="8772" y="701"/>
                      <a:pt x="8908" y="623"/>
                      <a:pt x="9044" y="545"/>
                    </a:cubicBezTo>
                    <a:cubicBezTo>
                      <a:pt x="9161" y="506"/>
                      <a:pt x="9278" y="448"/>
                      <a:pt x="9394" y="448"/>
                    </a:cubicBezTo>
                    <a:lnTo>
                      <a:pt x="9764" y="448"/>
                    </a:lnTo>
                    <a:cubicBezTo>
                      <a:pt x="9881" y="487"/>
                      <a:pt x="9978" y="506"/>
                      <a:pt x="10114" y="545"/>
                    </a:cubicBezTo>
                    <a:cubicBezTo>
                      <a:pt x="10231" y="603"/>
                      <a:pt x="10347" y="701"/>
                      <a:pt x="10464" y="778"/>
                    </a:cubicBezTo>
                    <a:cubicBezTo>
                      <a:pt x="10639" y="895"/>
                      <a:pt x="10795" y="1070"/>
                      <a:pt x="10931" y="1226"/>
                    </a:cubicBezTo>
                    <a:lnTo>
                      <a:pt x="10950" y="1265"/>
                    </a:lnTo>
                    <a:cubicBezTo>
                      <a:pt x="11203" y="1576"/>
                      <a:pt x="11398" y="1945"/>
                      <a:pt x="11573" y="2354"/>
                    </a:cubicBezTo>
                    <a:cubicBezTo>
                      <a:pt x="11884" y="3112"/>
                      <a:pt x="12098" y="3988"/>
                      <a:pt x="12273" y="5096"/>
                    </a:cubicBezTo>
                    <a:cubicBezTo>
                      <a:pt x="12351" y="5563"/>
                      <a:pt x="12390" y="6088"/>
                      <a:pt x="12448" y="6711"/>
                    </a:cubicBezTo>
                    <a:cubicBezTo>
                      <a:pt x="12390" y="6769"/>
                      <a:pt x="12409" y="6866"/>
                      <a:pt x="12467" y="6944"/>
                    </a:cubicBezTo>
                    <a:cubicBezTo>
                      <a:pt x="12506" y="6963"/>
                      <a:pt x="12565" y="7002"/>
                      <a:pt x="12604" y="7002"/>
                    </a:cubicBezTo>
                    <a:cubicBezTo>
                      <a:pt x="12662" y="7002"/>
                      <a:pt x="12701" y="6963"/>
                      <a:pt x="12759" y="6944"/>
                    </a:cubicBezTo>
                    <a:cubicBezTo>
                      <a:pt x="12876" y="6827"/>
                      <a:pt x="12992" y="6711"/>
                      <a:pt x="13148" y="6574"/>
                    </a:cubicBezTo>
                    <a:cubicBezTo>
                      <a:pt x="13362" y="6419"/>
                      <a:pt x="13576" y="6283"/>
                      <a:pt x="13829" y="6185"/>
                    </a:cubicBezTo>
                    <a:cubicBezTo>
                      <a:pt x="14023" y="6127"/>
                      <a:pt x="14198" y="6069"/>
                      <a:pt x="14334" y="6049"/>
                    </a:cubicBezTo>
                    <a:lnTo>
                      <a:pt x="14626" y="6049"/>
                    </a:lnTo>
                    <a:cubicBezTo>
                      <a:pt x="14704" y="6069"/>
                      <a:pt x="14782" y="6069"/>
                      <a:pt x="14840" y="6088"/>
                    </a:cubicBezTo>
                    <a:cubicBezTo>
                      <a:pt x="14918" y="6127"/>
                      <a:pt x="14976" y="6166"/>
                      <a:pt x="15015" y="6185"/>
                    </a:cubicBezTo>
                    <a:lnTo>
                      <a:pt x="15171" y="6341"/>
                    </a:lnTo>
                    <a:cubicBezTo>
                      <a:pt x="15229" y="6438"/>
                      <a:pt x="15288" y="6535"/>
                      <a:pt x="15365" y="6652"/>
                    </a:cubicBezTo>
                    <a:cubicBezTo>
                      <a:pt x="15385" y="6711"/>
                      <a:pt x="15404" y="6749"/>
                      <a:pt x="15404" y="6808"/>
                    </a:cubicBezTo>
                    <a:cubicBezTo>
                      <a:pt x="15424" y="6886"/>
                      <a:pt x="15463" y="6905"/>
                      <a:pt x="15501" y="6924"/>
                    </a:cubicBezTo>
                    <a:cubicBezTo>
                      <a:pt x="15521" y="6944"/>
                      <a:pt x="15579" y="6944"/>
                      <a:pt x="15618" y="6944"/>
                    </a:cubicBezTo>
                    <a:lnTo>
                      <a:pt x="15677" y="6944"/>
                    </a:lnTo>
                    <a:cubicBezTo>
                      <a:pt x="15754" y="6924"/>
                      <a:pt x="15793" y="6866"/>
                      <a:pt x="15813" y="6769"/>
                    </a:cubicBezTo>
                    <a:lnTo>
                      <a:pt x="15871" y="6711"/>
                    </a:lnTo>
                    <a:cubicBezTo>
                      <a:pt x="15968" y="6555"/>
                      <a:pt x="16104" y="6438"/>
                      <a:pt x="16241" y="6341"/>
                    </a:cubicBezTo>
                    <a:cubicBezTo>
                      <a:pt x="16338" y="6263"/>
                      <a:pt x="16435" y="6224"/>
                      <a:pt x="16552" y="6166"/>
                    </a:cubicBezTo>
                    <a:cubicBezTo>
                      <a:pt x="16649" y="6127"/>
                      <a:pt x="16746" y="6088"/>
                      <a:pt x="16843" y="6088"/>
                    </a:cubicBezTo>
                    <a:lnTo>
                      <a:pt x="17330" y="6088"/>
                    </a:lnTo>
                    <a:cubicBezTo>
                      <a:pt x="17427" y="6088"/>
                      <a:pt x="17524" y="6030"/>
                      <a:pt x="17544" y="5952"/>
                    </a:cubicBezTo>
                    <a:cubicBezTo>
                      <a:pt x="17563" y="5855"/>
                      <a:pt x="17544" y="5758"/>
                      <a:pt x="17466" y="5738"/>
                    </a:cubicBezTo>
                    <a:cubicBezTo>
                      <a:pt x="17427" y="5349"/>
                      <a:pt x="17330" y="4980"/>
                      <a:pt x="17232" y="4610"/>
                    </a:cubicBezTo>
                    <a:lnTo>
                      <a:pt x="17213" y="4532"/>
                    </a:lnTo>
                    <a:cubicBezTo>
                      <a:pt x="17116" y="4124"/>
                      <a:pt x="17019" y="3657"/>
                      <a:pt x="16941" y="3229"/>
                    </a:cubicBezTo>
                    <a:cubicBezTo>
                      <a:pt x="16882" y="2840"/>
                      <a:pt x="16882" y="2471"/>
                      <a:pt x="16921" y="2140"/>
                    </a:cubicBezTo>
                    <a:cubicBezTo>
                      <a:pt x="16941" y="1868"/>
                      <a:pt x="17019" y="1615"/>
                      <a:pt x="17116" y="1381"/>
                    </a:cubicBezTo>
                    <a:lnTo>
                      <a:pt x="17116" y="1323"/>
                    </a:lnTo>
                    <a:cubicBezTo>
                      <a:pt x="17174" y="1167"/>
                      <a:pt x="17271" y="992"/>
                      <a:pt x="17369" y="876"/>
                    </a:cubicBezTo>
                    <a:cubicBezTo>
                      <a:pt x="17446" y="778"/>
                      <a:pt x="17544" y="681"/>
                      <a:pt x="17621" y="603"/>
                    </a:cubicBezTo>
                    <a:lnTo>
                      <a:pt x="17835" y="448"/>
                    </a:lnTo>
                    <a:cubicBezTo>
                      <a:pt x="17913" y="428"/>
                      <a:pt x="17991" y="409"/>
                      <a:pt x="18049" y="409"/>
                    </a:cubicBezTo>
                    <a:lnTo>
                      <a:pt x="18244" y="409"/>
                    </a:lnTo>
                    <a:cubicBezTo>
                      <a:pt x="18322" y="409"/>
                      <a:pt x="18399" y="428"/>
                      <a:pt x="18438" y="448"/>
                    </a:cubicBezTo>
                    <a:cubicBezTo>
                      <a:pt x="18516" y="506"/>
                      <a:pt x="18594" y="526"/>
                      <a:pt x="18691" y="603"/>
                    </a:cubicBezTo>
                    <a:cubicBezTo>
                      <a:pt x="18808" y="701"/>
                      <a:pt x="18905" y="798"/>
                      <a:pt x="19002" y="934"/>
                    </a:cubicBezTo>
                    <a:cubicBezTo>
                      <a:pt x="19177" y="1167"/>
                      <a:pt x="19314" y="1401"/>
                      <a:pt x="19450" y="1693"/>
                    </a:cubicBezTo>
                    <a:cubicBezTo>
                      <a:pt x="19644" y="2159"/>
                      <a:pt x="19761" y="2685"/>
                      <a:pt x="19858" y="3365"/>
                    </a:cubicBezTo>
                    <a:lnTo>
                      <a:pt x="19858" y="3326"/>
                    </a:lnTo>
                    <a:cubicBezTo>
                      <a:pt x="19858" y="3482"/>
                      <a:pt x="19878" y="3638"/>
                      <a:pt x="19897" y="3793"/>
                    </a:cubicBezTo>
                    <a:lnTo>
                      <a:pt x="19936" y="3910"/>
                    </a:lnTo>
                    <a:cubicBezTo>
                      <a:pt x="19936" y="3968"/>
                      <a:pt x="19955" y="4007"/>
                      <a:pt x="19975" y="4065"/>
                    </a:cubicBezTo>
                    <a:cubicBezTo>
                      <a:pt x="20033" y="4085"/>
                      <a:pt x="20072" y="4104"/>
                      <a:pt x="20130" y="4104"/>
                    </a:cubicBezTo>
                    <a:cubicBezTo>
                      <a:pt x="20169" y="4104"/>
                      <a:pt x="20228" y="4085"/>
                      <a:pt x="20247" y="4065"/>
                    </a:cubicBezTo>
                    <a:cubicBezTo>
                      <a:pt x="20286" y="4027"/>
                      <a:pt x="20325" y="4007"/>
                      <a:pt x="20344" y="3968"/>
                    </a:cubicBezTo>
                    <a:cubicBezTo>
                      <a:pt x="20422" y="3851"/>
                      <a:pt x="20461" y="3754"/>
                      <a:pt x="20519" y="3696"/>
                    </a:cubicBezTo>
                    <a:lnTo>
                      <a:pt x="20539" y="3638"/>
                    </a:lnTo>
                    <a:lnTo>
                      <a:pt x="20617" y="3521"/>
                    </a:lnTo>
                    <a:cubicBezTo>
                      <a:pt x="20714" y="3385"/>
                      <a:pt x="20772" y="3229"/>
                      <a:pt x="20869" y="3132"/>
                    </a:cubicBezTo>
                    <a:cubicBezTo>
                      <a:pt x="21161" y="2743"/>
                      <a:pt x="21453" y="2451"/>
                      <a:pt x="21784" y="2218"/>
                    </a:cubicBezTo>
                    <a:cubicBezTo>
                      <a:pt x="21978" y="2062"/>
                      <a:pt x="22173" y="1945"/>
                      <a:pt x="22367" y="1868"/>
                    </a:cubicBezTo>
                    <a:cubicBezTo>
                      <a:pt x="22503" y="1829"/>
                      <a:pt x="22659" y="1770"/>
                      <a:pt x="22795" y="1751"/>
                    </a:cubicBezTo>
                    <a:lnTo>
                      <a:pt x="23184" y="1751"/>
                    </a:lnTo>
                    <a:cubicBezTo>
                      <a:pt x="23301" y="1770"/>
                      <a:pt x="23398" y="1790"/>
                      <a:pt x="23534" y="1848"/>
                    </a:cubicBezTo>
                    <a:cubicBezTo>
                      <a:pt x="23670" y="1887"/>
                      <a:pt x="23787" y="1984"/>
                      <a:pt x="23942" y="2082"/>
                    </a:cubicBezTo>
                    <a:cubicBezTo>
                      <a:pt x="24079" y="2218"/>
                      <a:pt x="24234" y="2334"/>
                      <a:pt x="24351" y="2509"/>
                    </a:cubicBezTo>
                    <a:cubicBezTo>
                      <a:pt x="24507" y="2704"/>
                      <a:pt x="24623" y="2879"/>
                      <a:pt x="24720" y="3132"/>
                    </a:cubicBezTo>
                    <a:cubicBezTo>
                      <a:pt x="24837" y="3404"/>
                      <a:pt x="24915" y="3657"/>
                      <a:pt x="24934" y="3968"/>
                    </a:cubicBezTo>
                    <a:lnTo>
                      <a:pt x="24934" y="4007"/>
                    </a:lnTo>
                    <a:lnTo>
                      <a:pt x="24934" y="4104"/>
                    </a:lnTo>
                    <a:cubicBezTo>
                      <a:pt x="24934" y="4182"/>
                      <a:pt x="24993" y="4240"/>
                      <a:pt x="25090" y="4240"/>
                    </a:cubicBezTo>
                    <a:cubicBezTo>
                      <a:pt x="25129" y="4240"/>
                      <a:pt x="25148" y="4221"/>
                      <a:pt x="25187" y="4202"/>
                    </a:cubicBezTo>
                    <a:cubicBezTo>
                      <a:pt x="25207" y="4182"/>
                      <a:pt x="25207" y="4163"/>
                      <a:pt x="25207" y="4104"/>
                    </a:cubicBezTo>
                    <a:cubicBezTo>
                      <a:pt x="25401" y="3443"/>
                      <a:pt x="25207" y="2898"/>
                      <a:pt x="24895" y="2373"/>
                    </a:cubicBezTo>
                    <a:cubicBezTo>
                      <a:pt x="24720" y="2120"/>
                      <a:pt x="24526" y="1887"/>
                      <a:pt x="24312" y="1731"/>
                    </a:cubicBezTo>
                    <a:cubicBezTo>
                      <a:pt x="24059" y="1537"/>
                      <a:pt x="23767" y="1401"/>
                      <a:pt x="23476" y="1343"/>
                    </a:cubicBezTo>
                    <a:cubicBezTo>
                      <a:pt x="23378" y="1304"/>
                      <a:pt x="23262" y="1304"/>
                      <a:pt x="23145" y="1304"/>
                    </a:cubicBezTo>
                    <a:cubicBezTo>
                      <a:pt x="22912" y="1304"/>
                      <a:pt x="22678" y="1362"/>
                      <a:pt x="22464" y="1440"/>
                    </a:cubicBezTo>
                    <a:cubicBezTo>
                      <a:pt x="22134" y="1537"/>
                      <a:pt x="21842" y="1731"/>
                      <a:pt x="21511" y="1984"/>
                    </a:cubicBezTo>
                    <a:cubicBezTo>
                      <a:pt x="21258" y="2179"/>
                      <a:pt x="21025" y="2451"/>
                      <a:pt x="20811" y="2743"/>
                    </a:cubicBezTo>
                    <a:cubicBezTo>
                      <a:pt x="20675" y="2918"/>
                      <a:pt x="20558" y="3054"/>
                      <a:pt x="20461" y="3229"/>
                    </a:cubicBezTo>
                    <a:cubicBezTo>
                      <a:pt x="20461" y="3035"/>
                      <a:pt x="20422" y="2821"/>
                      <a:pt x="20364" y="2607"/>
                    </a:cubicBezTo>
                    <a:cubicBezTo>
                      <a:pt x="20267" y="2159"/>
                      <a:pt x="20150" y="1731"/>
                      <a:pt x="19955" y="1304"/>
                    </a:cubicBezTo>
                    <a:cubicBezTo>
                      <a:pt x="19741" y="856"/>
                      <a:pt x="19489" y="526"/>
                      <a:pt x="19216" y="312"/>
                    </a:cubicBezTo>
                    <a:cubicBezTo>
                      <a:pt x="18983" y="117"/>
                      <a:pt x="18691" y="1"/>
                      <a:pt x="18399" y="1"/>
                    </a:cubicBezTo>
                    <a:close/>
                  </a:path>
                </a:pathLst>
              </a:custGeom>
              <a:solidFill>
                <a:srgbClr val="5CA69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554D41F-233C-448B-B988-4233E6D7B6E7}"/>
              </a:ext>
            </a:extLst>
          </p:cNvPr>
          <p:cNvSpPr txBox="1"/>
          <p:nvPr/>
        </p:nvSpPr>
        <p:spPr>
          <a:xfrm>
            <a:off x="365760" y="0"/>
            <a:ext cx="106974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Thêm </a:t>
            </a:r>
            <a:r>
              <a:rPr kumimoji="0" lang="vi-VN" sz="3200" b="1" i="0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trạng ngữ để bổ sung thông tin về thời gian, địa điểm hoặc mục đích, nguyên nhân,... cho các câu dưới đây:</a:t>
            </a:r>
            <a:endParaRPr kumimoji="0" lang="en-US" sz="3200" b="1" i="0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2EF55F-33D7-2A45-53C6-3F0D09F2A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6492" y="2145891"/>
            <a:ext cx="9651568" cy="2898058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 flipV="1">
            <a:off x="5590473" y="517297"/>
            <a:ext cx="5237587" cy="714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2213811" y="423512"/>
            <a:ext cx="1720816" cy="2887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654518" y="991402"/>
            <a:ext cx="7209322" cy="4929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542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454C9E7-5350-B06F-0EE0-E9D5DBDAF941}"/>
              </a:ext>
            </a:extLst>
          </p:cNvPr>
          <p:cNvSpPr/>
          <p:nvPr/>
        </p:nvSpPr>
        <p:spPr>
          <a:xfrm>
            <a:off x="696847" y="3463864"/>
            <a:ext cx="2371724" cy="9239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Trạng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0818961-F2DB-FE7A-0268-B128AEC80DDD}"/>
              </a:ext>
            </a:extLst>
          </p:cNvPr>
          <p:cNvCxnSpPr>
            <a:cxnSpLocks/>
            <a:stCxn id="2" idx="3"/>
            <a:endCxn id="5" idx="1"/>
          </p:cNvCxnSpPr>
          <p:nvPr/>
        </p:nvCxnSpPr>
        <p:spPr>
          <a:xfrm flipV="1">
            <a:off x="3068571" y="1833290"/>
            <a:ext cx="2651095" cy="2092537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FB9886B-AFBE-2A8F-B4A4-5FFEF1BE73AF}"/>
              </a:ext>
            </a:extLst>
          </p:cNvPr>
          <p:cNvSpPr/>
          <p:nvPr/>
        </p:nvSpPr>
        <p:spPr>
          <a:xfrm>
            <a:off x="5719666" y="1371327"/>
            <a:ext cx="5505061" cy="9239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phụ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462B1E6-E369-1272-C68C-BE413D09F183}"/>
              </a:ext>
            </a:extLst>
          </p:cNvPr>
          <p:cNvCxnSpPr>
            <a:cxnSpLocks/>
            <a:stCxn id="2" idx="3"/>
            <a:endCxn id="8" idx="1"/>
          </p:cNvCxnSpPr>
          <p:nvPr/>
        </p:nvCxnSpPr>
        <p:spPr>
          <a:xfrm>
            <a:off x="3068571" y="3925827"/>
            <a:ext cx="607530" cy="93672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761AE4D-753B-4594-07AE-5191B57FF310}"/>
              </a:ext>
            </a:extLst>
          </p:cNvPr>
          <p:cNvSpPr/>
          <p:nvPr/>
        </p:nvSpPr>
        <p:spPr>
          <a:xfrm>
            <a:off x="3676101" y="3782725"/>
            <a:ext cx="7819052" cy="215965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ổ sung thông tin về thời gian, nơi chốn, mục đích, nguyên nhân, phương tiện,... của sự việc n</a:t>
            </a:r>
            <a:r>
              <a:rPr lang="en-GB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ê</a:t>
            </a: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u trong câu.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video thứ 4">
            <a:hlinkClick r:id="" action="ppaction://media"/>
            <a:extLst>
              <a:ext uri="{FF2B5EF4-FFF2-40B4-BE49-F238E27FC236}">
                <a16:creationId xmlns:a16="http://schemas.microsoft.com/office/drawing/2014/main" id="{AC59F09E-1F4C-3F4B-72FE-60EC7D8596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9922" y="497997"/>
            <a:ext cx="3827657" cy="215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10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454C9E7-5350-B06F-0EE0-E9D5DBDAF941}"/>
              </a:ext>
            </a:extLst>
          </p:cNvPr>
          <p:cNvSpPr/>
          <p:nvPr/>
        </p:nvSpPr>
        <p:spPr>
          <a:xfrm>
            <a:off x="677637" y="2851617"/>
            <a:ext cx="2371724" cy="92392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Trạng</a:t>
            </a:r>
            <a:r>
              <a:rPr lang="en-US" sz="36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ngữ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0818961-F2DB-FE7A-0268-B128AEC80DDD}"/>
              </a:ext>
            </a:extLst>
          </p:cNvPr>
          <p:cNvCxnSpPr>
            <a:cxnSpLocks/>
            <a:stCxn id="2" idx="3"/>
            <a:endCxn id="5" idx="1"/>
          </p:cNvCxnSpPr>
          <p:nvPr/>
        </p:nvCxnSpPr>
        <p:spPr>
          <a:xfrm flipV="1">
            <a:off x="3049361" y="1150283"/>
            <a:ext cx="733042" cy="2163297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FB9886B-AFBE-2A8F-B4A4-5FFEF1BE73AF}"/>
              </a:ext>
            </a:extLst>
          </p:cNvPr>
          <p:cNvSpPr/>
          <p:nvPr/>
        </p:nvSpPr>
        <p:spPr>
          <a:xfrm>
            <a:off x="3782403" y="688320"/>
            <a:ext cx="7193897" cy="9239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phụ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462B1E6-E369-1272-C68C-BE413D09F183}"/>
              </a:ext>
            </a:extLst>
          </p:cNvPr>
          <p:cNvCxnSpPr>
            <a:cxnSpLocks/>
            <a:stCxn id="2" idx="3"/>
            <a:endCxn id="8" idx="1"/>
          </p:cNvCxnSpPr>
          <p:nvPr/>
        </p:nvCxnSpPr>
        <p:spPr>
          <a:xfrm flipV="1">
            <a:off x="3049361" y="3207123"/>
            <a:ext cx="720996" cy="106457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761AE4D-753B-4594-07AE-5191B57FF310}"/>
              </a:ext>
            </a:extLst>
          </p:cNvPr>
          <p:cNvSpPr/>
          <p:nvPr/>
        </p:nvSpPr>
        <p:spPr>
          <a:xfrm>
            <a:off x="3770357" y="2446243"/>
            <a:ext cx="7205943" cy="152175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ổ sung thông tin về thời gian, nơi chốn, mục đích, nguyên nhân, phương tiện,... của sự việc n</a:t>
            </a:r>
            <a:r>
              <a:rPr lang="en-GB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êu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trong câu.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808EE30-ECFA-1FA0-B491-32FF40FFF701}"/>
              </a:ext>
            </a:extLst>
          </p:cNvPr>
          <p:cNvCxnSpPr>
            <a:cxnSpLocks/>
            <a:stCxn id="2" idx="3"/>
            <a:endCxn id="17" idx="1"/>
          </p:cNvCxnSpPr>
          <p:nvPr/>
        </p:nvCxnSpPr>
        <p:spPr>
          <a:xfrm>
            <a:off x="3049361" y="3313580"/>
            <a:ext cx="700967" cy="2172261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F2F7E14-B873-D8B8-7C58-36127FC7CE70}"/>
              </a:ext>
            </a:extLst>
          </p:cNvPr>
          <p:cNvSpPr/>
          <p:nvPr/>
        </p:nvSpPr>
        <p:spPr>
          <a:xfrm>
            <a:off x="3750328" y="4802001"/>
            <a:ext cx="7258049" cy="136767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hường đứng đầu câu, ngăn cách với hai thành phần chính của câu bằng </a:t>
            </a:r>
            <a:r>
              <a:rPr lang="vi-VN" sz="3200" i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 phẩy.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22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8" grpId="0" animBg="1"/>
      <p:bldP spid="17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3910</TotalTime>
  <Words>222</Words>
  <Application>Microsoft Office PowerPoint</Application>
  <PresentationFormat>Widescreen</PresentationFormat>
  <Paragraphs>14</Paragraphs>
  <Slides>6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Arial</vt:lpstr>
      <vt:lpstr>Calibri</vt:lpstr>
      <vt:lpstr>Calibri Light</vt:lpstr>
      <vt:lpstr>Cambria</vt:lpstr>
      <vt:lpstr>等线</vt:lpstr>
      <vt:lpstr>Times New Roman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STD_PHUONG</cp:lastModifiedBy>
  <cp:revision>93</cp:revision>
  <dcterms:created xsi:type="dcterms:W3CDTF">2023-12-08T09:56:58Z</dcterms:created>
  <dcterms:modified xsi:type="dcterms:W3CDTF">2025-04-26T10:22:56Z</dcterms:modified>
  <cp:category>9Slide.vn</cp:category>
</cp:coreProperties>
</file>