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438" r:id="rId3"/>
    <p:sldId id="1020" r:id="rId4"/>
    <p:sldId id="1023" r:id="rId5"/>
    <p:sldId id="444" r:id="rId6"/>
    <p:sldId id="738" r:id="rId7"/>
    <p:sldId id="739" r:id="rId8"/>
    <p:sldId id="740" r:id="rId9"/>
    <p:sldId id="434" r:id="rId10"/>
    <p:sldId id="1031" r:id="rId11"/>
    <p:sldId id="742" r:id="rId12"/>
    <p:sldId id="1034" r:id="rId13"/>
    <p:sldId id="1035" r:id="rId14"/>
    <p:sldId id="1037" r:id="rId15"/>
    <p:sldId id="103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1F4"/>
    <a:srgbClr val="B7EEFB"/>
    <a:srgbClr val="FF6699"/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8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28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32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8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1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8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.xml"/><Relationship Id="rId5" Type="http://schemas.microsoft.com/office/2007/relationships/media" Target="../media/media4.mp3"/><Relationship Id="rId15" Type="http://schemas.openxmlformats.org/officeDocument/2006/relationships/image" Target="../media/image3.pn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7" Type="http://schemas.openxmlformats.org/officeDocument/2006/relationships/image" Target="../media/image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2.mp3"/><Relationship Id="rId18" Type="http://schemas.openxmlformats.org/officeDocument/2006/relationships/image" Target="../media/image9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image" Target="../media/image1.png"/><Relationship Id="rId2" Type="http://schemas.openxmlformats.org/officeDocument/2006/relationships/audio" Target="../media/media13.mp3"/><Relationship Id="rId16" Type="http://schemas.openxmlformats.org/officeDocument/2006/relationships/notesSlide" Target="../notesSlides/notesSlide8.xml"/><Relationship Id="rId1" Type="http://schemas.microsoft.com/office/2007/relationships/media" Target="../media/media13.mp3"/><Relationship Id="rId6" Type="http://schemas.openxmlformats.org/officeDocument/2006/relationships/audio" Target="../media/media10.mp3"/><Relationship Id="rId11" Type="http://schemas.microsoft.com/office/2007/relationships/media" Target="../media/media11.mp3"/><Relationship Id="rId5" Type="http://schemas.microsoft.com/office/2007/relationships/media" Target="../media/media10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8.mp3"/><Relationship Id="rId19" Type="http://schemas.openxmlformats.org/officeDocument/2006/relationships/image" Target="../media/image3.png"/><Relationship Id="rId4" Type="http://schemas.openxmlformats.org/officeDocument/2006/relationships/audio" Target="../media/media7.mp3"/><Relationship Id="rId9" Type="http://schemas.microsoft.com/office/2007/relationships/media" Target="../media/media8.mp3"/><Relationship Id="rId14" Type="http://schemas.openxmlformats.org/officeDocument/2006/relationships/audio" Target="../media/media1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EA5908A-8301-42FB-2D45-27CA8E92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2226"/>
            <a:ext cx="124644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Arial" pitchFamily="34" charset="0"/>
              </a:rPr>
              <a:t>          </a:t>
            </a:r>
            <a:r>
              <a:rPr lang="en-US" sz="6000" b="1" smtClean="0">
                <a:solidFill>
                  <a:srgbClr val="0070C0"/>
                </a:solidFill>
                <a:latin typeface="Arial" pitchFamily="34" charset="0"/>
              </a:rPr>
              <a:t>LESSON </a:t>
            </a:r>
            <a:r>
              <a:rPr lang="en-US" sz="6000" b="1" dirty="0">
                <a:solidFill>
                  <a:srgbClr val="0070C0"/>
                </a:solidFill>
                <a:latin typeface="Arial" pitchFamily="34" charset="0"/>
              </a:rPr>
              <a:t>1 ( 1, 2, </a:t>
            </a:r>
            <a:r>
              <a:rPr lang="en-US" sz="6000" b="1">
                <a:solidFill>
                  <a:srgbClr val="0070C0"/>
                </a:solidFill>
                <a:latin typeface="Arial" pitchFamily="34" charset="0"/>
              </a:rPr>
              <a:t>3</a:t>
            </a:r>
            <a:r>
              <a:rPr lang="en-US" sz="6000" b="1" smtClean="0">
                <a:solidFill>
                  <a:srgbClr val="0070C0"/>
                </a:solidFill>
                <a:latin typeface="Arial" pitchFamily="34" charset="0"/>
              </a:rPr>
              <a:t>)</a:t>
            </a:r>
          </a:p>
          <a:p>
            <a:pPr eaLnBrk="1" hangingPunct="1"/>
            <a:r>
              <a:rPr lang="en-US" sz="6000" b="1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6000" b="1" smtClean="0">
                <a:solidFill>
                  <a:srgbClr val="0070C0"/>
                </a:solidFill>
                <a:latin typeface="Arial" pitchFamily="34" charset="0"/>
              </a:rPr>
              <a:t>             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</a:rPr>
              <a:t>By Mrs Phuong- Quang Hung Primary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31" y="1503699"/>
            <a:ext cx="115193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13:OUR SPECIAL DAYS</a:t>
            </a:r>
          </a:p>
        </p:txBody>
      </p:sp>
    </p:spTree>
    <p:extLst>
      <p:ext uri="{BB962C8B-B14F-4D97-AF65-F5344CB8AC3E}">
        <p14:creationId xmlns:p14="http://schemas.microsoft.com/office/powerpoint/2010/main" val="33504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4A38F8BC-790B-2EF7-0560-12CFB5FC516E}"/>
              </a:ext>
            </a:extLst>
          </p:cNvPr>
          <p:cNvSpPr/>
          <p:nvPr/>
        </p:nvSpPr>
        <p:spPr>
          <a:xfrm>
            <a:off x="2622263" y="825143"/>
            <a:ext cx="7572771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do on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CC32EE9E-4E43-0DCF-2046-59F3F01954C2}"/>
              </a:ext>
            </a:extLst>
          </p:cNvPr>
          <p:cNvSpPr/>
          <p:nvPr/>
        </p:nvSpPr>
        <p:spPr>
          <a:xfrm>
            <a:off x="3930870" y="5633050"/>
            <a:ext cx="4172606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We’ll 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55FC2E-DB97-6B7F-828B-05898820DDF1}"/>
              </a:ext>
            </a:extLst>
          </p:cNvPr>
          <p:cNvSpPr/>
          <p:nvPr/>
        </p:nvSpPr>
        <p:spPr>
          <a:xfrm>
            <a:off x="6466423" y="721582"/>
            <a:ext cx="31930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4AE597-378B-69F7-C615-4556F307BB8E}"/>
              </a:ext>
            </a:extLst>
          </p:cNvPr>
          <p:cNvSpPr/>
          <p:nvPr/>
        </p:nvSpPr>
        <p:spPr>
          <a:xfrm>
            <a:off x="4192370" y="5505476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0896D2-D923-569F-7B93-4667B93DF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57" y="1787328"/>
            <a:ext cx="3951889" cy="27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4A38F8BC-790B-2EF7-0560-12CFB5FC516E}"/>
              </a:ext>
            </a:extLst>
          </p:cNvPr>
          <p:cNvSpPr/>
          <p:nvPr/>
        </p:nvSpPr>
        <p:spPr>
          <a:xfrm>
            <a:off x="1566042" y="825143"/>
            <a:ext cx="7777655" cy="558911"/>
          </a:xfrm>
          <a:prstGeom prst="wedgeRoundRectCallout">
            <a:avLst>
              <a:gd name="adj1" fmla="val 729"/>
              <a:gd name="adj2" fmla="val 9085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do 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CC32EE9E-4E43-0DCF-2046-59F3F01954C2}"/>
              </a:ext>
            </a:extLst>
          </p:cNvPr>
          <p:cNvSpPr/>
          <p:nvPr/>
        </p:nvSpPr>
        <p:spPr>
          <a:xfrm>
            <a:off x="3383344" y="5392017"/>
            <a:ext cx="4785819" cy="558911"/>
          </a:xfrm>
          <a:prstGeom prst="wedgeRoundRectCallout">
            <a:avLst>
              <a:gd name="adj1" fmla="val 36994"/>
              <a:gd name="adj2" fmla="val -88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We’ll ….....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55FC2E-DB97-6B7F-828B-05898820DDF1}"/>
              </a:ext>
            </a:extLst>
          </p:cNvPr>
          <p:cNvSpPr/>
          <p:nvPr/>
        </p:nvSpPr>
        <p:spPr>
          <a:xfrm>
            <a:off x="4957908" y="704457"/>
            <a:ext cx="393226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Teachers</a:t>
            </a:r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4AE597-378B-69F7-C615-4556F307BB8E}"/>
              </a:ext>
            </a:extLst>
          </p:cNvPr>
          <p:cNvSpPr/>
          <p:nvPr/>
        </p:nvSpPr>
        <p:spPr>
          <a:xfrm>
            <a:off x="4067693" y="5280230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E4019-2B41-3690-1087-C3E807D6B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082" y="1836073"/>
            <a:ext cx="4186731" cy="25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4A38F8BC-790B-2EF7-0560-12CFB5FC516E}"/>
              </a:ext>
            </a:extLst>
          </p:cNvPr>
          <p:cNvSpPr/>
          <p:nvPr/>
        </p:nvSpPr>
        <p:spPr>
          <a:xfrm>
            <a:off x="2081048" y="825143"/>
            <a:ext cx="7756635" cy="558911"/>
          </a:xfrm>
          <a:prstGeom prst="wedgeRoundRectCallout">
            <a:avLst>
              <a:gd name="adj1" fmla="val 729"/>
              <a:gd name="adj2" fmla="val 9085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do 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CC32EE9E-4E43-0DCF-2046-59F3F01954C2}"/>
              </a:ext>
            </a:extLst>
          </p:cNvPr>
          <p:cNvSpPr/>
          <p:nvPr/>
        </p:nvSpPr>
        <p:spPr>
          <a:xfrm>
            <a:off x="2879833" y="5633050"/>
            <a:ext cx="5549462" cy="558911"/>
          </a:xfrm>
          <a:prstGeom prst="wedgeRoundRectCallout">
            <a:avLst>
              <a:gd name="adj1" fmla="val 36994"/>
              <a:gd name="adj2" fmla="val -88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We’ll ….....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55FC2E-DB97-6B7F-828B-05898820DDF1}"/>
              </a:ext>
            </a:extLst>
          </p:cNvPr>
          <p:cNvSpPr/>
          <p:nvPr/>
        </p:nvSpPr>
        <p:spPr>
          <a:xfrm>
            <a:off x="5541513" y="693938"/>
            <a:ext cx="31930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Sports </a:t>
            </a:r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4AE597-378B-69F7-C615-4556F307BB8E}"/>
              </a:ext>
            </a:extLst>
          </p:cNvPr>
          <p:cNvSpPr/>
          <p:nvPr/>
        </p:nvSpPr>
        <p:spPr>
          <a:xfrm>
            <a:off x="4518189" y="5505476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 badminton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7AEEA-60CF-376B-9909-BE45EA32B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073" y="2036740"/>
            <a:ext cx="3941051" cy="27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4A38F8BC-790B-2EF7-0560-12CFB5FC516E}"/>
              </a:ext>
            </a:extLst>
          </p:cNvPr>
          <p:cNvSpPr/>
          <p:nvPr/>
        </p:nvSpPr>
        <p:spPr>
          <a:xfrm>
            <a:off x="1566042" y="825143"/>
            <a:ext cx="9112468" cy="558911"/>
          </a:xfrm>
          <a:prstGeom prst="wedgeRoundRectCallout">
            <a:avLst>
              <a:gd name="adj1" fmla="val 729"/>
              <a:gd name="adj2" fmla="val 9085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do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CC32EE9E-4E43-0DCF-2046-59F3F01954C2}"/>
              </a:ext>
            </a:extLst>
          </p:cNvPr>
          <p:cNvSpPr/>
          <p:nvPr/>
        </p:nvSpPr>
        <p:spPr>
          <a:xfrm>
            <a:off x="2879833" y="5633050"/>
            <a:ext cx="5549462" cy="558911"/>
          </a:xfrm>
          <a:prstGeom prst="wedgeRoundRectCallout">
            <a:avLst>
              <a:gd name="adj1" fmla="val 36994"/>
              <a:gd name="adj2" fmla="val -88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We’ll ….....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55FC2E-DB97-6B7F-828B-05898820DDF1}"/>
              </a:ext>
            </a:extLst>
          </p:cNvPr>
          <p:cNvSpPr/>
          <p:nvPr/>
        </p:nvSpPr>
        <p:spPr>
          <a:xfrm>
            <a:off x="4435364" y="700365"/>
            <a:ext cx="6001407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Mid- Autumn Festival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4AE597-378B-69F7-C615-4556F307BB8E}"/>
              </a:ext>
            </a:extLst>
          </p:cNvPr>
          <p:cNvSpPr/>
          <p:nvPr/>
        </p:nvSpPr>
        <p:spPr>
          <a:xfrm>
            <a:off x="4518189" y="5505476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a party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61956-F3D7-D7E0-45CD-DDA0AFAA1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239" y="2006735"/>
            <a:ext cx="4251106" cy="25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EB6D72-8818-AC7C-E8B9-B7293972A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66" y="348528"/>
            <a:ext cx="10636469" cy="54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3F42E0-9C5C-85C5-0389-629E69F8023A}"/>
              </a:ext>
            </a:extLst>
          </p:cNvPr>
          <p:cNvSpPr/>
          <p:nvPr/>
        </p:nvSpPr>
        <p:spPr>
          <a:xfrm>
            <a:off x="1945178" y="152488"/>
            <a:ext cx="893303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CHANTING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0AF43-CD45-D6CB-58CB-A5AAB3D5C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82" y="849506"/>
            <a:ext cx="10499835" cy="5254235"/>
          </a:xfrm>
          <a:prstGeom prst="rect">
            <a:avLst/>
          </a:prstGeom>
        </p:spPr>
      </p:pic>
      <p:pic>
        <p:nvPicPr>
          <p:cNvPr id="4" name="Track 20">
            <a:hlinkClick r:id="" action="ppaction://media"/>
            <a:extLst>
              <a:ext uri="{FF2B5EF4-FFF2-40B4-BE49-F238E27FC236}">
                <a16:creationId xmlns:a16="http://schemas.microsoft.com/office/drawing/2014/main" id="{F4DFC345-26DA-C9AF-55AB-08F89FA7B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6380" y="172146"/>
            <a:ext cx="649816" cy="649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660775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958180-0AEA-836F-3D36-95B02E2F10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987" y="852213"/>
            <a:ext cx="11166013" cy="5781250"/>
          </a:xfrm>
          <a:prstGeom prst="rect">
            <a:avLst/>
          </a:prstGeom>
        </p:spPr>
      </p:pic>
      <p:pic>
        <p:nvPicPr>
          <p:cNvPr id="3" name="Track 21">
            <a:hlinkClick r:id="" action="ppaction://media"/>
            <a:extLst>
              <a:ext uri="{FF2B5EF4-FFF2-40B4-BE49-F238E27FC236}">
                <a16:creationId xmlns:a16="http://schemas.microsoft.com/office/drawing/2014/main" id="{5D30CAC3-9103-89D8-0043-93F3B427C1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34100" y="649013"/>
            <a:ext cx="406400" cy="4064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4" name="U13 L1. 1. a 1">
            <a:hlinkClick r:id="" action="ppaction://media"/>
            <a:extLst>
              <a:ext uri="{FF2B5EF4-FFF2-40B4-BE49-F238E27FC236}">
                <a16:creationId xmlns:a16="http://schemas.microsoft.com/office/drawing/2014/main" id="{45CA5BF3-34C6-DF40-9A19-C64884D11F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" y="195404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13 L1. 1. a 2">
            <a:hlinkClick r:id="" action="ppaction://media"/>
            <a:extLst>
              <a:ext uri="{FF2B5EF4-FFF2-40B4-BE49-F238E27FC236}">
                <a16:creationId xmlns:a16="http://schemas.microsoft.com/office/drawing/2014/main" id="{12FEB700-8850-BA38-6E4D-528521279AB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40910" y="56642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13 L1. 1. b 1">
            <a:hlinkClick r:id="" action="ppaction://media"/>
            <a:extLst>
              <a:ext uri="{FF2B5EF4-FFF2-40B4-BE49-F238E27FC236}">
                <a16:creationId xmlns:a16="http://schemas.microsoft.com/office/drawing/2014/main" id="{B88891EB-C44A-FCF4-AE3A-34246C64290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68831" y="153701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13 L1. 1. b 2">
            <a:hlinkClick r:id="" action="ppaction://media"/>
            <a:extLst>
              <a:ext uri="{FF2B5EF4-FFF2-40B4-BE49-F238E27FC236}">
                <a16:creationId xmlns:a16="http://schemas.microsoft.com/office/drawing/2014/main" id="{5AB3F9E2-0C16-2620-F2DE-EBBBF918D83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6000" y="556960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00571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467059" y="4733631"/>
            <a:ext cx="8437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Day/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tʃɪldrən’s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C7C2AE-9AFD-FD71-A949-342DFD41B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72" y="1222277"/>
            <a:ext cx="4429586" cy="27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3 L1.2. 1">
            <a:hlinkClick r:id="" action="ppaction://media"/>
            <a:extLst>
              <a:ext uri="{FF2B5EF4-FFF2-40B4-BE49-F238E27FC236}">
                <a16:creationId xmlns:a16="http://schemas.microsoft.com/office/drawing/2014/main" id="{51A6F37A-A793-315E-C158-B673C8064D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" end="3164.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3859" y="2316162"/>
            <a:ext cx="406400" cy="40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7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435508" y="4697114"/>
            <a:ext cx="879003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Mid-Autumn Festival/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spɔːts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deɪ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:vào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7B8CE4-AF3B-5F52-720A-14C4D95F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5" y="1538107"/>
            <a:ext cx="4444181" cy="251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U13 L1.2. 4">
            <a:hlinkClick r:id="" action="ppaction://media"/>
            <a:extLst>
              <a:ext uri="{FF2B5EF4-FFF2-40B4-BE49-F238E27FC236}">
                <a16:creationId xmlns:a16="http://schemas.microsoft.com/office/drawing/2014/main" id="{E0D87C4D-16A8-68E0-D189-291ECCE45B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" end="3521.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5508" y="2707404"/>
            <a:ext cx="406400" cy="40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79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537195" y="4691946"/>
            <a:ext cx="64396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 Day /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spɔːts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deɪ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932FAE-F99D-73BB-98B6-7201E1AF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30" y="1450974"/>
            <a:ext cx="4850786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13 L1.2. 3">
            <a:hlinkClick r:id="" action="ppaction://media"/>
            <a:extLst>
              <a:ext uri="{FF2B5EF4-FFF2-40B4-BE49-F238E27FC236}">
                <a16:creationId xmlns:a16="http://schemas.microsoft.com/office/drawing/2014/main" id="{47E7C84E-631A-F88D-2960-79736709BF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" end="3539.34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0464" y="2590799"/>
            <a:ext cx="406400" cy="40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56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661653" y="4716779"/>
            <a:ext cx="81214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Teachers’ Day /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tiːtʃə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(r)s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deɪ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14A38B-489C-2D0D-CD7C-EA3E425B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87" y="1165224"/>
            <a:ext cx="467539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13 L1.2. 2">
            <a:hlinkClick r:id="" action="ppaction://media"/>
            <a:extLst>
              <a:ext uri="{FF2B5EF4-FFF2-40B4-BE49-F238E27FC236}">
                <a16:creationId xmlns:a16="http://schemas.microsoft.com/office/drawing/2014/main" id="{801B8C1E-59BC-8EE8-573F-25D4B26FCD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" end="3064.718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5508" y="2677907"/>
            <a:ext cx="406400" cy="40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0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AA0AA-5CC3-77D1-22F0-D9A50B7A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92FE6-AC5B-41E1-E7B7-5CFD9C38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FDEA2B-A547-8AB6-5894-21241B261F4B}"/>
              </a:ext>
            </a:extLst>
          </p:cNvPr>
          <p:cNvSpPr/>
          <p:nvPr/>
        </p:nvSpPr>
        <p:spPr>
          <a:xfrm>
            <a:off x="2438400" y="306236"/>
            <a:ext cx="9277350" cy="120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kern="1200" dirty="0">
                <a:solidFill>
                  <a:srgbClr val="FF5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000" b="1" dirty="0">
                <a:solidFill>
                  <a:srgbClr val="FF5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 và trả lời xem bạn đến từ đâu</a:t>
            </a:r>
            <a:endParaRPr lang="en-US" sz="4000" dirty="0">
              <a:solidFill>
                <a:srgbClr val="FF5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4D9AEA7-5BA8-2D2E-C3AE-2D3277F99D1B}"/>
              </a:ext>
            </a:extLst>
          </p:cNvPr>
          <p:cNvSpPr/>
          <p:nvPr/>
        </p:nvSpPr>
        <p:spPr>
          <a:xfrm>
            <a:off x="635867" y="1660450"/>
            <a:ext cx="11556133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 b="1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Wh</a:t>
            </a:r>
            <a:r>
              <a:rPr lang="en-US" sz="27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will you do on Children’s Day</a:t>
            </a:r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b="1" kern="1200" dirty="0">
              <a:solidFill>
                <a:srgbClr val="FF505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</a:t>
            </a:r>
            <a:r>
              <a:rPr lang="vi-VN" sz="27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ạn sẽ làm gì vào ngày quốc tế thiếu nhi?</a:t>
            </a:r>
            <a:r>
              <a:rPr lang="en-US" sz="27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700" b="1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6BDD71B-DB15-DA0E-31DE-F9CADFF25BAE}"/>
              </a:ext>
            </a:extLst>
          </p:cNvPr>
          <p:cNvSpPr/>
          <p:nvPr/>
        </p:nvSpPr>
        <p:spPr>
          <a:xfrm>
            <a:off x="3603352" y="3910781"/>
            <a:ext cx="7112268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7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7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7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We’ll </a:t>
            </a:r>
            <a:r>
              <a:rPr lang="vi-VN" sz="2700" b="1" u="sng" kern="1200" dirty="0">
                <a:solidFill>
                  <a:srgbClr val="FF5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  <a:endParaRPr lang="en-US" sz="2700" b="1" kern="12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7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7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vi-VN" sz="27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 tôi sẽ nhảy.</a:t>
            </a:r>
            <a:r>
              <a:rPr lang="en-US" sz="27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700" b="1" dirty="0"/>
              <a:t> </a:t>
            </a:r>
          </a:p>
        </p:txBody>
      </p:sp>
      <p:pic>
        <p:nvPicPr>
          <p:cNvPr id="10" name="U13 L1.2. What will u do on children day">
            <a:hlinkClick r:id="" action="ppaction://media"/>
            <a:extLst>
              <a:ext uri="{FF2B5EF4-FFF2-40B4-BE49-F238E27FC236}">
                <a16:creationId xmlns:a16="http://schemas.microsoft.com/office/drawing/2014/main" id="{D51B6AF6-5262-BE48-B557-1291F6ED2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0767" y="2282656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1" name="U13 L1.2. I'll dance">
            <a:hlinkClick r:id="" action="ppaction://media"/>
            <a:extLst>
              <a:ext uri="{FF2B5EF4-FFF2-40B4-BE49-F238E27FC236}">
                <a16:creationId xmlns:a16="http://schemas.microsoft.com/office/drawing/2014/main" id="{DEFB0180-A8C6-E3F3-FEB9-097F00B073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98256" y="4567144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53793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2622263" y="825143"/>
            <a:ext cx="7572771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will you do on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650125" y="1528116"/>
            <a:ext cx="4172606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We’ll 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6466423" y="721582"/>
            <a:ext cx="31930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Day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1911625" y="1400542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00C8B1-BA86-C8B3-53CE-4890FE79825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4913" y="2087027"/>
            <a:ext cx="10805785" cy="4294199"/>
          </a:xfrm>
          <a:prstGeom prst="rect">
            <a:avLst/>
          </a:prstGeom>
        </p:spPr>
      </p:pic>
      <p:pic>
        <p:nvPicPr>
          <p:cNvPr id="12" name="Track 22">
            <a:hlinkClick r:id="" action="ppaction://media"/>
            <a:extLst>
              <a:ext uri="{FF2B5EF4-FFF2-40B4-BE49-F238E27FC236}">
                <a16:creationId xmlns:a16="http://schemas.microsoft.com/office/drawing/2014/main" id="{9322830D-5C6C-917A-926A-1AF429D3F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80690" y="330129"/>
            <a:ext cx="406400" cy="40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3" name="U13 L1.2. 1">
            <a:hlinkClick r:id="" action="ppaction://media"/>
            <a:extLst>
              <a:ext uri="{FF2B5EF4-FFF2-40B4-BE49-F238E27FC236}">
                <a16:creationId xmlns:a16="http://schemas.microsoft.com/office/drawing/2014/main" id="{3D6EC3A4-7F00-42F0-F8B8-12DC25ADD9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61171" y="371217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13 L1.2. 2">
            <a:hlinkClick r:id="" action="ppaction://media"/>
            <a:extLst>
              <a:ext uri="{FF2B5EF4-FFF2-40B4-BE49-F238E27FC236}">
                <a16:creationId xmlns:a16="http://schemas.microsoft.com/office/drawing/2014/main" id="{2A99C38E-7630-2978-44DF-AD552EF4B5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63527" y="376341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13 L1.2. 3">
            <a:hlinkClick r:id="" action="ppaction://media"/>
            <a:extLst>
              <a:ext uri="{FF2B5EF4-FFF2-40B4-BE49-F238E27FC236}">
                <a16:creationId xmlns:a16="http://schemas.microsoft.com/office/drawing/2014/main" id="{156EB138-9D19-2229-BCDC-E50AF72E16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4913" y="58954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13 L1.2. 4">
            <a:hlinkClick r:id="" action="ppaction://media"/>
            <a:extLst>
              <a:ext uri="{FF2B5EF4-FFF2-40B4-BE49-F238E27FC236}">
                <a16:creationId xmlns:a16="http://schemas.microsoft.com/office/drawing/2014/main" id="{FD7078DE-F3F3-4A6F-E684-B75F69B977B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9370" y="595672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13 L1.2. What will u do on children day">
            <a:hlinkClick r:id="" action="ppaction://media"/>
            <a:extLst>
              <a:ext uri="{FF2B5EF4-FFF2-40B4-BE49-F238E27FC236}">
                <a16:creationId xmlns:a16="http://schemas.microsoft.com/office/drawing/2014/main" id="{47772079-7748-B0C7-0748-4455E12C94C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27097" y="985898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8" name="U13 L1.2. I'll dance">
            <a:hlinkClick r:id="" action="ppaction://media"/>
            <a:extLst>
              <a:ext uri="{FF2B5EF4-FFF2-40B4-BE49-F238E27FC236}">
                <a16:creationId xmlns:a16="http://schemas.microsoft.com/office/drawing/2014/main" id="{BD9A3D88-C058-0D34-7A0B-3A71AA986CA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16959" y="1693765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59716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2561</TotalTime>
  <Words>335</Words>
  <Application>Microsoft Office PowerPoint</Application>
  <PresentationFormat>Widescreen</PresentationFormat>
  <Paragraphs>64</Paragraphs>
  <Slides>14</Slides>
  <Notes>13</Notes>
  <HiddenSlides>0</HiddenSlides>
  <MMClips>19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A3.OpenSansBold-San</vt:lpstr>
      <vt:lpstr>A3.OpenSans-San</vt:lpstr>
      <vt:lpstr>Arial</vt:lpstr>
      <vt:lpstr>Calibri</vt:lpstr>
      <vt:lpstr>Calibri Light</vt:lpstr>
      <vt:lpstr>Cambria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159</cp:revision>
  <dcterms:created xsi:type="dcterms:W3CDTF">2021-11-11T15:46:46Z</dcterms:created>
  <dcterms:modified xsi:type="dcterms:W3CDTF">2025-03-07T02:42:03Z</dcterms:modified>
</cp:coreProperties>
</file>