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726" r:id="rId3"/>
    <p:sldId id="1033" r:id="rId4"/>
    <p:sldId id="778" r:id="rId5"/>
    <p:sldId id="1233" r:id="rId6"/>
    <p:sldId id="1234" r:id="rId7"/>
    <p:sldId id="103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CE1F4"/>
    <a:srgbClr val="B7EEFB"/>
    <a:srgbClr val="FF6699"/>
    <a:srgbClr val="FFFFCC"/>
    <a:srgbClr val="FFFF99"/>
    <a:srgbClr val="FF5050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8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3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audio" Target="../media/media14.mp3"/><Relationship Id="rId3" Type="http://schemas.microsoft.com/office/2007/relationships/media" Target="../media/media7.mp3"/><Relationship Id="rId21" Type="http://schemas.openxmlformats.org/officeDocument/2006/relationships/image" Target="../media/image1.png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microsoft.com/office/2007/relationships/media" Target="../media/media14.mp3"/><Relationship Id="rId2" Type="http://schemas.openxmlformats.org/officeDocument/2006/relationships/audio" Target="../media/media6.mp3"/><Relationship Id="rId16" Type="http://schemas.openxmlformats.org/officeDocument/2006/relationships/audio" Target="../media/media13.mp3"/><Relationship Id="rId20" Type="http://schemas.openxmlformats.org/officeDocument/2006/relationships/notesSlide" Target="../notesSlides/notesSlide6.xml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microsoft.com/office/2007/relationships/media" Target="../media/media13.mp3"/><Relationship Id="rId23" Type="http://schemas.openxmlformats.org/officeDocument/2006/relationships/image" Target="../media/image4.png"/><Relationship Id="rId10" Type="http://schemas.openxmlformats.org/officeDocument/2006/relationships/audio" Target="../media/media10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12.mp3"/><Relationship Id="rId2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9CA9C1B-9048-1753-294B-B2AF4D40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14" y="3227724"/>
            <a:ext cx="103728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LESSON 1 (4, 5, 6)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C6F9026-E038-9618-03A5-D7E26AA1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62" y="2202030"/>
            <a:ext cx="112145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13:OUR SPECIAL DAYS</a:t>
            </a:r>
          </a:p>
        </p:txBody>
      </p:sp>
    </p:spTree>
    <p:extLst>
      <p:ext uri="{BB962C8B-B14F-4D97-AF65-F5344CB8AC3E}">
        <p14:creationId xmlns:p14="http://schemas.microsoft.com/office/powerpoint/2010/main" val="35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51057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tick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cross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93C4B-B701-043A-8810-49E7D208CA6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382" t="33704" r="18395" b="45556"/>
          <a:stretch/>
        </p:blipFill>
        <p:spPr>
          <a:xfrm>
            <a:off x="641073" y="1216899"/>
            <a:ext cx="10720551" cy="4519449"/>
          </a:xfrm>
          <a:prstGeom prst="rect">
            <a:avLst/>
          </a:prstGeom>
        </p:spPr>
      </p:pic>
      <p:pic>
        <p:nvPicPr>
          <p:cNvPr id="3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0589796D-CDEF-C1BF-F579-EB18AB23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444" r="50000" b="13128"/>
          <a:stretch/>
        </p:blipFill>
        <p:spPr bwMode="auto">
          <a:xfrm>
            <a:off x="8323473" y="4884120"/>
            <a:ext cx="53378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3B91297A-E481-8083-8985-3203B9043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59317" r="12963" b="13128"/>
          <a:stretch/>
        </p:blipFill>
        <p:spPr bwMode="auto">
          <a:xfrm>
            <a:off x="2917406" y="4933850"/>
            <a:ext cx="417335" cy="40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FBCA5F54-8B9E-6070-6749-9B9845558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59317" r="12963" b="13128"/>
          <a:stretch/>
        </p:blipFill>
        <p:spPr bwMode="auto">
          <a:xfrm>
            <a:off x="5584014" y="4966023"/>
            <a:ext cx="417335" cy="40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8172A098-255C-B4C8-B18C-0DFFE2ED7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444" r="50000" b="13128"/>
          <a:stretch/>
        </p:blipFill>
        <p:spPr bwMode="auto">
          <a:xfrm>
            <a:off x="11010975" y="4884120"/>
            <a:ext cx="53378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rack 23">
            <a:hlinkClick r:id="" action="ppaction://media"/>
            <a:extLst>
              <a:ext uri="{FF2B5EF4-FFF2-40B4-BE49-F238E27FC236}">
                <a16:creationId xmlns:a16="http://schemas.microsoft.com/office/drawing/2014/main" id="{E1F7E5DB-8E70-8534-38CD-63C6D85C2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59676" y="403538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3" name="U13 L1.4 cau 1">
            <a:hlinkClick r:id="" action="ppaction://media"/>
            <a:extLst>
              <a:ext uri="{FF2B5EF4-FFF2-40B4-BE49-F238E27FC236}">
                <a16:creationId xmlns:a16="http://schemas.microsoft.com/office/drawing/2014/main" id="{B7D6E2E0-C5AD-CB4E-1320-A536CB9523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80656" y="181741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13 L1.2. 2">
            <a:hlinkClick r:id="" action="ppaction://media"/>
            <a:extLst>
              <a:ext uri="{FF2B5EF4-FFF2-40B4-BE49-F238E27FC236}">
                <a16:creationId xmlns:a16="http://schemas.microsoft.com/office/drawing/2014/main" id="{5C4AAFE1-DB51-8F72-3E2C-4835D39CC5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3976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13 L1.2. 3">
            <a:hlinkClick r:id="" action="ppaction://media"/>
            <a:extLst>
              <a:ext uri="{FF2B5EF4-FFF2-40B4-BE49-F238E27FC236}">
                <a16:creationId xmlns:a16="http://schemas.microsoft.com/office/drawing/2014/main" id="{12B8D568-9E8D-C53E-A553-146F0F880F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4935" y="356125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13 L1.2. 4">
            <a:hlinkClick r:id="" action="ppaction://media"/>
            <a:extLst>
              <a:ext uri="{FF2B5EF4-FFF2-40B4-BE49-F238E27FC236}">
                <a16:creationId xmlns:a16="http://schemas.microsoft.com/office/drawing/2014/main" id="{CD2F2FD5-7B40-30CD-9C0F-30D9C3C0F3F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8275" y="441265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2BA243-FFA6-84C7-DDC6-DDEF68B88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64" y="135272"/>
            <a:ext cx="10879850" cy="58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50698-B060-1897-2311-8AAB872DD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82" t="21852" r="56196" b="46648"/>
          <a:stretch/>
        </p:blipFill>
        <p:spPr>
          <a:xfrm>
            <a:off x="367862" y="1173887"/>
            <a:ext cx="4730030" cy="4245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D92716-14E7-3929-9D17-6356E250A167}"/>
              </a:ext>
            </a:extLst>
          </p:cNvPr>
          <p:cNvSpPr txBox="1"/>
          <p:nvPr/>
        </p:nvSpPr>
        <p:spPr>
          <a:xfrm>
            <a:off x="2256351" y="4872922"/>
            <a:ext cx="2438400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have a party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92CB2-0446-D362-3BBA-9379F8FF1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57" t="21852" r="18395" b="51373"/>
          <a:stretch/>
        </p:blipFill>
        <p:spPr>
          <a:xfrm>
            <a:off x="4939991" y="1257192"/>
            <a:ext cx="6779043" cy="3733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C107B7-9E57-37FF-5B8F-4529B747EF91}"/>
              </a:ext>
            </a:extLst>
          </p:cNvPr>
          <p:cNvSpPr txBox="1"/>
          <p:nvPr/>
        </p:nvSpPr>
        <p:spPr>
          <a:xfrm>
            <a:off x="9434788" y="3752805"/>
            <a:ext cx="294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Teachers’ Day</a:t>
            </a: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43152-14FE-A601-9545-93E76DF0D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8" t="53351" r="22911" b="15926"/>
          <a:stretch/>
        </p:blipFill>
        <p:spPr>
          <a:xfrm>
            <a:off x="755359" y="1285768"/>
            <a:ext cx="11372193" cy="4201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9E0FF-AC9A-149C-2E17-335CE4182CD4}"/>
              </a:ext>
            </a:extLst>
          </p:cNvPr>
          <p:cNvSpPr txBox="1"/>
          <p:nvPr/>
        </p:nvSpPr>
        <p:spPr>
          <a:xfrm>
            <a:off x="3978767" y="4240594"/>
            <a:ext cx="2462689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on Sports 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25743-4A44-2753-E579-21D24BBC81F4}"/>
              </a:ext>
            </a:extLst>
          </p:cNvPr>
          <p:cNvSpPr txBox="1"/>
          <p:nvPr/>
        </p:nvSpPr>
        <p:spPr>
          <a:xfrm>
            <a:off x="1050380" y="4860820"/>
            <a:ext cx="1838810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We’ll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03590-A4A8-31C6-8A0B-47B9EC1772DF}"/>
              </a:ext>
            </a:extLst>
          </p:cNvPr>
          <p:cNvSpPr txBox="1"/>
          <p:nvPr/>
        </p:nvSpPr>
        <p:spPr>
          <a:xfrm>
            <a:off x="7126353" y="4253897"/>
            <a:ext cx="2561197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What will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F42ED-A8FE-7521-EB81-C8AAFEBA6B63}"/>
              </a:ext>
            </a:extLst>
          </p:cNvPr>
          <p:cNvSpPr txBox="1"/>
          <p:nvPr/>
        </p:nvSpPr>
        <p:spPr>
          <a:xfrm>
            <a:off x="8637432" y="5310315"/>
            <a:ext cx="2659704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sing and dance</a:t>
            </a:r>
          </a:p>
        </p:txBody>
      </p:sp>
    </p:spTree>
    <p:extLst>
      <p:ext uri="{BB962C8B-B14F-4D97-AF65-F5344CB8AC3E}">
        <p14:creationId xmlns:p14="http://schemas.microsoft.com/office/powerpoint/2010/main" val="19497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54970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isten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complete and</a:t>
            </a: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sing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FDC257-6487-0212-5A4B-3808CCD5266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9506" t="26296" r="14445" b="24814"/>
          <a:stretch/>
        </p:blipFill>
        <p:spPr>
          <a:xfrm>
            <a:off x="692164" y="788083"/>
            <a:ext cx="11106845" cy="5089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626E8-3EBF-3FDA-D44E-2662E74D6254}"/>
              </a:ext>
            </a:extLst>
          </p:cNvPr>
          <p:cNvSpPr txBox="1"/>
          <p:nvPr/>
        </p:nvSpPr>
        <p:spPr>
          <a:xfrm>
            <a:off x="4380055" y="3025418"/>
            <a:ext cx="1715945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37066-A2B8-9A79-3A3C-1F7CD76A1BC8}"/>
              </a:ext>
            </a:extLst>
          </p:cNvPr>
          <p:cNvSpPr txBox="1"/>
          <p:nvPr/>
        </p:nvSpPr>
        <p:spPr>
          <a:xfrm>
            <a:off x="8923283" y="1631219"/>
            <a:ext cx="2396358" cy="354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te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achers’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 Day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 </a:t>
            </a:r>
            <a:r>
              <a:rPr lang="vi-VN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?</a:t>
            </a:r>
            <a:endParaRPr lang="en-US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ue Ellen Francisc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89C4A-2DBF-862A-73B1-20DDE2069722}"/>
              </a:ext>
            </a:extLst>
          </p:cNvPr>
          <p:cNvSpPr txBox="1"/>
          <p:nvPr/>
        </p:nvSpPr>
        <p:spPr>
          <a:xfrm>
            <a:off x="8351811" y="3004397"/>
            <a:ext cx="1715945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guitar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E1721-32F7-24FA-CDD8-DC3891B267EF}"/>
              </a:ext>
            </a:extLst>
          </p:cNvPr>
          <p:cNvSpPr/>
          <p:nvPr/>
        </p:nvSpPr>
        <p:spPr>
          <a:xfrm>
            <a:off x="9291145" y="5160579"/>
            <a:ext cx="1715945" cy="35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Track 24">
            <a:hlinkClick r:id="" action="ppaction://media"/>
            <a:extLst>
              <a:ext uri="{FF2B5EF4-FFF2-40B4-BE49-F238E27FC236}">
                <a16:creationId xmlns:a16="http://schemas.microsoft.com/office/drawing/2014/main" id="{5110606D-436D-953D-7EB5-BBC2A9C1D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740427" y="342914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2" name="U13 L1.6 cau 1">
            <a:hlinkClick r:id="" action="ppaction://media"/>
            <a:extLst>
              <a:ext uri="{FF2B5EF4-FFF2-40B4-BE49-F238E27FC236}">
                <a16:creationId xmlns:a16="http://schemas.microsoft.com/office/drawing/2014/main" id="{D4601127-591F-2273-56DF-EA637B0EC4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2359" y="161598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13 L1.6 cau 2">
            <a:hlinkClick r:id="" action="ppaction://media"/>
            <a:extLst>
              <a:ext uri="{FF2B5EF4-FFF2-40B4-BE49-F238E27FC236}">
                <a16:creationId xmlns:a16="http://schemas.microsoft.com/office/drawing/2014/main" id="{3ACF67EE-8F2C-3D21-A321-E37345E158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2359" y="204733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13 L1.6 cau 3">
            <a:hlinkClick r:id="" action="ppaction://media"/>
            <a:extLst>
              <a:ext uri="{FF2B5EF4-FFF2-40B4-BE49-F238E27FC236}">
                <a16:creationId xmlns:a16="http://schemas.microsoft.com/office/drawing/2014/main" id="{409633F0-BBD8-8F91-B804-E80A08D99B5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2359" y="247331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13 L1.6 cau 4">
            <a:hlinkClick r:id="" action="ppaction://media"/>
            <a:extLst>
              <a:ext uri="{FF2B5EF4-FFF2-40B4-BE49-F238E27FC236}">
                <a16:creationId xmlns:a16="http://schemas.microsoft.com/office/drawing/2014/main" id="{C4E05301-309F-323E-AABA-C3025F465D8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82870" y="292627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13 L1.6 cau 5">
            <a:hlinkClick r:id="" action="ppaction://media"/>
            <a:extLst>
              <a:ext uri="{FF2B5EF4-FFF2-40B4-BE49-F238E27FC236}">
                <a16:creationId xmlns:a16="http://schemas.microsoft.com/office/drawing/2014/main" id="{E9E82A68-0768-9A5C-175C-80A0CEE5E59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16826" y="160547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13 L1.6 cau 6">
            <a:hlinkClick r:id="" action="ppaction://media"/>
            <a:extLst>
              <a:ext uri="{FF2B5EF4-FFF2-40B4-BE49-F238E27FC236}">
                <a16:creationId xmlns:a16="http://schemas.microsoft.com/office/drawing/2014/main" id="{CCB3C72B-6F11-25A5-6E37-DA37B5E3DE7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16826" y="202816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13 L1.6 cau 7">
            <a:hlinkClick r:id="" action="ppaction://media"/>
            <a:extLst>
              <a:ext uri="{FF2B5EF4-FFF2-40B4-BE49-F238E27FC236}">
                <a16:creationId xmlns:a16="http://schemas.microsoft.com/office/drawing/2014/main" id="{83158A19-8239-9961-4461-4A10F1054CC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35291" y="247187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U13 L1.6 cau 8">
            <a:hlinkClick r:id="" action="ppaction://media"/>
            <a:extLst>
              <a:ext uri="{FF2B5EF4-FFF2-40B4-BE49-F238E27FC236}">
                <a16:creationId xmlns:a16="http://schemas.microsoft.com/office/drawing/2014/main" id="{26E054D6-BD99-FB3D-62B3-5FA3FE3318F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16826" y="295299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/>
      <p:bldP spid="4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2827</TotalTime>
  <Words>115</Words>
  <Application>Microsoft Office PowerPoint</Application>
  <PresentationFormat>Widescreen</PresentationFormat>
  <Paragraphs>27</Paragraphs>
  <Slides>6</Slides>
  <Notes>6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A3.OpenSansBold-San</vt:lpstr>
      <vt:lpstr>A3.OpenSans-San</vt:lpstr>
      <vt:lpstr>Arial</vt:lpstr>
      <vt:lpstr>Calibri</vt:lpstr>
      <vt:lpstr>Calibri Light</vt:lpstr>
      <vt:lpstr>Sue Ellen Francisco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153</cp:revision>
  <dcterms:created xsi:type="dcterms:W3CDTF">2021-11-11T15:46:46Z</dcterms:created>
  <dcterms:modified xsi:type="dcterms:W3CDTF">2025-03-07T02:43:32Z</dcterms:modified>
</cp:coreProperties>
</file>