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sldIdLst>
    <p:sldId id="443" r:id="rId3"/>
    <p:sldId id="774" r:id="rId4"/>
    <p:sldId id="683" r:id="rId5"/>
    <p:sldId id="745" r:id="rId6"/>
    <p:sldId id="746" r:id="rId7"/>
    <p:sldId id="747" r:id="rId8"/>
    <p:sldId id="749" r:id="rId9"/>
    <p:sldId id="1237" r:id="rId10"/>
    <p:sldId id="751" r:id="rId11"/>
    <p:sldId id="1238" r:id="rId12"/>
    <p:sldId id="1239" r:id="rId13"/>
    <p:sldId id="1240" r:id="rId14"/>
    <p:sldId id="1033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5050"/>
    <a:srgbClr val="A8BB2E"/>
    <a:srgbClr val="FF7C8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38" autoAdjust="0"/>
    <p:restoredTop sz="78832" autoAdjust="0"/>
  </p:normalViewPr>
  <p:slideViewPr>
    <p:cSldViewPr snapToGrid="0">
      <p:cViewPr varScale="1">
        <p:scale>
          <a:sx n="73" d="100"/>
          <a:sy n="73" d="100"/>
        </p:scale>
        <p:origin x="4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BY FACEBOOK :TRAN THI THANH TAM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85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43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9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37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79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41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74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32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85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99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3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80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05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image" Target="../media/image3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2.png"/><Relationship Id="rId2" Type="http://schemas.openxmlformats.org/officeDocument/2006/relationships/audio" Target="../media/media1.mp3"/><Relationship Id="rId16" Type="http://schemas.openxmlformats.org/officeDocument/2006/relationships/notesSlide" Target="../notesSlides/notesSlide2.xm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3.mp3"/><Relationship Id="rId7" Type="http://schemas.openxmlformats.org/officeDocument/2006/relationships/image" Target="../media/image3.png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p3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p3"/><Relationship Id="rId13" Type="http://schemas.microsoft.com/office/2007/relationships/media" Target="../media/media13.mp3"/><Relationship Id="rId18" Type="http://schemas.openxmlformats.org/officeDocument/2006/relationships/image" Target="../media/image3.png"/><Relationship Id="rId3" Type="http://schemas.microsoft.com/office/2007/relationships/media" Target="../media/media10.mp3"/><Relationship Id="rId7" Type="http://schemas.microsoft.com/office/2007/relationships/media" Target="../media/media9.mp3"/><Relationship Id="rId12" Type="http://schemas.openxmlformats.org/officeDocument/2006/relationships/audio" Target="../media/media12.mp3"/><Relationship Id="rId17" Type="http://schemas.openxmlformats.org/officeDocument/2006/relationships/image" Target="../media/image8.png"/><Relationship Id="rId2" Type="http://schemas.openxmlformats.org/officeDocument/2006/relationships/audio" Target="../media/media14.mp3"/><Relationship Id="rId16" Type="http://schemas.openxmlformats.org/officeDocument/2006/relationships/notesSlide" Target="../notesSlides/notesSlide8.xml"/><Relationship Id="rId1" Type="http://schemas.microsoft.com/office/2007/relationships/media" Target="../media/media14.mp3"/><Relationship Id="rId6" Type="http://schemas.openxmlformats.org/officeDocument/2006/relationships/audio" Target="../media/media11.mp3"/><Relationship Id="rId11" Type="http://schemas.microsoft.com/office/2007/relationships/media" Target="../media/media12.mp3"/><Relationship Id="rId5" Type="http://schemas.microsoft.com/office/2007/relationships/media" Target="../media/media11.mp3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8.mp3"/><Relationship Id="rId4" Type="http://schemas.openxmlformats.org/officeDocument/2006/relationships/audio" Target="../media/media10.mp3"/><Relationship Id="rId9" Type="http://schemas.microsoft.com/office/2007/relationships/media" Target="../media/media8.mp3"/><Relationship Id="rId14" Type="http://schemas.openxmlformats.org/officeDocument/2006/relationships/audio" Target="../media/media13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>
            <a:extLst>
              <a:ext uri="{FF2B5EF4-FFF2-40B4-BE49-F238E27FC236}">
                <a16:creationId xmlns:a16="http://schemas.microsoft.com/office/drawing/2014/main" id="{5BE0C81B-9374-0F41-AE6F-4F55A9257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426" y="2709862"/>
            <a:ext cx="861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800" b="1" dirty="0">
                <a:solidFill>
                  <a:srgbClr val="0070C0"/>
                </a:solidFill>
                <a:latin typeface="Arial" pitchFamily="34" charset="0"/>
              </a:rPr>
              <a:t>LESSON 2 ( 1, 2, 3)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D89CE7DE-2614-2507-AAFB-81ACA56A9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441" y="1546224"/>
            <a:ext cx="946502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500" b="1" dirty="0">
                <a:solidFill>
                  <a:srgbClr val="FF0000"/>
                </a:solidFill>
                <a:latin typeface="Arial" pitchFamily="34" charset="0"/>
              </a:rPr>
              <a:t>UNIT 13:OUR SPECIAL DAYS</a:t>
            </a:r>
          </a:p>
        </p:txBody>
      </p:sp>
    </p:spTree>
    <p:extLst>
      <p:ext uri="{BB962C8B-B14F-4D97-AF65-F5344CB8AC3E}">
        <p14:creationId xmlns:p14="http://schemas.microsoft.com/office/powerpoint/2010/main" val="361062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8">
            <a:extLst>
              <a:ext uri="{FF2B5EF4-FFF2-40B4-BE49-F238E27FC236}">
                <a16:creationId xmlns:a16="http://schemas.microsoft.com/office/drawing/2014/main" id="{71A44B17-85F3-9245-D197-BAD0DE92280F}"/>
              </a:ext>
            </a:extLst>
          </p:cNvPr>
          <p:cNvSpPr/>
          <p:nvPr/>
        </p:nvSpPr>
        <p:spPr>
          <a:xfrm>
            <a:off x="2375338" y="825143"/>
            <a:ext cx="7798675" cy="558911"/>
          </a:xfrm>
          <a:prstGeom prst="wedgeRoundRectCallout">
            <a:avLst>
              <a:gd name="adj1" fmla="val 2743"/>
              <a:gd name="adj2" fmla="val 105898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What ..............</a:t>
            </a:r>
            <a:r>
              <a:rPr lang="vi-VN" sz="33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will you have at the party?</a:t>
            </a:r>
            <a:endParaRPr kumimoji="0" lang="en-US" sz="33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ounded Rectangular Callout 8">
            <a:extLst>
              <a:ext uri="{FF2B5EF4-FFF2-40B4-BE49-F238E27FC236}">
                <a16:creationId xmlns:a16="http://schemas.microsoft.com/office/drawing/2014/main" id="{E792C035-DF7F-834D-0F38-935939A23AE1}"/>
              </a:ext>
            </a:extLst>
          </p:cNvPr>
          <p:cNvSpPr/>
          <p:nvPr/>
        </p:nvSpPr>
        <p:spPr>
          <a:xfrm>
            <a:off x="3689129" y="4901937"/>
            <a:ext cx="5129050" cy="558911"/>
          </a:xfrm>
          <a:prstGeom prst="wedgeRoundRectCallout">
            <a:avLst>
              <a:gd name="adj1" fmla="val 36040"/>
              <a:gd name="adj2" fmla="val -70170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5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We’ll have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…......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890BC6-EFFE-A84B-9AF5-996797B25541}"/>
              </a:ext>
            </a:extLst>
          </p:cNvPr>
          <p:cNvSpPr/>
          <p:nvPr/>
        </p:nvSpPr>
        <p:spPr>
          <a:xfrm>
            <a:off x="3426374" y="711552"/>
            <a:ext cx="1847139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food</a:t>
            </a:r>
            <a:endParaRPr lang="en-US" sz="35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C0A198-9A60-988C-58F5-527536232515}"/>
              </a:ext>
            </a:extLst>
          </p:cNvPr>
          <p:cNvSpPr/>
          <p:nvPr/>
        </p:nvSpPr>
        <p:spPr>
          <a:xfrm>
            <a:off x="5169830" y="4807825"/>
            <a:ext cx="341712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burgers</a:t>
            </a:r>
            <a:endParaRPr lang="en-US" sz="35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435D68-74E4-FC23-F7D8-4293278537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411" r="95" b="49650"/>
          <a:stretch/>
        </p:blipFill>
        <p:spPr>
          <a:xfrm>
            <a:off x="4090636" y="1844637"/>
            <a:ext cx="3897226" cy="247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9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8">
            <a:extLst>
              <a:ext uri="{FF2B5EF4-FFF2-40B4-BE49-F238E27FC236}">
                <a16:creationId xmlns:a16="http://schemas.microsoft.com/office/drawing/2014/main" id="{71A44B17-85F3-9245-D197-BAD0DE92280F}"/>
              </a:ext>
            </a:extLst>
          </p:cNvPr>
          <p:cNvSpPr/>
          <p:nvPr/>
        </p:nvSpPr>
        <p:spPr>
          <a:xfrm>
            <a:off x="2375338" y="825143"/>
            <a:ext cx="7798675" cy="558911"/>
          </a:xfrm>
          <a:prstGeom prst="wedgeRoundRectCallout">
            <a:avLst>
              <a:gd name="adj1" fmla="val 2743"/>
              <a:gd name="adj2" fmla="val 105898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What ..............</a:t>
            </a:r>
            <a:r>
              <a:rPr lang="vi-VN" sz="33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will you have at the party?</a:t>
            </a:r>
            <a:endParaRPr kumimoji="0" lang="en-US" sz="33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ounded Rectangular Callout 8">
            <a:extLst>
              <a:ext uri="{FF2B5EF4-FFF2-40B4-BE49-F238E27FC236}">
                <a16:creationId xmlns:a16="http://schemas.microsoft.com/office/drawing/2014/main" id="{E792C035-DF7F-834D-0F38-935939A23AE1}"/>
              </a:ext>
            </a:extLst>
          </p:cNvPr>
          <p:cNvSpPr/>
          <p:nvPr/>
        </p:nvSpPr>
        <p:spPr>
          <a:xfrm>
            <a:off x="3689129" y="4901937"/>
            <a:ext cx="5129050" cy="558911"/>
          </a:xfrm>
          <a:prstGeom prst="wedgeRoundRectCallout">
            <a:avLst>
              <a:gd name="adj1" fmla="val 36040"/>
              <a:gd name="adj2" fmla="val -70170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5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We’ll have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…......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890BC6-EFFE-A84B-9AF5-996797B25541}"/>
              </a:ext>
            </a:extLst>
          </p:cNvPr>
          <p:cNvSpPr/>
          <p:nvPr/>
        </p:nvSpPr>
        <p:spPr>
          <a:xfrm>
            <a:off x="3405354" y="701040"/>
            <a:ext cx="1847139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drinks</a:t>
            </a:r>
            <a:endParaRPr lang="en-US" sz="35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C0A198-9A60-988C-58F5-527536232515}"/>
              </a:ext>
            </a:extLst>
          </p:cNvPr>
          <p:cNvSpPr/>
          <p:nvPr/>
        </p:nvSpPr>
        <p:spPr>
          <a:xfrm>
            <a:off x="5169830" y="4786805"/>
            <a:ext cx="341712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milk tea</a:t>
            </a:r>
            <a:endParaRPr lang="en-US" sz="35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B410AD-74F4-AC14-8611-1FE9100BCA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" t="50069" r="48175" b="-419"/>
          <a:stretch/>
        </p:blipFill>
        <p:spPr>
          <a:xfrm>
            <a:off x="4466588" y="2001236"/>
            <a:ext cx="3574132" cy="228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7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8">
            <a:extLst>
              <a:ext uri="{FF2B5EF4-FFF2-40B4-BE49-F238E27FC236}">
                <a16:creationId xmlns:a16="http://schemas.microsoft.com/office/drawing/2014/main" id="{71A44B17-85F3-9245-D197-BAD0DE92280F}"/>
              </a:ext>
            </a:extLst>
          </p:cNvPr>
          <p:cNvSpPr/>
          <p:nvPr/>
        </p:nvSpPr>
        <p:spPr>
          <a:xfrm>
            <a:off x="2375338" y="825143"/>
            <a:ext cx="7798675" cy="558911"/>
          </a:xfrm>
          <a:prstGeom prst="wedgeRoundRectCallout">
            <a:avLst>
              <a:gd name="adj1" fmla="val 2743"/>
              <a:gd name="adj2" fmla="val 105898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What ..............</a:t>
            </a:r>
            <a:r>
              <a:rPr lang="vi-VN" sz="33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will you have at the party?</a:t>
            </a:r>
            <a:endParaRPr kumimoji="0" lang="en-US" sz="33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ounded Rectangular Callout 8">
            <a:extLst>
              <a:ext uri="{FF2B5EF4-FFF2-40B4-BE49-F238E27FC236}">
                <a16:creationId xmlns:a16="http://schemas.microsoft.com/office/drawing/2014/main" id="{E792C035-DF7F-834D-0F38-935939A23AE1}"/>
              </a:ext>
            </a:extLst>
          </p:cNvPr>
          <p:cNvSpPr/>
          <p:nvPr/>
        </p:nvSpPr>
        <p:spPr>
          <a:xfrm>
            <a:off x="3689129" y="4901937"/>
            <a:ext cx="5129050" cy="558911"/>
          </a:xfrm>
          <a:prstGeom prst="wedgeRoundRectCallout">
            <a:avLst>
              <a:gd name="adj1" fmla="val 36040"/>
              <a:gd name="adj2" fmla="val -70170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5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We’ll have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…......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890BC6-EFFE-A84B-9AF5-996797B25541}"/>
              </a:ext>
            </a:extLst>
          </p:cNvPr>
          <p:cNvSpPr/>
          <p:nvPr/>
        </p:nvSpPr>
        <p:spPr>
          <a:xfrm>
            <a:off x="3405354" y="701040"/>
            <a:ext cx="1847139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drinks</a:t>
            </a:r>
            <a:endParaRPr lang="en-US" sz="35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C0A198-9A60-988C-58F5-527536232515}"/>
              </a:ext>
            </a:extLst>
          </p:cNvPr>
          <p:cNvSpPr/>
          <p:nvPr/>
        </p:nvSpPr>
        <p:spPr>
          <a:xfrm>
            <a:off x="5401056" y="4786805"/>
            <a:ext cx="341712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apple juice</a:t>
            </a:r>
            <a:endParaRPr lang="en-US" sz="35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D56D31-B4F5-008B-7F1D-231F2C26CE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226" t="48327" r="-720" b="1323"/>
          <a:stretch/>
        </p:blipFill>
        <p:spPr>
          <a:xfrm>
            <a:off x="4157387" y="1956063"/>
            <a:ext cx="3546696" cy="243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2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244906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Let’s talk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A2DD3C-5D87-E944-D440-CB9FAF0BF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338" y="945773"/>
            <a:ext cx="10552386" cy="5192268"/>
          </a:xfrm>
          <a:prstGeom prst="rect">
            <a:avLst/>
          </a:prstGeom>
        </p:spPr>
      </p:pic>
      <p:sp>
        <p:nvSpPr>
          <p:cNvPr id="3" name="Rounded Rectangular Callout 8">
            <a:extLst>
              <a:ext uri="{FF2B5EF4-FFF2-40B4-BE49-F238E27FC236}">
                <a16:creationId xmlns:a16="http://schemas.microsoft.com/office/drawing/2014/main" id="{BECA5F46-C525-6181-EC0C-201EAB6C87D2}"/>
              </a:ext>
            </a:extLst>
          </p:cNvPr>
          <p:cNvSpPr/>
          <p:nvPr/>
        </p:nvSpPr>
        <p:spPr>
          <a:xfrm>
            <a:off x="735724" y="1771265"/>
            <a:ext cx="5360276" cy="558911"/>
          </a:xfrm>
          <a:prstGeom prst="wedgeRoundRectCallout">
            <a:avLst>
              <a:gd name="adj1" fmla="val 38462"/>
              <a:gd name="adj2" fmla="val 66407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What will you do at/ after the party?</a:t>
            </a:r>
            <a:endParaRPr kumimoji="0" lang="en-US" sz="25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327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4B118A-9196-B336-29E3-F25D894CF53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7773" y="557923"/>
            <a:ext cx="10840361" cy="5821747"/>
          </a:xfrm>
          <a:prstGeom prst="rect">
            <a:avLst/>
          </a:prstGeom>
        </p:spPr>
      </p:pic>
      <p:pic>
        <p:nvPicPr>
          <p:cNvPr id="2" name="Track 25">
            <a:hlinkClick r:id="" action="ppaction://media"/>
            <a:extLst>
              <a:ext uri="{FF2B5EF4-FFF2-40B4-BE49-F238E27FC236}">
                <a16:creationId xmlns:a16="http://schemas.microsoft.com/office/drawing/2014/main" id="{7A21B5D5-27F3-3219-07EE-8400DE95D3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712607" y="600074"/>
            <a:ext cx="406400" cy="40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4" name="U 13 L 2. 1. A 1">
            <a:hlinkClick r:id="" action="ppaction://media"/>
            <a:extLst>
              <a:ext uri="{FF2B5EF4-FFF2-40B4-BE49-F238E27FC236}">
                <a16:creationId xmlns:a16="http://schemas.microsoft.com/office/drawing/2014/main" id="{FDD84B8A-E8FE-1FA5-78D0-92C8C4953B2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47227" y="2001289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8" name="U 13 L 2. 1. A 2">
            <a:hlinkClick r:id="" action="ppaction://media"/>
            <a:extLst>
              <a:ext uri="{FF2B5EF4-FFF2-40B4-BE49-F238E27FC236}">
                <a16:creationId xmlns:a16="http://schemas.microsoft.com/office/drawing/2014/main" id="{E8767DF7-DC7A-3C25-7BFC-F49E92FE39B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792248" y="5704381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9" name="U 13 L 2. 1. B 1">
            <a:hlinkClick r:id="" action="ppaction://media"/>
            <a:extLst>
              <a:ext uri="{FF2B5EF4-FFF2-40B4-BE49-F238E27FC236}">
                <a16:creationId xmlns:a16="http://schemas.microsoft.com/office/drawing/2014/main" id="{8262E568-8968-11E5-358E-78246B43EF2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712607" y="1692108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0" name="U 13 L 2. 1. B 2">
            <a:hlinkClick r:id="" action="ppaction://media"/>
            <a:extLst>
              <a:ext uri="{FF2B5EF4-FFF2-40B4-BE49-F238E27FC236}">
                <a16:creationId xmlns:a16="http://schemas.microsoft.com/office/drawing/2014/main" id="{C288A2F0-A9BE-0E4C-E310-2D0271F7769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120993" y="2798270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1" name="U 13 L 2. 1. B  3">
            <a:hlinkClick r:id="" action="ppaction://media"/>
            <a:extLst>
              <a:ext uri="{FF2B5EF4-FFF2-40B4-BE49-F238E27FC236}">
                <a16:creationId xmlns:a16="http://schemas.microsoft.com/office/drawing/2014/main" id="{7DCA113B-0DBC-211B-8DDC-51CC1D42ADE4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929728" y="5795360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2" name="U 13 L 2. 1. B 4">
            <a:hlinkClick r:id="" action="ppaction://media"/>
            <a:extLst>
              <a:ext uri="{FF2B5EF4-FFF2-40B4-BE49-F238E27FC236}">
                <a16:creationId xmlns:a16="http://schemas.microsoft.com/office/drawing/2014/main" id="{1549FCB9-440B-BA4E-E6A0-8704EC83545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660277" y="5973270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1003042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B053B8D-6A85-4AD4-B21A-916716913BBD}"/>
              </a:ext>
            </a:extLst>
          </p:cNvPr>
          <p:cNvSpPr txBox="1"/>
          <p:nvPr/>
        </p:nvSpPr>
        <p:spPr>
          <a:xfrm>
            <a:off x="2296827" y="4670381"/>
            <a:ext cx="79814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apple juice /ˈ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æpl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dʒuːs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09B8326-4471-4DB2-99E0-83F5AA595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274" y="1668899"/>
            <a:ext cx="3232424" cy="242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U 13 L 2. 2. 4">
            <a:hlinkClick r:id="" action="ppaction://media"/>
            <a:extLst>
              <a:ext uri="{FF2B5EF4-FFF2-40B4-BE49-F238E27FC236}">
                <a16:creationId xmlns:a16="http://schemas.microsoft.com/office/drawing/2014/main" id="{32C76DA9-85A7-63F9-0317-755491F34D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90372" y="2879724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4773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BDF1C36-1920-CD67-64B0-93C402151246}"/>
              </a:ext>
            </a:extLst>
          </p:cNvPr>
          <p:cNvSpPr/>
          <p:nvPr/>
        </p:nvSpPr>
        <p:spPr>
          <a:xfrm>
            <a:off x="3387144" y="1648496"/>
            <a:ext cx="5576552" cy="282047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53B8D-6A85-4AD4-B21A-916716913BBD}"/>
              </a:ext>
            </a:extLst>
          </p:cNvPr>
          <p:cNvSpPr txBox="1"/>
          <p:nvPr/>
        </p:nvSpPr>
        <p:spPr>
          <a:xfrm>
            <a:off x="3205655" y="4885749"/>
            <a:ext cx="5700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milk tea /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mɪlk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ː/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1DD2B4D-FBD4-8CE9-6A03-CAF30AE79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521" y="1814120"/>
            <a:ext cx="2397797" cy="248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U 13 L 2. 2. 3">
            <a:hlinkClick r:id="" action="ppaction://media"/>
            <a:extLst>
              <a:ext uri="{FF2B5EF4-FFF2-40B4-BE49-F238E27FC236}">
                <a16:creationId xmlns:a16="http://schemas.microsoft.com/office/drawing/2014/main" id="{4D3B39FC-FCBD-F00D-FCC3-C2F7079A7C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35241" y="3082924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8151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BDF1C36-1920-CD67-64B0-93C402151246}"/>
              </a:ext>
            </a:extLst>
          </p:cNvPr>
          <p:cNvSpPr/>
          <p:nvPr/>
        </p:nvSpPr>
        <p:spPr>
          <a:xfrm>
            <a:off x="3387144" y="1648496"/>
            <a:ext cx="5576552" cy="282047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53B8D-6A85-4AD4-B21A-916716913BBD}"/>
              </a:ext>
            </a:extLst>
          </p:cNvPr>
          <p:cNvSpPr txBox="1"/>
          <p:nvPr/>
        </p:nvSpPr>
        <p:spPr>
          <a:xfrm>
            <a:off x="3322850" y="4722845"/>
            <a:ext cx="55322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pizza /ˈ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piːtsə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bánh p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-za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973D4B0-39B9-EFD1-CCA0-E92729EA2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466" y="1902372"/>
            <a:ext cx="2974575" cy="234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 13 L 2. 2. 1">
            <a:hlinkClick r:id="" action="ppaction://media"/>
            <a:extLst>
              <a:ext uri="{FF2B5EF4-FFF2-40B4-BE49-F238E27FC236}">
                <a16:creationId xmlns:a16="http://schemas.microsoft.com/office/drawing/2014/main" id="{27810DBA-D5D6-6651-0853-0C56EFBB7B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41641" y="3022600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69373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BDF1C36-1920-CD67-64B0-93C402151246}"/>
              </a:ext>
            </a:extLst>
          </p:cNvPr>
          <p:cNvSpPr/>
          <p:nvPr/>
        </p:nvSpPr>
        <p:spPr>
          <a:xfrm>
            <a:off x="3387144" y="1648496"/>
            <a:ext cx="5576552" cy="282047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53B8D-6A85-4AD4-B21A-916716913BBD}"/>
              </a:ext>
            </a:extLst>
          </p:cNvPr>
          <p:cNvSpPr txBox="1"/>
          <p:nvPr/>
        </p:nvSpPr>
        <p:spPr>
          <a:xfrm>
            <a:off x="2567265" y="4679692"/>
            <a:ext cx="7600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dy)"/>
              </a:rPr>
              <a:t>burgers /ˈ</a:t>
            </a:r>
            <a:r>
              <a:rPr lang="en-US" sz="4000" b="1" dirty="0" err="1">
                <a:solidFill>
                  <a:srgbClr val="FF0000"/>
                </a:solidFill>
                <a:latin typeface="tidy)"/>
              </a:rPr>
              <a:t>bɜːɡəs</a:t>
            </a:r>
            <a:r>
              <a:rPr lang="en-US" sz="4000" b="1" dirty="0">
                <a:solidFill>
                  <a:srgbClr val="FF0000"/>
                </a:solidFill>
                <a:latin typeface="tidy)"/>
              </a:rPr>
              <a:t>/ bánh </a:t>
            </a:r>
            <a:r>
              <a:rPr lang="en-US" sz="4000" b="1" dirty="0" err="1">
                <a:solidFill>
                  <a:srgbClr val="FF0000"/>
                </a:solidFill>
                <a:latin typeface="tidy)"/>
              </a:rPr>
              <a:t>mì</a:t>
            </a:r>
            <a:r>
              <a:rPr lang="en-US" sz="4000" b="1" dirty="0">
                <a:solidFill>
                  <a:srgbClr val="FF0000"/>
                </a:solidFill>
                <a:latin typeface="tidy)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dy)"/>
              </a:rPr>
              <a:t>kẹp</a:t>
            </a:r>
            <a:r>
              <a:rPr lang="en-US" sz="4000" b="1" dirty="0">
                <a:solidFill>
                  <a:srgbClr val="FF0000"/>
                </a:solidFill>
                <a:latin typeface="tidy)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dy)"/>
              </a:rPr>
              <a:t>thịt</a:t>
            </a:r>
            <a:endParaRPr lang="en-US" sz="4000" b="1" dirty="0">
              <a:solidFill>
                <a:srgbClr val="FF0000"/>
              </a:solidFill>
              <a:latin typeface="tidy)"/>
              <a:cs typeface="Times New Roman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7E2D5C2-CE12-9F73-D07C-A8022E360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483" y="1805373"/>
            <a:ext cx="3601874" cy="243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U 13 L 2. 2. 2">
            <a:hlinkClick r:id="" action="ppaction://media"/>
            <a:extLst>
              <a:ext uri="{FF2B5EF4-FFF2-40B4-BE49-F238E27FC236}">
                <a16:creationId xmlns:a16="http://schemas.microsoft.com/office/drawing/2014/main" id="{01DF583B-5E96-ADF4-B3B5-3FD8F8F7F5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38441" y="3024380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2215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8C34CBF1-FAA1-C961-FC72-474D3E409237}"/>
              </a:ext>
            </a:extLst>
          </p:cNvPr>
          <p:cNvSpPr/>
          <p:nvPr/>
        </p:nvSpPr>
        <p:spPr>
          <a:xfrm>
            <a:off x="8699" y="1759004"/>
            <a:ext cx="11037674" cy="1835038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</a:t>
            </a:r>
            <a:r>
              <a: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food</a:t>
            </a:r>
            <a:r>
              <a:rPr lang="vi-VN" sz="3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will you have at the party 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vi-VN" sz="3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bạn dùng thức ăn gì ở bữa tiệc vậy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)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C45658-B330-CE2F-35D3-58F23B884269}"/>
              </a:ext>
            </a:extLst>
          </p:cNvPr>
          <p:cNvSpPr/>
          <p:nvPr/>
        </p:nvSpPr>
        <p:spPr>
          <a:xfrm>
            <a:off x="1732325" y="378374"/>
            <a:ext cx="9106676" cy="1018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5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 xem ai đó dùng thức ăn gì</a:t>
            </a:r>
            <a:endParaRPr lang="en-US" sz="3500" b="1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DEA94CED-C80D-A8B2-8291-216E05CCA803}"/>
              </a:ext>
            </a:extLst>
          </p:cNvPr>
          <p:cNvSpPr/>
          <p:nvPr/>
        </p:nvSpPr>
        <p:spPr>
          <a:xfrm>
            <a:off x="1145193" y="3644704"/>
            <a:ext cx="9281069" cy="2263020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vi-VN" sz="3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vi-VN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We’ll have 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pizza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vi-VN" sz="3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(Chúng tôi dùng bánh pi –za.)</a:t>
            </a:r>
            <a:endParaRPr lang="en-US" sz="3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U 13 L 2. 2.  milk tea">
            <a:hlinkClick r:id="" action="ppaction://media"/>
            <a:extLst>
              <a:ext uri="{FF2B5EF4-FFF2-40B4-BE49-F238E27FC236}">
                <a16:creationId xmlns:a16="http://schemas.microsoft.com/office/drawing/2014/main" id="{BD6C5065-15ED-3D0F-3D12-36877AB587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14359" y="4621040"/>
            <a:ext cx="406400" cy="40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6" name="U 13 L 2. 2. What food...">
            <a:hlinkClick r:id="" action="ppaction://media"/>
            <a:extLst>
              <a:ext uri="{FF2B5EF4-FFF2-40B4-BE49-F238E27FC236}">
                <a16:creationId xmlns:a16="http://schemas.microsoft.com/office/drawing/2014/main" id="{B1E2813F-5BC8-4438-05B7-AA9EC642F5B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5193" y="2454218"/>
            <a:ext cx="406400" cy="40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8348869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5A9893F-6673-D969-F18D-048D340FBF5C}"/>
              </a:ext>
            </a:extLst>
          </p:cNvPr>
          <p:cNvGrpSpPr/>
          <p:nvPr/>
        </p:nvGrpSpPr>
        <p:grpSpPr>
          <a:xfrm>
            <a:off x="578069" y="515007"/>
            <a:ext cx="10962290" cy="5938345"/>
            <a:chOff x="578069" y="748394"/>
            <a:chExt cx="11098924" cy="570495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9F3D29D-CAEE-BCE1-7EE4-6C9DBBE6F5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b="2611"/>
            <a:stretch/>
          </p:blipFill>
          <p:spPr>
            <a:xfrm>
              <a:off x="578069" y="748394"/>
              <a:ext cx="11098924" cy="5683937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1834DA2-D7FB-BDDB-67B4-432116E7658A}"/>
                </a:ext>
              </a:extLst>
            </p:cNvPr>
            <p:cNvSpPr/>
            <p:nvPr/>
          </p:nvSpPr>
          <p:spPr>
            <a:xfrm>
              <a:off x="777766" y="6064469"/>
              <a:ext cx="2543503" cy="3888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48586592-6736-30F8-5BAA-E38CEE025372}"/>
              </a:ext>
            </a:extLst>
          </p:cNvPr>
          <p:cNvSpPr/>
          <p:nvPr/>
        </p:nvSpPr>
        <p:spPr>
          <a:xfrm>
            <a:off x="1578939" y="3689389"/>
            <a:ext cx="341712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0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pizza</a:t>
            </a:r>
            <a:endParaRPr lang="en-US" sz="30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Track 26">
            <a:hlinkClick r:id="" action="ppaction://media"/>
            <a:extLst>
              <a:ext uri="{FF2B5EF4-FFF2-40B4-BE49-F238E27FC236}">
                <a16:creationId xmlns:a16="http://schemas.microsoft.com/office/drawing/2014/main" id="{1873AF34-857C-6C61-75DA-C66DBCD2B6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059214" y="703317"/>
            <a:ext cx="406400" cy="40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10" name="U 13 L 2. 2. 1">
            <a:hlinkClick r:id="" action="ppaction://media"/>
            <a:extLst>
              <a:ext uri="{FF2B5EF4-FFF2-40B4-BE49-F238E27FC236}">
                <a16:creationId xmlns:a16="http://schemas.microsoft.com/office/drawing/2014/main" id="{AC1E8056-838D-57BD-D342-D378E0905D5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107293" y="3320283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1" name="U 13 L 2. 2. 2">
            <a:hlinkClick r:id="" action="ppaction://media"/>
            <a:extLst>
              <a:ext uri="{FF2B5EF4-FFF2-40B4-BE49-F238E27FC236}">
                <a16:creationId xmlns:a16="http://schemas.microsoft.com/office/drawing/2014/main" id="{B2B5A58E-2FAF-2720-B94D-3C237D3D9F3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509875" y="3385973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2" name="U 13 L 2. 2. 3">
            <a:hlinkClick r:id="" action="ppaction://media"/>
            <a:extLst>
              <a:ext uri="{FF2B5EF4-FFF2-40B4-BE49-F238E27FC236}">
                <a16:creationId xmlns:a16="http://schemas.microsoft.com/office/drawing/2014/main" id="{63DC7BFC-A570-7EB2-7F01-CB012E6BB3A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430345" y="6005246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3" name="U 13 L 2. 2. 4">
            <a:hlinkClick r:id="" action="ppaction://media"/>
            <a:extLst>
              <a:ext uri="{FF2B5EF4-FFF2-40B4-BE49-F238E27FC236}">
                <a16:creationId xmlns:a16="http://schemas.microsoft.com/office/drawing/2014/main" id="{2306F096-C11D-9107-15C4-67E3F243F4C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485352" y="606071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4" name="U 13 L 2. 2.  milk tea">
            <a:hlinkClick r:id="" action="ppaction://media"/>
            <a:extLst>
              <a:ext uri="{FF2B5EF4-FFF2-40B4-BE49-F238E27FC236}">
                <a16:creationId xmlns:a16="http://schemas.microsoft.com/office/drawing/2014/main" id="{E7080F97-0A11-458D-2035-F1091C3A2C9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58828" y="3849687"/>
            <a:ext cx="406400" cy="40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15" name="U 13 L 2. 2. What food...">
            <a:hlinkClick r:id="" action="ppaction://media"/>
            <a:extLst>
              <a:ext uri="{FF2B5EF4-FFF2-40B4-BE49-F238E27FC236}">
                <a16:creationId xmlns:a16="http://schemas.microsoft.com/office/drawing/2014/main" id="{89FC0083-A048-9033-6A4D-26612113D74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79366" y="2506662"/>
            <a:ext cx="406400" cy="40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7471491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8">
            <a:extLst>
              <a:ext uri="{FF2B5EF4-FFF2-40B4-BE49-F238E27FC236}">
                <a16:creationId xmlns:a16="http://schemas.microsoft.com/office/drawing/2014/main" id="{71A44B17-85F3-9245-D197-BAD0DE92280F}"/>
              </a:ext>
            </a:extLst>
          </p:cNvPr>
          <p:cNvSpPr/>
          <p:nvPr/>
        </p:nvSpPr>
        <p:spPr>
          <a:xfrm>
            <a:off x="2375338" y="825143"/>
            <a:ext cx="7798675" cy="558911"/>
          </a:xfrm>
          <a:prstGeom prst="wedgeRoundRectCallout">
            <a:avLst>
              <a:gd name="adj1" fmla="val 2743"/>
              <a:gd name="adj2" fmla="val 105898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What ..............</a:t>
            </a:r>
            <a:r>
              <a:rPr lang="vi-VN" sz="33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will you have at the party?</a:t>
            </a:r>
            <a:endParaRPr kumimoji="0" lang="en-US" sz="33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ounded Rectangular Callout 8">
            <a:extLst>
              <a:ext uri="{FF2B5EF4-FFF2-40B4-BE49-F238E27FC236}">
                <a16:creationId xmlns:a16="http://schemas.microsoft.com/office/drawing/2014/main" id="{E792C035-DF7F-834D-0F38-935939A23AE1}"/>
              </a:ext>
            </a:extLst>
          </p:cNvPr>
          <p:cNvSpPr/>
          <p:nvPr/>
        </p:nvSpPr>
        <p:spPr>
          <a:xfrm>
            <a:off x="3689129" y="4901937"/>
            <a:ext cx="5129050" cy="558911"/>
          </a:xfrm>
          <a:prstGeom prst="wedgeRoundRectCallout">
            <a:avLst>
              <a:gd name="adj1" fmla="val 36040"/>
              <a:gd name="adj2" fmla="val -70170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5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We’ll have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…......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890BC6-EFFE-A84B-9AF5-996797B25541}"/>
              </a:ext>
            </a:extLst>
          </p:cNvPr>
          <p:cNvSpPr/>
          <p:nvPr/>
        </p:nvSpPr>
        <p:spPr>
          <a:xfrm>
            <a:off x="3426374" y="690530"/>
            <a:ext cx="1847139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food</a:t>
            </a:r>
            <a:endParaRPr lang="en-US" sz="35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C0A198-9A60-988C-58F5-527536232515}"/>
              </a:ext>
            </a:extLst>
          </p:cNvPr>
          <p:cNvSpPr/>
          <p:nvPr/>
        </p:nvSpPr>
        <p:spPr>
          <a:xfrm>
            <a:off x="5169830" y="4786805"/>
            <a:ext cx="341712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pizza</a:t>
            </a:r>
            <a:endParaRPr lang="en-US" sz="35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1C1529-42A2-78F8-F7BB-3DF8B16A22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506" b="49650"/>
          <a:stretch/>
        </p:blipFill>
        <p:spPr>
          <a:xfrm>
            <a:off x="4297391" y="1861592"/>
            <a:ext cx="3433008" cy="243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9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27204049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2424</TotalTime>
  <Words>278</Words>
  <Application>Microsoft Office PowerPoint</Application>
  <PresentationFormat>Widescreen</PresentationFormat>
  <Paragraphs>56</Paragraphs>
  <Slides>13</Slides>
  <Notes>13</Notes>
  <HiddenSlides>0</HiddenSlides>
  <MMClips>20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A3.OpenSansBold-San</vt:lpstr>
      <vt:lpstr>A3.OpenSans-San</vt:lpstr>
      <vt:lpstr>Arial</vt:lpstr>
      <vt:lpstr>Calibri</vt:lpstr>
      <vt:lpstr>Calibri Light</vt:lpstr>
      <vt:lpstr>tidy)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STD_PHUONG</cp:lastModifiedBy>
  <cp:revision>149</cp:revision>
  <dcterms:created xsi:type="dcterms:W3CDTF">2021-11-11T15:46:46Z</dcterms:created>
  <dcterms:modified xsi:type="dcterms:W3CDTF">2025-04-06T02:30:08Z</dcterms:modified>
</cp:coreProperties>
</file>