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462" r:id="rId3"/>
    <p:sldId id="1033" r:id="rId4"/>
    <p:sldId id="1233" r:id="rId5"/>
    <p:sldId id="879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CF8FE"/>
    <a:srgbClr val="FF5050"/>
    <a:srgbClr val="A8BB2E"/>
    <a:srgbClr val="FF7C80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3" d="100"/>
          <a:sy n="73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FC74D-4EDA-4534-A667-EAE75BE8E0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8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69F0-B8D4-4841-AF23-326ACF4E749B}" type="datetimeFigureOut">
              <a:rPr lang="en-US"/>
              <a:pPr>
                <a:defRPr/>
              </a:pPr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EB63-822E-40D0-96BD-00928042F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74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3.png"/><Relationship Id="rId5" Type="http://schemas.microsoft.com/office/2007/relationships/media" Target="../media/media3.mp3"/><Relationship Id="rId10" Type="http://schemas.openxmlformats.org/officeDocument/2006/relationships/image" Target="../media/image2.png"/><Relationship Id="rId4" Type="http://schemas.openxmlformats.org/officeDocument/2006/relationships/audio" Target="../media/media2.mp3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566738" y="27559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b="1" dirty="0">
                <a:latin typeface="Arial" pitchFamily="34" charset="0"/>
              </a:rPr>
              <a:t>                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</a:rPr>
              <a:t>LESSON 2 ( 4, 5, 6)</a:t>
            </a:r>
          </a:p>
        </p:txBody>
      </p:sp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1671638" y="1586592"/>
            <a:ext cx="89535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 dirty="0">
                <a:latin typeface="Arial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" pitchFamily="34" charset="0"/>
              </a:rPr>
              <a:t>UNIT 13: OUR SPECIAL DAYS</a:t>
            </a:r>
          </a:p>
        </p:txBody>
      </p:sp>
    </p:spTree>
    <p:extLst>
      <p:ext uri="{BB962C8B-B14F-4D97-AF65-F5344CB8AC3E}">
        <p14:creationId xmlns:p14="http://schemas.microsoft.com/office/powerpoint/2010/main" val="1467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5028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Listen and tick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7C673-8393-D647-6B1B-A01465259F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154" y="894791"/>
            <a:ext cx="11119945" cy="5146293"/>
          </a:xfrm>
          <a:prstGeom prst="rect">
            <a:avLst/>
          </a:prstGeom>
        </p:spPr>
      </p:pic>
      <p:pic>
        <p:nvPicPr>
          <p:cNvPr id="1026" name="Picture 2" descr="mark - Trung Tâm Đào Tạo VTE">
            <a:extLst>
              <a:ext uri="{FF2B5EF4-FFF2-40B4-BE49-F238E27FC236}">
                <a16:creationId xmlns:a16="http://schemas.microsoft.com/office/drawing/2014/main" id="{FCF086ED-259E-316D-692A-AD2B077F1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08" y="2840421"/>
            <a:ext cx="493494" cy="4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mark - Trung Tâm Đào Tạo VTE">
            <a:extLst>
              <a:ext uri="{FF2B5EF4-FFF2-40B4-BE49-F238E27FC236}">
                <a16:creationId xmlns:a16="http://schemas.microsoft.com/office/drawing/2014/main" id="{DD5CDF3E-3AAE-09C2-8C96-2D52B2BA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50" y="5409300"/>
            <a:ext cx="493494" cy="4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Track 27">
            <a:hlinkClick r:id="" action="ppaction://media"/>
            <a:extLst>
              <a:ext uri="{FF2B5EF4-FFF2-40B4-BE49-F238E27FC236}">
                <a16:creationId xmlns:a16="http://schemas.microsoft.com/office/drawing/2014/main" id="{CDAA8358-2FFA-1112-A7AD-0DDC287C0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49491" y="306472"/>
            <a:ext cx="406400" cy="406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14" name="U 13 L 2. 4 tick 1">
            <a:hlinkClick r:id="" action="ppaction://media"/>
            <a:extLst>
              <a:ext uri="{FF2B5EF4-FFF2-40B4-BE49-F238E27FC236}">
                <a16:creationId xmlns:a16="http://schemas.microsoft.com/office/drawing/2014/main" id="{9889B62B-97AB-4C03-BFCF-18A3CBAA3B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662" y="192251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U 13 L 2. 4 tick 2">
            <a:hlinkClick r:id="" action="ppaction://media"/>
            <a:extLst>
              <a:ext uri="{FF2B5EF4-FFF2-40B4-BE49-F238E27FC236}">
                <a16:creationId xmlns:a16="http://schemas.microsoft.com/office/drawing/2014/main" id="{B4F01B44-1FEA-833F-5518-CC8D4FA4171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2662" y="4434490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22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2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1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F791A5-7E0D-C179-DD49-6DEEA4ECD4B0}"/>
              </a:ext>
            </a:extLst>
          </p:cNvPr>
          <p:cNvGrpSpPr/>
          <p:nvPr/>
        </p:nvGrpSpPr>
        <p:grpSpPr>
          <a:xfrm>
            <a:off x="589172" y="482451"/>
            <a:ext cx="11013655" cy="5969876"/>
            <a:chOff x="1" y="408557"/>
            <a:chExt cx="9148364" cy="46349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75C1BB3-9971-DC20-0425-592DD49C46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408557"/>
              <a:ext cx="9148364" cy="437299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332B15-4FD9-5C78-C0BE-EF37C8917E2B}"/>
                </a:ext>
              </a:extLst>
            </p:cNvPr>
            <p:cNvSpPr txBox="1"/>
            <p:nvPr/>
          </p:nvSpPr>
          <p:spPr>
            <a:xfrm>
              <a:off x="2590800" y="2571750"/>
              <a:ext cx="3993907" cy="3311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#9Slide01 Noi dung ngan" panose="00000600000000000000" pitchFamily="2" charset="0"/>
                </a:rPr>
                <a:t>___________________ and lemonade.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231B8D-432B-58DF-F4DA-20CAACA9CDAC}"/>
                </a:ext>
              </a:extLst>
            </p:cNvPr>
            <p:cNvSpPr txBox="1"/>
            <p:nvPr/>
          </p:nvSpPr>
          <p:spPr>
            <a:xfrm>
              <a:off x="4355705" y="3566560"/>
              <a:ext cx="2654249" cy="3311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>
                  <a:latin typeface="#9Slide01 Noi dung ngan" panose="00000600000000000000" pitchFamily="2" charset="0"/>
                </a:rPr>
                <a:t>____________________.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405151-F85B-158A-9D45-9D923F45BE0A}"/>
                </a:ext>
              </a:extLst>
            </p:cNvPr>
            <p:cNvSpPr txBox="1"/>
            <p:nvPr/>
          </p:nvSpPr>
          <p:spPr>
            <a:xfrm>
              <a:off x="3112465" y="4447436"/>
              <a:ext cx="3673714" cy="596119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#9Slide01 Noi dung ngan" panose="00000600000000000000" pitchFamily="2" charset="0"/>
                </a:rPr>
                <a:t>_______________________________.</a:t>
              </a:r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949D1CC6-C563-DACF-D593-1B7B2783288A}"/>
              </a:ext>
            </a:extLst>
          </p:cNvPr>
          <p:cNvSpPr txBox="1">
            <a:spLocks/>
          </p:cNvSpPr>
          <p:nvPr/>
        </p:nvSpPr>
        <p:spPr>
          <a:xfrm>
            <a:off x="4123307" y="2624463"/>
            <a:ext cx="1972693" cy="7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will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C0FBD742-496D-1CD7-1FA0-21EE9090FAB0}"/>
              </a:ext>
            </a:extLst>
          </p:cNvPr>
          <p:cNvSpPr txBox="1">
            <a:spLocks/>
          </p:cNvSpPr>
          <p:nvPr/>
        </p:nvSpPr>
        <p:spPr>
          <a:xfrm>
            <a:off x="3438697" y="3210178"/>
            <a:ext cx="3394164" cy="7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apple juice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15C20EE3-386A-2CF6-85AE-062BE50192FF}"/>
              </a:ext>
            </a:extLst>
          </p:cNvPr>
          <p:cNvSpPr txBox="1">
            <a:spLocks/>
          </p:cNvSpPr>
          <p:nvPr/>
        </p:nvSpPr>
        <p:spPr>
          <a:xfrm>
            <a:off x="5315339" y="4499391"/>
            <a:ext cx="4285475" cy="7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000" spc="-173" dirty="0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burgers and pizzas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526A2044-4E9E-1D1B-83DC-3E1140837B37}"/>
              </a:ext>
            </a:extLst>
          </p:cNvPr>
          <p:cNvSpPr txBox="1">
            <a:spLocks/>
          </p:cNvSpPr>
          <p:nvPr/>
        </p:nvSpPr>
        <p:spPr>
          <a:xfrm>
            <a:off x="2450481" y="5040330"/>
            <a:ext cx="1972693" cy="7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000" dirty="0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we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EFB774A-4BF2-0AD9-7F59-24BF15E45B95}"/>
              </a:ext>
            </a:extLst>
          </p:cNvPr>
          <p:cNvSpPr txBox="1">
            <a:spLocks/>
          </p:cNvSpPr>
          <p:nvPr/>
        </p:nvSpPr>
        <p:spPr>
          <a:xfrm>
            <a:off x="4097210" y="5637196"/>
            <a:ext cx="4619671" cy="75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edoka One"/>
              <a:buNone/>
              <a:defRPr sz="4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000" spc="-173" dirty="0">
                <a:solidFill>
                  <a:srgbClr val="FF0000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mineral water and milk tea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410D64-2EA3-C8B7-D78F-D8A1507CA8B3}"/>
              </a:ext>
            </a:extLst>
          </p:cNvPr>
          <p:cNvSpPr/>
          <p:nvPr/>
        </p:nvSpPr>
        <p:spPr>
          <a:xfrm>
            <a:off x="4336247" y="6222124"/>
            <a:ext cx="1591587" cy="4314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00BEF-FC0D-09F4-2DD0-BFA92C324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2" y="825143"/>
            <a:ext cx="10657489" cy="5223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A5E3A2-ABBD-665C-431C-6A81B331F89D}"/>
              </a:ext>
            </a:extLst>
          </p:cNvPr>
          <p:cNvSpPr txBox="1"/>
          <p:nvPr/>
        </p:nvSpPr>
        <p:spPr>
          <a:xfrm>
            <a:off x="1168113" y="194201"/>
            <a:ext cx="252440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Let’s play</a:t>
            </a:r>
          </a:p>
        </p:txBody>
      </p:sp>
    </p:spTree>
    <p:extLst>
      <p:ext uri="{BB962C8B-B14F-4D97-AF65-F5344CB8AC3E}">
        <p14:creationId xmlns:p14="http://schemas.microsoft.com/office/powerpoint/2010/main" val="12595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2459</TotalTime>
  <Words>80</Words>
  <Application>Microsoft Office PowerPoint</Application>
  <PresentationFormat>Widescreen</PresentationFormat>
  <Paragraphs>20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#9Slide01 Noi dung ngan</vt:lpstr>
      <vt:lpstr>#9Slide02 Tieu de dai</vt:lpstr>
      <vt:lpstr>A3.OpenSansBold-San</vt:lpstr>
      <vt:lpstr>A3.OpenSans-San</vt:lpstr>
      <vt:lpstr>Arial</vt:lpstr>
      <vt:lpstr>Calibri</vt:lpstr>
      <vt:lpstr>Calibri Light</vt:lpstr>
      <vt:lpstr>Fredoka One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142</cp:revision>
  <dcterms:created xsi:type="dcterms:W3CDTF">2021-11-11T15:46:46Z</dcterms:created>
  <dcterms:modified xsi:type="dcterms:W3CDTF">2025-03-07T07:09:38Z</dcterms:modified>
</cp:coreProperties>
</file>