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699" r:id="rId3"/>
    <p:sldId id="939" r:id="rId4"/>
    <p:sldId id="1369" r:id="rId5"/>
    <p:sldId id="1035" r:id="rId6"/>
    <p:sldId id="938" r:id="rId7"/>
    <p:sldId id="1334" r:id="rId8"/>
    <p:sldId id="1335" r:id="rId9"/>
    <p:sldId id="573" r:id="rId10"/>
    <p:sldId id="1336" r:id="rId11"/>
    <p:sldId id="574" r:id="rId12"/>
    <p:sldId id="1370" r:id="rId13"/>
    <p:sldId id="1338" r:id="rId14"/>
    <p:sldId id="1371" r:id="rId15"/>
    <p:sldId id="59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Red Arrow to back to the Flower Picking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5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73206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Red Arrow to back to the Flower Picking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</a:t>
            </a:r>
            <a:r>
              <a:rPr lang="en-US"/>
              <a:t>BY </a:t>
            </a:r>
            <a:r>
              <a:rPr lang="en-US" smtClean="0"/>
              <a:t>MRS</a:t>
            </a:r>
            <a:r>
              <a:rPr lang="en-US" baseline="0" smtClean="0"/>
              <a:t> PHUONG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Red Arrow to back to the Flower Picking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29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40808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Red Arrow to back to the Flower Picking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0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112431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5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4.gif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26" Type="http://schemas.openxmlformats.org/officeDocument/2006/relationships/image" Target="../media/image5.png"/><Relationship Id="rId3" Type="http://schemas.microsoft.com/office/2007/relationships/media" Target="../media/media10.mp3"/><Relationship Id="rId21" Type="http://schemas.microsoft.com/office/2007/relationships/media" Target="../media/media19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5" Type="http://schemas.openxmlformats.org/officeDocument/2006/relationships/image" Target="../media/image4.png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audio" Target="../media/media18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24" Type="http://schemas.openxmlformats.org/officeDocument/2006/relationships/notesSlide" Target="../notesSlides/notesSlide4.xml"/><Relationship Id="rId5" Type="http://schemas.microsoft.com/office/2007/relationships/media" Target="../media/media11.mp3"/><Relationship Id="rId15" Type="http://schemas.microsoft.com/office/2007/relationships/media" Target="../media/media16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19" Type="http://schemas.microsoft.com/office/2007/relationships/media" Target="../media/media18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audio" Target="../media/media19.mp3"/><Relationship Id="rId27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53" y="2047388"/>
            <a:ext cx="110565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13: OUR SPECIAL DAYS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1174044" y="1205693"/>
            <a:ext cx="9843912" cy="565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810934" y="211422"/>
            <a:ext cx="657013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PASSING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496" y="3248377"/>
            <a:ext cx="1071505" cy="1071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8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7D2C232F-6856-CBC5-5041-158A7A622AF0}"/>
              </a:ext>
            </a:extLst>
          </p:cNvPr>
          <p:cNvSpPr/>
          <p:nvPr/>
        </p:nvSpPr>
        <p:spPr>
          <a:xfrm>
            <a:off x="2375338" y="825143"/>
            <a:ext cx="7798675" cy="558911"/>
          </a:xfrm>
          <a:prstGeom prst="wedgeRoundRectCallout">
            <a:avLst>
              <a:gd name="adj1" fmla="val 2743"/>
              <a:gd name="adj2" fmla="val 10589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</a:t>
            </a:r>
            <a:r>
              <a:rPr lang="en-US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food </a:t>
            </a:r>
            <a:r>
              <a:rPr lang="vi-VN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have at the party?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499AB769-5FF0-A2E3-9F07-1A2C4AD64213}"/>
              </a:ext>
            </a:extLst>
          </p:cNvPr>
          <p:cNvSpPr/>
          <p:nvPr/>
        </p:nvSpPr>
        <p:spPr>
          <a:xfrm>
            <a:off x="2672080" y="4901937"/>
            <a:ext cx="5914871" cy="558911"/>
          </a:xfrm>
          <a:prstGeom prst="wedgeRoundRectCallout">
            <a:avLst>
              <a:gd name="adj1" fmla="val 36040"/>
              <a:gd name="adj2" fmla="val -7017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We’ll have</a:t>
            </a:r>
            <a:r>
              <a:rPr lang="en-US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some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9B4311-32FD-C4FE-BD00-EB5E3507B918}"/>
              </a:ext>
            </a:extLst>
          </p:cNvPr>
          <p:cNvSpPr/>
          <p:nvPr/>
        </p:nvSpPr>
        <p:spPr>
          <a:xfrm>
            <a:off x="5169830" y="4786805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348F9-C268-9895-5268-82563EDE2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64" t="2627" b="3962"/>
          <a:stretch/>
        </p:blipFill>
        <p:spPr>
          <a:xfrm>
            <a:off x="4085369" y="1915269"/>
            <a:ext cx="3609335" cy="23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1174044" y="1205693"/>
            <a:ext cx="9843912" cy="565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810934" y="211422"/>
            <a:ext cx="657013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PASSING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496" y="3248377"/>
            <a:ext cx="1071505" cy="1071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032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50753A9-D610-E7DA-83D7-192FCE37214F}"/>
              </a:ext>
            </a:extLst>
          </p:cNvPr>
          <p:cNvSpPr/>
          <p:nvPr/>
        </p:nvSpPr>
        <p:spPr>
          <a:xfrm flipV="1">
            <a:off x="0" y="0"/>
            <a:ext cx="1739900" cy="1397000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EA0930E6-D62D-5C40-A99B-1C0F78D459FC}"/>
              </a:ext>
            </a:extLst>
          </p:cNvPr>
          <p:cNvSpPr/>
          <p:nvPr/>
        </p:nvSpPr>
        <p:spPr>
          <a:xfrm>
            <a:off x="2375338" y="825143"/>
            <a:ext cx="9339142" cy="558911"/>
          </a:xfrm>
          <a:prstGeom prst="wedgeRoundRectCallout">
            <a:avLst>
              <a:gd name="adj1" fmla="val 2743"/>
              <a:gd name="adj2" fmla="val 10589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</a:t>
            </a:r>
            <a:r>
              <a:rPr lang="en-US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food and drinks </a:t>
            </a:r>
            <a:r>
              <a:rPr lang="vi-VN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have at the party?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FFB56190-2E96-739E-4442-CEB5B3285A89}"/>
              </a:ext>
            </a:extLst>
          </p:cNvPr>
          <p:cNvSpPr/>
          <p:nvPr/>
        </p:nvSpPr>
        <p:spPr>
          <a:xfrm>
            <a:off x="2164080" y="4901937"/>
            <a:ext cx="7863840" cy="558911"/>
          </a:xfrm>
          <a:prstGeom prst="wedgeRoundRectCallout">
            <a:avLst>
              <a:gd name="adj1" fmla="val 36040"/>
              <a:gd name="adj2" fmla="val -7017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We’ll have</a:t>
            </a:r>
            <a:r>
              <a:rPr lang="en-US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some….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………........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CD7CEE-05D4-AA40-F557-8A0DC8ABCBF3}"/>
              </a:ext>
            </a:extLst>
          </p:cNvPr>
          <p:cNvSpPr/>
          <p:nvPr/>
        </p:nvSpPr>
        <p:spPr>
          <a:xfrm>
            <a:off x="5229038" y="4789564"/>
            <a:ext cx="427056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cakes and apple juice</a:t>
            </a:r>
          </a:p>
        </p:txBody>
      </p:sp>
      <p:pic>
        <p:nvPicPr>
          <p:cNvPr id="1026" name="Picture 2" descr="The Best Pink Velvet Cake">
            <a:extLst>
              <a:ext uri="{FF2B5EF4-FFF2-40B4-BE49-F238E27FC236}">
                <a16:creationId xmlns:a16="http://schemas.microsoft.com/office/drawing/2014/main" id="{3C1E8ABF-93C8-B8DE-2DC4-C13173EC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10" y="2043390"/>
            <a:ext cx="3598270" cy="21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CF9C86-69CC-FC86-277B-5044C7ABFB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77" y="2013867"/>
            <a:ext cx="2143125" cy="22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algn="l" defTabSz="1219170">
              <a:buClr>
                <a:srgbClr val="000000"/>
              </a:buClr>
              <a:defRPr/>
            </a:pPr>
            <a:fld id="{52AF2F91-6C79-4775-9E01-5F8EDCA63F89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1219170">
                <a:buClr>
                  <a:srgbClr val="000000"/>
                </a:buClr>
                <a:defRPr/>
              </a:pPr>
              <a:t>14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8200" y="244348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60" y="55880"/>
            <a:ext cx="2540000" cy="27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300" y="0"/>
            <a:ext cx="2540000" cy="279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0" y="254000"/>
            <a:ext cx="2540000" cy="279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0" y="3545840"/>
            <a:ext cx="2540000" cy="27940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60" y="279400"/>
            <a:ext cx="79502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800" y="3256280"/>
            <a:ext cx="2540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00B56-4C29-0CFA-4259-2F64873C5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151" y="684835"/>
            <a:ext cx="10666139" cy="5127386"/>
          </a:xfrm>
          <a:prstGeom prst="rect">
            <a:avLst/>
          </a:prstGeom>
        </p:spPr>
      </p:pic>
      <p:pic>
        <p:nvPicPr>
          <p:cNvPr id="4" name="Track 28">
            <a:hlinkClick r:id="" action="ppaction://media"/>
            <a:extLst>
              <a:ext uri="{FF2B5EF4-FFF2-40B4-BE49-F238E27FC236}">
                <a16:creationId xmlns:a16="http://schemas.microsoft.com/office/drawing/2014/main" id="{09B10CDA-09D1-7EFA-25F6-9CA553845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3945" y="1523124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8" name="U 13 L 3. 1 cau 1">
            <a:hlinkClick r:id="" action="ppaction://media"/>
            <a:extLst>
              <a:ext uri="{FF2B5EF4-FFF2-40B4-BE49-F238E27FC236}">
                <a16:creationId xmlns:a16="http://schemas.microsoft.com/office/drawing/2014/main" id="{E5663593-22AF-D971-4171-45076B608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151" y="32258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13 L 3. 1 cau 2">
            <a:hlinkClick r:id="" action="ppaction://media"/>
            <a:extLst>
              <a:ext uri="{FF2B5EF4-FFF2-40B4-BE49-F238E27FC236}">
                <a16:creationId xmlns:a16="http://schemas.microsoft.com/office/drawing/2014/main" id="{6FA66D7F-C06C-1176-8671-CFF530FEFC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279" y="460265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890095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D1B3FC-1C23-469B-DB60-A70ACB3E65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662" y="505502"/>
            <a:ext cx="10794124" cy="5622029"/>
          </a:xfrm>
          <a:prstGeom prst="rect">
            <a:avLst/>
          </a:prstGeom>
        </p:spPr>
      </p:pic>
      <p:pic>
        <p:nvPicPr>
          <p:cNvPr id="3" name="Track 29">
            <a:hlinkClick r:id="" action="ppaction://media"/>
            <a:extLst>
              <a:ext uri="{FF2B5EF4-FFF2-40B4-BE49-F238E27FC236}">
                <a16:creationId xmlns:a16="http://schemas.microsoft.com/office/drawing/2014/main" id="{428ABCB5-0942-2473-DDFA-F374BFDC7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24938" y="1670269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4" name="U 13 L 3. 2 cau 1">
            <a:hlinkClick r:id="" action="ppaction://media"/>
            <a:extLst>
              <a:ext uri="{FF2B5EF4-FFF2-40B4-BE49-F238E27FC236}">
                <a16:creationId xmlns:a16="http://schemas.microsoft.com/office/drawing/2014/main" id="{63541331-E3E1-DAEB-BA71-AF420F9E5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469" y="278606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13 L 3. 2 cau 2">
            <a:hlinkClick r:id="" action="ppaction://media"/>
            <a:extLst>
              <a:ext uri="{FF2B5EF4-FFF2-40B4-BE49-F238E27FC236}">
                <a16:creationId xmlns:a16="http://schemas.microsoft.com/office/drawing/2014/main" id="{8E8B8A92-5BFD-6213-FCE0-9B1B6A3F9D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469" y="366816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13 L 3. 2 cau 3">
            <a:hlinkClick r:id="" action="ppaction://media"/>
            <a:extLst>
              <a:ext uri="{FF2B5EF4-FFF2-40B4-BE49-F238E27FC236}">
                <a16:creationId xmlns:a16="http://schemas.microsoft.com/office/drawing/2014/main" id="{D92B3FE6-6089-AF0B-1717-BB16E05DBE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469" y="458443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13 L 3. 2 cau 4">
            <a:hlinkClick r:id="" action="ppaction://media"/>
            <a:extLst>
              <a:ext uri="{FF2B5EF4-FFF2-40B4-BE49-F238E27FC236}">
                <a16:creationId xmlns:a16="http://schemas.microsoft.com/office/drawing/2014/main" id="{12F03F31-9DD2-3F38-FC3A-79E007BA2E3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469" y="546152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40338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7728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Let’s 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FDE3DB-4E5E-01EF-FE12-AAC518F8B96D}"/>
              </a:ext>
            </a:extLst>
          </p:cNvPr>
          <p:cNvGrpSpPr/>
          <p:nvPr/>
        </p:nvGrpSpPr>
        <p:grpSpPr>
          <a:xfrm>
            <a:off x="515445" y="735460"/>
            <a:ext cx="10878205" cy="5853134"/>
            <a:chOff x="630621" y="694811"/>
            <a:chExt cx="10878205" cy="58531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B8E87CA-597B-E85D-04AF-96F4ED48B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/>
            <a:stretch/>
          </p:blipFill>
          <p:spPr>
            <a:xfrm>
              <a:off x="630621" y="694811"/>
              <a:ext cx="10878205" cy="55636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718A87-0D72-29F2-0D92-852C48606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3174" y="780309"/>
              <a:ext cx="5707116" cy="5767636"/>
            </a:xfrm>
            <a:prstGeom prst="rect">
              <a:avLst/>
            </a:prstGeom>
          </p:spPr>
        </p:pic>
      </p:grpSp>
      <p:pic>
        <p:nvPicPr>
          <p:cNvPr id="10" name="Track 30">
            <a:hlinkClick r:id="" action="ppaction://media"/>
            <a:extLst>
              <a:ext uri="{FF2B5EF4-FFF2-40B4-BE49-F238E27FC236}">
                <a16:creationId xmlns:a16="http://schemas.microsoft.com/office/drawing/2014/main" id="{E32651A3-B89D-2F13-9E46-D106218BB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73092" y="355516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1" name="U 13 L 3.3 cau 1">
            <a:hlinkClick r:id="" action="ppaction://media"/>
            <a:extLst>
              <a:ext uri="{FF2B5EF4-FFF2-40B4-BE49-F238E27FC236}">
                <a16:creationId xmlns:a16="http://schemas.microsoft.com/office/drawing/2014/main" id="{67433909-1241-2373-F3D9-4EB8774D68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45090" y="92403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13 L 3.3 cau 2">
            <a:hlinkClick r:id="" action="ppaction://media"/>
            <a:extLst>
              <a:ext uri="{FF2B5EF4-FFF2-40B4-BE49-F238E27FC236}">
                <a16:creationId xmlns:a16="http://schemas.microsoft.com/office/drawing/2014/main" id="{0611E53B-319E-04EA-558F-6389BAA5A4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45090" y="14090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13 L 3.3 cau 3">
            <a:hlinkClick r:id="" action="ppaction://media"/>
            <a:extLst>
              <a:ext uri="{FF2B5EF4-FFF2-40B4-BE49-F238E27FC236}">
                <a16:creationId xmlns:a16="http://schemas.microsoft.com/office/drawing/2014/main" id="{EB672795-7158-1AD5-1A84-9686BF3862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1953" y="193065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3 L 3.3 cau 4">
            <a:hlinkClick r:id="" action="ppaction://media"/>
            <a:extLst>
              <a:ext uri="{FF2B5EF4-FFF2-40B4-BE49-F238E27FC236}">
                <a16:creationId xmlns:a16="http://schemas.microsoft.com/office/drawing/2014/main" id="{B5DEC780-70B1-B8F3-7914-39D97D6C7F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1953" y="245671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13 L 3.3 cau 5">
            <a:hlinkClick r:id="" action="ppaction://media"/>
            <a:extLst>
              <a:ext uri="{FF2B5EF4-FFF2-40B4-BE49-F238E27FC236}">
                <a16:creationId xmlns:a16="http://schemas.microsoft.com/office/drawing/2014/main" id="{DC8D1AE9-45FA-B4B0-7A8F-8286962091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45090" y="297694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13 L 3.3 cau 6">
            <a:hlinkClick r:id="" action="ppaction://media"/>
            <a:extLst>
              <a:ext uri="{FF2B5EF4-FFF2-40B4-BE49-F238E27FC236}">
                <a16:creationId xmlns:a16="http://schemas.microsoft.com/office/drawing/2014/main" id="{D75651E4-356A-DF60-BD64-59BA51416B4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1953" y="396094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13 L 3.3 cau 7">
            <a:hlinkClick r:id="" action="ppaction://media"/>
            <a:extLst>
              <a:ext uri="{FF2B5EF4-FFF2-40B4-BE49-F238E27FC236}">
                <a16:creationId xmlns:a16="http://schemas.microsoft.com/office/drawing/2014/main" id="{FB2C3935-9894-1F64-6AEE-2423C8F769F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2245" y="449169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3 L 3.3 cau 8">
            <a:hlinkClick r:id="" action="ppaction://media"/>
            <a:extLst>
              <a:ext uri="{FF2B5EF4-FFF2-40B4-BE49-F238E27FC236}">
                <a16:creationId xmlns:a16="http://schemas.microsoft.com/office/drawing/2014/main" id="{4457DA89-7BF7-D906-FE8A-31D9CF0D1AA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1953" y="502646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 13 L 3.3 cau 9">
            <a:hlinkClick r:id="" action="ppaction://media"/>
            <a:extLst>
              <a:ext uri="{FF2B5EF4-FFF2-40B4-BE49-F238E27FC236}">
                <a16:creationId xmlns:a16="http://schemas.microsoft.com/office/drawing/2014/main" id="{647AC229-8008-2CC7-0171-733ACCC0555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4580" y="552691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 13 L 3.3 cau 10">
            <a:hlinkClick r:id="" action="ppaction://media"/>
            <a:extLst>
              <a:ext uri="{FF2B5EF4-FFF2-40B4-BE49-F238E27FC236}">
                <a16:creationId xmlns:a16="http://schemas.microsoft.com/office/drawing/2014/main" id="{66FC449C-2B2C-AB5F-AE6E-B7E02A78447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20786" y="597839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8016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PASSING THE BALL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4426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1174044" y="1205693"/>
            <a:ext cx="9843912" cy="565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810934" y="211422"/>
            <a:ext cx="657013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PASSING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496" y="3248377"/>
            <a:ext cx="1071505" cy="1071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6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50753A9-D610-E7DA-83D7-192FCE37214F}"/>
              </a:ext>
            </a:extLst>
          </p:cNvPr>
          <p:cNvSpPr/>
          <p:nvPr/>
        </p:nvSpPr>
        <p:spPr>
          <a:xfrm flipV="1">
            <a:off x="0" y="0"/>
            <a:ext cx="1739900" cy="1397000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CACC7060-2EB0-DA39-5D3D-29C9FDDCC7CD}"/>
              </a:ext>
            </a:extLst>
          </p:cNvPr>
          <p:cNvSpPr/>
          <p:nvPr/>
        </p:nvSpPr>
        <p:spPr>
          <a:xfrm>
            <a:off x="2375338" y="825143"/>
            <a:ext cx="7798675" cy="558911"/>
          </a:xfrm>
          <a:prstGeom prst="wedgeRoundRectCallout">
            <a:avLst>
              <a:gd name="adj1" fmla="val 2743"/>
              <a:gd name="adj2" fmla="val 10589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</a:t>
            </a:r>
            <a:r>
              <a:rPr lang="en-US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food </a:t>
            </a:r>
            <a:r>
              <a:rPr lang="vi-VN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have at the party?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64F925DE-4EDF-1353-DC0A-4FF72C0D902E}"/>
              </a:ext>
            </a:extLst>
          </p:cNvPr>
          <p:cNvSpPr/>
          <p:nvPr/>
        </p:nvSpPr>
        <p:spPr>
          <a:xfrm>
            <a:off x="3689129" y="4901937"/>
            <a:ext cx="5129050" cy="558911"/>
          </a:xfrm>
          <a:prstGeom prst="wedgeRoundRectCallout">
            <a:avLst>
              <a:gd name="adj1" fmla="val 36040"/>
              <a:gd name="adj2" fmla="val -7017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We’ll have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1FC183-02EE-E8F4-BC65-F30F76574108}"/>
              </a:ext>
            </a:extLst>
          </p:cNvPr>
          <p:cNvSpPr/>
          <p:nvPr/>
        </p:nvSpPr>
        <p:spPr>
          <a:xfrm>
            <a:off x="5169830" y="4786805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burgers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2DB36-8DDA-F8BB-5111-368378B26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58" y="2071195"/>
            <a:ext cx="3581083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1174044" y="1205693"/>
            <a:ext cx="9843912" cy="565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810934" y="211422"/>
            <a:ext cx="657013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PASSING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496" y="3248377"/>
            <a:ext cx="1071505" cy="1071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73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F7DE349-4C92-7819-F6A1-917F370C98A9}"/>
              </a:ext>
            </a:extLst>
          </p:cNvPr>
          <p:cNvSpPr/>
          <p:nvPr/>
        </p:nvSpPr>
        <p:spPr>
          <a:xfrm>
            <a:off x="2375338" y="825143"/>
            <a:ext cx="7798675" cy="558911"/>
          </a:xfrm>
          <a:prstGeom prst="wedgeRoundRectCallout">
            <a:avLst>
              <a:gd name="adj1" fmla="val 2743"/>
              <a:gd name="adj2" fmla="val 10589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</a:t>
            </a:r>
            <a:r>
              <a:rPr lang="en-US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drinks </a:t>
            </a:r>
            <a:r>
              <a:rPr lang="vi-VN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have at the party?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3674C982-FC5B-133E-D627-0FE147F1E2DB}"/>
              </a:ext>
            </a:extLst>
          </p:cNvPr>
          <p:cNvSpPr/>
          <p:nvPr/>
        </p:nvSpPr>
        <p:spPr>
          <a:xfrm>
            <a:off x="2875280" y="4901937"/>
            <a:ext cx="5942899" cy="558911"/>
          </a:xfrm>
          <a:prstGeom prst="wedgeRoundRectCallout">
            <a:avLst>
              <a:gd name="adj1" fmla="val 36040"/>
              <a:gd name="adj2" fmla="val -7017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We’ll have</a:t>
            </a:r>
            <a:r>
              <a:rPr lang="en-US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some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B7CB6-B13F-28AB-205A-561AF1E243CD}"/>
              </a:ext>
            </a:extLst>
          </p:cNvPr>
          <p:cNvSpPr/>
          <p:nvPr/>
        </p:nvSpPr>
        <p:spPr>
          <a:xfrm>
            <a:off x="5708310" y="4786805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</p:txBody>
      </p:sp>
      <p:pic>
        <p:nvPicPr>
          <p:cNvPr id="10" name="Picture 2" descr="Can You Die From Drinking Too Much Water?">
            <a:extLst>
              <a:ext uri="{FF2B5EF4-FFF2-40B4-BE49-F238E27FC236}">
                <a16:creationId xmlns:a16="http://schemas.microsoft.com/office/drawing/2014/main" id="{FBF0AD71-BD13-137B-967D-54131089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78" y="2071195"/>
            <a:ext cx="3945194" cy="22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2199</TotalTime>
  <Words>250</Words>
  <Application>Microsoft Office PowerPoint</Application>
  <PresentationFormat>Widescreen</PresentationFormat>
  <Paragraphs>39</Paragraphs>
  <Slides>14</Slides>
  <Notes>12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A3.OpenSansBold-San</vt:lpstr>
      <vt:lpstr>A3.OpenSans-San</vt:lpstr>
      <vt:lpstr>Aachen</vt:lpstr>
      <vt:lpstr>Arial</vt:lpstr>
      <vt:lpstr>Calibri</vt:lpstr>
      <vt:lpstr>Calibri Light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144</cp:revision>
  <dcterms:created xsi:type="dcterms:W3CDTF">2021-11-11T15:46:46Z</dcterms:created>
  <dcterms:modified xsi:type="dcterms:W3CDTF">2025-03-07T07:15:41Z</dcterms:modified>
</cp:coreProperties>
</file>