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931" r:id="rId3"/>
    <p:sldId id="774" r:id="rId4"/>
    <p:sldId id="1233" r:id="rId5"/>
    <p:sldId id="310" r:id="rId6"/>
    <p:sldId id="1035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FF5050"/>
    <a:srgbClr val="FFFFCC"/>
    <a:srgbClr val="FFFF99"/>
    <a:srgbClr val="A8BB2E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78832" autoAdjust="0"/>
  </p:normalViewPr>
  <p:slideViewPr>
    <p:cSldViewPr snapToGrid="0">
      <p:cViewPr varScale="1">
        <p:scale>
          <a:sx n="73" d="100"/>
          <a:sy n="73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4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15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69F0-B8D4-4841-AF23-326ACF4E749B}" type="datetimeFigureOut">
              <a:rPr lang="en-US"/>
              <a:pPr>
                <a:defRPr/>
              </a:pPr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1EB63-822E-40D0-96BD-00928042F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/>
          <p:nvPr/>
        </p:nvSpPr>
        <p:spPr>
          <a:xfrm>
            <a:off x="10798351" y="4600981"/>
            <a:ext cx="701688" cy="827264"/>
          </a:xfrm>
          <a:custGeom>
            <a:avLst/>
            <a:gdLst/>
            <a:ahLst/>
            <a:cxnLst/>
            <a:rect l="l" t="t" r="r" b="b"/>
            <a:pathLst>
              <a:path w="10857" h="12800" extrusionOk="0">
                <a:moveTo>
                  <a:pt x="5149" y="2774"/>
                </a:moveTo>
                <a:lnTo>
                  <a:pt x="6752" y="299"/>
                </a:lnTo>
                <a:cubicBezTo>
                  <a:pt x="6912" y="54"/>
                  <a:pt x="7242" y="0"/>
                  <a:pt x="7471" y="176"/>
                </a:cubicBezTo>
                <a:cubicBezTo>
                  <a:pt x="10159" y="2242"/>
                  <a:pt x="10857" y="6070"/>
                  <a:pt x="8983" y="8972"/>
                </a:cubicBezTo>
                <a:cubicBezTo>
                  <a:pt x="7103" y="11868"/>
                  <a:pt x="3323" y="12800"/>
                  <a:pt x="336" y="11187"/>
                </a:cubicBezTo>
                <a:cubicBezTo>
                  <a:pt x="81" y="11053"/>
                  <a:pt x="1" y="10729"/>
                  <a:pt x="155" y="10484"/>
                </a:cubicBezTo>
                <a:lnTo>
                  <a:pt x="1763" y="8008"/>
                </a:lnTo>
                <a:cubicBezTo>
                  <a:pt x="1891" y="7800"/>
                  <a:pt x="2157" y="7726"/>
                  <a:pt x="2381" y="7827"/>
                </a:cubicBezTo>
                <a:cubicBezTo>
                  <a:pt x="3552" y="8343"/>
                  <a:pt x="4968" y="7949"/>
                  <a:pt x="5687" y="6837"/>
                </a:cubicBezTo>
                <a:cubicBezTo>
                  <a:pt x="6406" y="5724"/>
                  <a:pt x="6193" y="4276"/>
                  <a:pt x="5234" y="3413"/>
                </a:cubicBezTo>
                <a:cubicBezTo>
                  <a:pt x="5053" y="3254"/>
                  <a:pt x="5016" y="2982"/>
                  <a:pt x="5149" y="277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1" name="Google Shape;151;p25"/>
          <p:cNvGrpSpPr/>
          <p:nvPr/>
        </p:nvGrpSpPr>
        <p:grpSpPr>
          <a:xfrm>
            <a:off x="10467933" y="6110118"/>
            <a:ext cx="1087800" cy="259500"/>
            <a:chOff x="3503075" y="4363500"/>
            <a:chExt cx="815850" cy="194625"/>
          </a:xfrm>
        </p:grpSpPr>
        <p:sp>
          <p:nvSpPr>
            <p:cNvPr id="152" name="Google Shape;152;p25"/>
            <p:cNvSpPr/>
            <p:nvPr/>
          </p:nvSpPr>
          <p:spPr>
            <a:xfrm>
              <a:off x="3616700" y="4363500"/>
              <a:ext cx="86675" cy="178325"/>
            </a:xfrm>
            <a:custGeom>
              <a:avLst/>
              <a:gdLst/>
              <a:ahLst/>
              <a:cxnLst/>
              <a:rect l="l" t="t" r="r" b="b"/>
              <a:pathLst>
                <a:path w="3467" h="7133" extrusionOk="0">
                  <a:moveTo>
                    <a:pt x="1412" y="0"/>
                  </a:moveTo>
                  <a:cubicBezTo>
                    <a:pt x="1335" y="0"/>
                    <a:pt x="1257" y="11"/>
                    <a:pt x="1177" y="35"/>
                  </a:cubicBezTo>
                  <a:cubicBezTo>
                    <a:pt x="916" y="133"/>
                    <a:pt x="752" y="394"/>
                    <a:pt x="622" y="623"/>
                  </a:cubicBezTo>
                  <a:cubicBezTo>
                    <a:pt x="327" y="1146"/>
                    <a:pt x="197" y="1735"/>
                    <a:pt x="131" y="2324"/>
                  </a:cubicBezTo>
                  <a:cubicBezTo>
                    <a:pt x="66" y="2912"/>
                    <a:pt x="33" y="3501"/>
                    <a:pt x="33" y="4057"/>
                  </a:cubicBezTo>
                  <a:cubicBezTo>
                    <a:pt x="0" y="4678"/>
                    <a:pt x="33" y="5299"/>
                    <a:pt x="164" y="5888"/>
                  </a:cubicBezTo>
                  <a:cubicBezTo>
                    <a:pt x="229" y="6215"/>
                    <a:pt x="327" y="6542"/>
                    <a:pt x="622" y="6738"/>
                  </a:cubicBezTo>
                  <a:cubicBezTo>
                    <a:pt x="723" y="6778"/>
                    <a:pt x="836" y="6806"/>
                    <a:pt x="947" y="6806"/>
                  </a:cubicBezTo>
                  <a:cubicBezTo>
                    <a:pt x="1015" y="6806"/>
                    <a:pt x="1082" y="6796"/>
                    <a:pt x="1145" y="6771"/>
                  </a:cubicBezTo>
                  <a:cubicBezTo>
                    <a:pt x="1308" y="6934"/>
                    <a:pt x="1504" y="7098"/>
                    <a:pt x="1766" y="7130"/>
                  </a:cubicBezTo>
                  <a:cubicBezTo>
                    <a:pt x="1785" y="7132"/>
                    <a:pt x="1803" y="7133"/>
                    <a:pt x="1821" y="7133"/>
                  </a:cubicBezTo>
                  <a:cubicBezTo>
                    <a:pt x="2126" y="7133"/>
                    <a:pt x="2391" y="6883"/>
                    <a:pt x="2453" y="6574"/>
                  </a:cubicBezTo>
                  <a:cubicBezTo>
                    <a:pt x="2551" y="6215"/>
                    <a:pt x="2387" y="5920"/>
                    <a:pt x="2289" y="5593"/>
                  </a:cubicBezTo>
                  <a:cubicBezTo>
                    <a:pt x="2191" y="5234"/>
                    <a:pt x="2224" y="4874"/>
                    <a:pt x="2257" y="4514"/>
                  </a:cubicBezTo>
                  <a:cubicBezTo>
                    <a:pt x="2355" y="3860"/>
                    <a:pt x="2453" y="3174"/>
                    <a:pt x="2649" y="2520"/>
                  </a:cubicBezTo>
                  <a:cubicBezTo>
                    <a:pt x="2747" y="2225"/>
                    <a:pt x="2878" y="1899"/>
                    <a:pt x="3041" y="1604"/>
                  </a:cubicBezTo>
                  <a:cubicBezTo>
                    <a:pt x="3172" y="1310"/>
                    <a:pt x="3466" y="983"/>
                    <a:pt x="3401" y="623"/>
                  </a:cubicBezTo>
                  <a:cubicBezTo>
                    <a:pt x="3336" y="264"/>
                    <a:pt x="3009" y="67"/>
                    <a:pt x="2682" y="67"/>
                  </a:cubicBezTo>
                  <a:cubicBezTo>
                    <a:pt x="2485" y="67"/>
                    <a:pt x="2322" y="166"/>
                    <a:pt x="2158" y="264"/>
                  </a:cubicBezTo>
                  <a:cubicBezTo>
                    <a:pt x="2126" y="231"/>
                    <a:pt x="2126" y="231"/>
                    <a:pt x="2093" y="198"/>
                  </a:cubicBezTo>
                  <a:cubicBezTo>
                    <a:pt x="1871" y="99"/>
                    <a:pt x="1648" y="0"/>
                    <a:pt x="14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5"/>
            <p:cNvSpPr/>
            <p:nvPr/>
          </p:nvSpPr>
          <p:spPr>
            <a:xfrm>
              <a:off x="3503075" y="4371250"/>
              <a:ext cx="130800" cy="158250"/>
            </a:xfrm>
            <a:custGeom>
              <a:avLst/>
              <a:gdLst/>
              <a:ahLst/>
              <a:cxnLst/>
              <a:rect l="l" t="t" r="r" b="b"/>
              <a:pathLst>
                <a:path w="5232" h="6330" extrusionOk="0">
                  <a:moveTo>
                    <a:pt x="3792" y="1"/>
                  </a:moveTo>
                  <a:cubicBezTo>
                    <a:pt x="3282" y="1"/>
                    <a:pt x="2775" y="33"/>
                    <a:pt x="2289" y="182"/>
                  </a:cubicBezTo>
                  <a:cubicBezTo>
                    <a:pt x="1602" y="444"/>
                    <a:pt x="949" y="902"/>
                    <a:pt x="556" y="1523"/>
                  </a:cubicBezTo>
                  <a:cubicBezTo>
                    <a:pt x="131" y="2210"/>
                    <a:pt x="0" y="3093"/>
                    <a:pt x="229" y="3877"/>
                  </a:cubicBezTo>
                  <a:cubicBezTo>
                    <a:pt x="458" y="4629"/>
                    <a:pt x="1014" y="5218"/>
                    <a:pt x="1668" y="5578"/>
                  </a:cubicBezTo>
                  <a:cubicBezTo>
                    <a:pt x="2518" y="6068"/>
                    <a:pt x="3466" y="6166"/>
                    <a:pt x="4415" y="6232"/>
                  </a:cubicBezTo>
                  <a:cubicBezTo>
                    <a:pt x="4480" y="6297"/>
                    <a:pt x="4545" y="6330"/>
                    <a:pt x="4643" y="6330"/>
                  </a:cubicBezTo>
                  <a:cubicBezTo>
                    <a:pt x="4774" y="6297"/>
                    <a:pt x="4905" y="6134"/>
                    <a:pt x="4840" y="6003"/>
                  </a:cubicBezTo>
                  <a:cubicBezTo>
                    <a:pt x="4284" y="4597"/>
                    <a:pt x="4251" y="3060"/>
                    <a:pt x="4709" y="1654"/>
                  </a:cubicBezTo>
                  <a:cubicBezTo>
                    <a:pt x="4807" y="1262"/>
                    <a:pt x="4970" y="869"/>
                    <a:pt x="5199" y="509"/>
                  </a:cubicBezTo>
                  <a:lnTo>
                    <a:pt x="5167" y="509"/>
                  </a:lnTo>
                  <a:cubicBezTo>
                    <a:pt x="5232" y="411"/>
                    <a:pt x="5232" y="313"/>
                    <a:pt x="5167" y="248"/>
                  </a:cubicBezTo>
                  <a:cubicBezTo>
                    <a:pt x="5167" y="117"/>
                    <a:pt x="5069" y="19"/>
                    <a:pt x="4938" y="19"/>
                  </a:cubicBezTo>
                  <a:cubicBezTo>
                    <a:pt x="4559" y="19"/>
                    <a:pt x="4175" y="1"/>
                    <a:pt x="37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5"/>
            <p:cNvSpPr/>
            <p:nvPr/>
          </p:nvSpPr>
          <p:spPr>
            <a:xfrm>
              <a:off x="3666550" y="4381525"/>
              <a:ext cx="649925" cy="176600"/>
            </a:xfrm>
            <a:custGeom>
              <a:avLst/>
              <a:gdLst/>
              <a:ahLst/>
              <a:cxnLst/>
              <a:rect l="l" t="t" r="r" b="b"/>
              <a:pathLst>
                <a:path w="25997" h="7064" extrusionOk="0">
                  <a:moveTo>
                    <a:pt x="1342" y="0"/>
                  </a:moveTo>
                  <a:cubicBezTo>
                    <a:pt x="1" y="2387"/>
                    <a:pt x="263" y="5984"/>
                    <a:pt x="263" y="5984"/>
                  </a:cubicBezTo>
                  <a:lnTo>
                    <a:pt x="19587" y="7063"/>
                  </a:lnTo>
                  <a:lnTo>
                    <a:pt x="25996" y="4545"/>
                  </a:lnTo>
                  <a:lnTo>
                    <a:pt x="20535" y="1079"/>
                  </a:lnTo>
                  <a:lnTo>
                    <a:pt x="13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5"/>
            <p:cNvSpPr/>
            <p:nvPr/>
          </p:nvSpPr>
          <p:spPr>
            <a:xfrm>
              <a:off x="4119425" y="4406050"/>
              <a:ext cx="197050" cy="147975"/>
            </a:xfrm>
            <a:custGeom>
              <a:avLst/>
              <a:gdLst/>
              <a:ahLst/>
              <a:cxnLst/>
              <a:rect l="l" t="t" r="r" b="b"/>
              <a:pathLst>
                <a:path w="7882" h="5919" extrusionOk="0">
                  <a:moveTo>
                    <a:pt x="916" y="0"/>
                  </a:moveTo>
                  <a:cubicBezTo>
                    <a:pt x="1145" y="262"/>
                    <a:pt x="1374" y="491"/>
                    <a:pt x="1636" y="687"/>
                  </a:cubicBezTo>
                  <a:lnTo>
                    <a:pt x="1636" y="720"/>
                  </a:lnTo>
                  <a:cubicBezTo>
                    <a:pt x="1897" y="916"/>
                    <a:pt x="1766" y="1374"/>
                    <a:pt x="1505" y="1537"/>
                  </a:cubicBezTo>
                  <a:cubicBezTo>
                    <a:pt x="1080" y="1831"/>
                    <a:pt x="589" y="1995"/>
                    <a:pt x="99" y="2224"/>
                  </a:cubicBezTo>
                  <a:cubicBezTo>
                    <a:pt x="459" y="2518"/>
                    <a:pt x="818" y="2845"/>
                    <a:pt x="1243" y="3009"/>
                  </a:cubicBezTo>
                  <a:cubicBezTo>
                    <a:pt x="1668" y="3205"/>
                    <a:pt x="1799" y="3924"/>
                    <a:pt x="1243" y="4055"/>
                  </a:cubicBezTo>
                  <a:cubicBezTo>
                    <a:pt x="818" y="4153"/>
                    <a:pt x="393" y="4218"/>
                    <a:pt x="1" y="4349"/>
                  </a:cubicBezTo>
                  <a:cubicBezTo>
                    <a:pt x="622" y="4872"/>
                    <a:pt x="1276" y="5396"/>
                    <a:pt x="1865" y="5919"/>
                  </a:cubicBezTo>
                  <a:lnTo>
                    <a:pt x="7881" y="3564"/>
                  </a:lnTo>
                  <a:lnTo>
                    <a:pt x="2420" y="98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5"/>
            <p:cNvSpPr/>
            <p:nvPr/>
          </p:nvSpPr>
          <p:spPr>
            <a:xfrm>
              <a:off x="3666550" y="4378300"/>
              <a:ext cx="519925" cy="179525"/>
            </a:xfrm>
            <a:custGeom>
              <a:avLst/>
              <a:gdLst/>
              <a:ahLst/>
              <a:cxnLst/>
              <a:rect l="l" t="t" r="r" b="b"/>
              <a:pathLst>
                <a:path w="20797" h="7181" extrusionOk="0">
                  <a:moveTo>
                    <a:pt x="1377" y="0"/>
                  </a:moveTo>
                  <a:cubicBezTo>
                    <a:pt x="1292" y="0"/>
                    <a:pt x="1206" y="38"/>
                    <a:pt x="1145" y="129"/>
                  </a:cubicBezTo>
                  <a:cubicBezTo>
                    <a:pt x="393" y="1470"/>
                    <a:pt x="1" y="3040"/>
                    <a:pt x="99" y="4609"/>
                  </a:cubicBezTo>
                  <a:cubicBezTo>
                    <a:pt x="99" y="5067"/>
                    <a:pt x="164" y="5492"/>
                    <a:pt x="263" y="5950"/>
                  </a:cubicBezTo>
                  <a:cubicBezTo>
                    <a:pt x="288" y="6079"/>
                    <a:pt x="386" y="6137"/>
                    <a:pt x="491" y="6137"/>
                  </a:cubicBezTo>
                  <a:cubicBezTo>
                    <a:pt x="650" y="6137"/>
                    <a:pt x="825" y="6003"/>
                    <a:pt x="786" y="5786"/>
                  </a:cubicBezTo>
                  <a:cubicBezTo>
                    <a:pt x="720" y="5459"/>
                    <a:pt x="655" y="5132"/>
                    <a:pt x="622" y="4805"/>
                  </a:cubicBezTo>
                  <a:lnTo>
                    <a:pt x="622" y="4805"/>
                  </a:lnTo>
                  <a:cubicBezTo>
                    <a:pt x="2878" y="5100"/>
                    <a:pt x="5135" y="5328"/>
                    <a:pt x="7391" y="5525"/>
                  </a:cubicBezTo>
                  <a:cubicBezTo>
                    <a:pt x="9647" y="5688"/>
                    <a:pt x="11903" y="5852"/>
                    <a:pt x="14159" y="5917"/>
                  </a:cubicBezTo>
                  <a:cubicBezTo>
                    <a:pt x="15467" y="5950"/>
                    <a:pt x="16742" y="5982"/>
                    <a:pt x="18018" y="6015"/>
                  </a:cubicBezTo>
                  <a:cubicBezTo>
                    <a:pt x="18148" y="6113"/>
                    <a:pt x="18279" y="6211"/>
                    <a:pt x="18410" y="6309"/>
                  </a:cubicBezTo>
                  <a:cubicBezTo>
                    <a:pt x="18737" y="6571"/>
                    <a:pt x="19064" y="6833"/>
                    <a:pt x="19391" y="7094"/>
                  </a:cubicBezTo>
                  <a:cubicBezTo>
                    <a:pt x="19461" y="7147"/>
                    <a:pt x="19540" y="7180"/>
                    <a:pt x="19614" y="7180"/>
                  </a:cubicBezTo>
                  <a:cubicBezTo>
                    <a:pt x="19678" y="7180"/>
                    <a:pt x="19738" y="7155"/>
                    <a:pt x="19783" y="7094"/>
                  </a:cubicBezTo>
                  <a:cubicBezTo>
                    <a:pt x="19881" y="6996"/>
                    <a:pt x="19914" y="6833"/>
                    <a:pt x="19783" y="6734"/>
                  </a:cubicBezTo>
                  <a:cubicBezTo>
                    <a:pt x="19522" y="6506"/>
                    <a:pt x="19228" y="6277"/>
                    <a:pt x="18966" y="6080"/>
                  </a:cubicBezTo>
                  <a:lnTo>
                    <a:pt x="18574" y="5753"/>
                  </a:lnTo>
                  <a:cubicBezTo>
                    <a:pt x="18508" y="5688"/>
                    <a:pt x="18443" y="5655"/>
                    <a:pt x="18377" y="5590"/>
                  </a:cubicBezTo>
                  <a:cubicBezTo>
                    <a:pt x="18443" y="5557"/>
                    <a:pt x="18541" y="5525"/>
                    <a:pt x="18606" y="5525"/>
                  </a:cubicBezTo>
                  <a:cubicBezTo>
                    <a:pt x="18770" y="5459"/>
                    <a:pt x="18933" y="5394"/>
                    <a:pt x="19097" y="5361"/>
                  </a:cubicBezTo>
                  <a:lnTo>
                    <a:pt x="20110" y="5001"/>
                  </a:lnTo>
                  <a:cubicBezTo>
                    <a:pt x="20274" y="4969"/>
                    <a:pt x="20405" y="4707"/>
                    <a:pt x="20241" y="4576"/>
                  </a:cubicBezTo>
                  <a:cubicBezTo>
                    <a:pt x="19685" y="4119"/>
                    <a:pt x="19195" y="3661"/>
                    <a:pt x="18704" y="3203"/>
                  </a:cubicBezTo>
                  <a:cubicBezTo>
                    <a:pt x="19326" y="2974"/>
                    <a:pt x="19914" y="2745"/>
                    <a:pt x="20535" y="2516"/>
                  </a:cubicBezTo>
                  <a:cubicBezTo>
                    <a:pt x="20732" y="2451"/>
                    <a:pt x="20797" y="2222"/>
                    <a:pt x="20666" y="2091"/>
                  </a:cubicBezTo>
                  <a:cubicBezTo>
                    <a:pt x="20339" y="1666"/>
                    <a:pt x="19914" y="1307"/>
                    <a:pt x="19424" y="1045"/>
                  </a:cubicBezTo>
                  <a:cubicBezTo>
                    <a:pt x="19380" y="1021"/>
                    <a:pt x="19338" y="1010"/>
                    <a:pt x="19297" y="1010"/>
                  </a:cubicBezTo>
                  <a:cubicBezTo>
                    <a:pt x="19064" y="1010"/>
                    <a:pt x="18911" y="1363"/>
                    <a:pt x="19162" y="1503"/>
                  </a:cubicBezTo>
                  <a:cubicBezTo>
                    <a:pt x="19489" y="1699"/>
                    <a:pt x="19751" y="1895"/>
                    <a:pt x="20012" y="2157"/>
                  </a:cubicBezTo>
                  <a:cubicBezTo>
                    <a:pt x="19391" y="2386"/>
                    <a:pt x="18770" y="2614"/>
                    <a:pt x="18148" y="2843"/>
                  </a:cubicBezTo>
                  <a:cubicBezTo>
                    <a:pt x="18080" y="2845"/>
                    <a:pt x="18012" y="2846"/>
                    <a:pt x="17944" y="2846"/>
                  </a:cubicBezTo>
                  <a:cubicBezTo>
                    <a:pt x="16970" y="2846"/>
                    <a:pt x="16022" y="2636"/>
                    <a:pt x="15075" y="2484"/>
                  </a:cubicBezTo>
                  <a:cubicBezTo>
                    <a:pt x="13996" y="2287"/>
                    <a:pt x="12917" y="2157"/>
                    <a:pt x="11838" y="2059"/>
                  </a:cubicBezTo>
                  <a:cubicBezTo>
                    <a:pt x="9680" y="1862"/>
                    <a:pt x="7522" y="1699"/>
                    <a:pt x="5331" y="1503"/>
                  </a:cubicBezTo>
                  <a:cubicBezTo>
                    <a:pt x="4121" y="1405"/>
                    <a:pt x="2878" y="1307"/>
                    <a:pt x="1669" y="1208"/>
                  </a:cubicBezTo>
                  <a:cubicBezTo>
                    <a:pt x="1657" y="1206"/>
                    <a:pt x="1646" y="1204"/>
                    <a:pt x="1634" y="1204"/>
                  </a:cubicBezTo>
                  <a:cubicBezTo>
                    <a:pt x="1516" y="1204"/>
                    <a:pt x="1407" y="1351"/>
                    <a:pt x="1407" y="1470"/>
                  </a:cubicBezTo>
                  <a:cubicBezTo>
                    <a:pt x="1407" y="1633"/>
                    <a:pt x="1538" y="1732"/>
                    <a:pt x="1669" y="1732"/>
                  </a:cubicBezTo>
                  <a:cubicBezTo>
                    <a:pt x="3859" y="1928"/>
                    <a:pt x="6017" y="2091"/>
                    <a:pt x="8208" y="2287"/>
                  </a:cubicBezTo>
                  <a:cubicBezTo>
                    <a:pt x="10366" y="2451"/>
                    <a:pt x="12492" y="2614"/>
                    <a:pt x="14617" y="2941"/>
                  </a:cubicBezTo>
                  <a:cubicBezTo>
                    <a:pt x="15689" y="3090"/>
                    <a:pt x="16735" y="3375"/>
                    <a:pt x="17802" y="3375"/>
                  </a:cubicBezTo>
                  <a:cubicBezTo>
                    <a:pt x="17907" y="3375"/>
                    <a:pt x="18011" y="3372"/>
                    <a:pt x="18116" y="3367"/>
                  </a:cubicBezTo>
                  <a:cubicBezTo>
                    <a:pt x="18574" y="3824"/>
                    <a:pt x="19031" y="4249"/>
                    <a:pt x="19522" y="4642"/>
                  </a:cubicBezTo>
                  <a:cubicBezTo>
                    <a:pt x="19260" y="4740"/>
                    <a:pt x="19031" y="4805"/>
                    <a:pt x="18770" y="4903"/>
                  </a:cubicBezTo>
                  <a:cubicBezTo>
                    <a:pt x="18574" y="4969"/>
                    <a:pt x="18377" y="5034"/>
                    <a:pt x="18214" y="5100"/>
                  </a:cubicBezTo>
                  <a:cubicBezTo>
                    <a:pt x="18018" y="5132"/>
                    <a:pt x="17821" y="5230"/>
                    <a:pt x="17756" y="5394"/>
                  </a:cubicBezTo>
                  <a:cubicBezTo>
                    <a:pt x="17723" y="5426"/>
                    <a:pt x="17723" y="5459"/>
                    <a:pt x="17723" y="5459"/>
                  </a:cubicBezTo>
                  <a:cubicBezTo>
                    <a:pt x="15565" y="5426"/>
                    <a:pt x="13375" y="5361"/>
                    <a:pt x="11216" y="5230"/>
                  </a:cubicBezTo>
                  <a:cubicBezTo>
                    <a:pt x="8960" y="5132"/>
                    <a:pt x="6671" y="4936"/>
                    <a:pt x="4448" y="4707"/>
                  </a:cubicBezTo>
                  <a:cubicBezTo>
                    <a:pt x="3173" y="4576"/>
                    <a:pt x="1897" y="4446"/>
                    <a:pt x="622" y="4282"/>
                  </a:cubicBezTo>
                  <a:cubicBezTo>
                    <a:pt x="622" y="2909"/>
                    <a:pt x="949" y="1568"/>
                    <a:pt x="1636" y="391"/>
                  </a:cubicBezTo>
                  <a:cubicBezTo>
                    <a:pt x="1749" y="188"/>
                    <a:pt x="1566" y="0"/>
                    <a:pt x="1377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5"/>
            <p:cNvSpPr/>
            <p:nvPr/>
          </p:nvSpPr>
          <p:spPr>
            <a:xfrm>
              <a:off x="3626500" y="4376450"/>
              <a:ext cx="49900" cy="157300"/>
            </a:xfrm>
            <a:custGeom>
              <a:avLst/>
              <a:gdLst/>
              <a:ahLst/>
              <a:cxnLst/>
              <a:rect l="l" t="t" r="r" b="b"/>
              <a:pathLst>
                <a:path w="1996" h="6292" extrusionOk="0">
                  <a:moveTo>
                    <a:pt x="1682" y="1"/>
                  </a:moveTo>
                  <a:cubicBezTo>
                    <a:pt x="1570" y="1"/>
                    <a:pt x="1464" y="90"/>
                    <a:pt x="1407" y="203"/>
                  </a:cubicBezTo>
                  <a:cubicBezTo>
                    <a:pt x="687" y="2034"/>
                    <a:pt x="1" y="4160"/>
                    <a:pt x="818" y="6089"/>
                  </a:cubicBezTo>
                  <a:cubicBezTo>
                    <a:pt x="847" y="6203"/>
                    <a:pt x="949" y="6292"/>
                    <a:pt x="1083" y="6292"/>
                  </a:cubicBezTo>
                  <a:cubicBezTo>
                    <a:pt x="1103" y="6292"/>
                    <a:pt x="1124" y="6290"/>
                    <a:pt x="1145" y="6285"/>
                  </a:cubicBezTo>
                  <a:cubicBezTo>
                    <a:pt x="1276" y="6253"/>
                    <a:pt x="1374" y="6089"/>
                    <a:pt x="1341" y="5958"/>
                  </a:cubicBezTo>
                  <a:cubicBezTo>
                    <a:pt x="557" y="4094"/>
                    <a:pt x="1243" y="2100"/>
                    <a:pt x="1930" y="334"/>
                  </a:cubicBezTo>
                  <a:cubicBezTo>
                    <a:pt x="1995" y="203"/>
                    <a:pt x="1865" y="40"/>
                    <a:pt x="1734" y="7"/>
                  </a:cubicBezTo>
                  <a:cubicBezTo>
                    <a:pt x="1717" y="3"/>
                    <a:pt x="1699" y="1"/>
                    <a:pt x="1682" y="1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5"/>
            <p:cNvSpPr/>
            <p:nvPr/>
          </p:nvSpPr>
          <p:spPr>
            <a:xfrm>
              <a:off x="3606075" y="4371725"/>
              <a:ext cx="36800" cy="158425"/>
            </a:xfrm>
            <a:custGeom>
              <a:avLst/>
              <a:gdLst/>
              <a:ahLst/>
              <a:cxnLst/>
              <a:rect l="l" t="t" r="r" b="b"/>
              <a:pathLst>
                <a:path w="1472" h="6337" extrusionOk="0">
                  <a:moveTo>
                    <a:pt x="1186" y="0"/>
                  </a:moveTo>
                  <a:cubicBezTo>
                    <a:pt x="1094" y="0"/>
                    <a:pt x="992" y="44"/>
                    <a:pt x="949" y="131"/>
                  </a:cubicBezTo>
                  <a:cubicBezTo>
                    <a:pt x="295" y="1570"/>
                    <a:pt x="0" y="3204"/>
                    <a:pt x="196" y="4807"/>
                  </a:cubicBezTo>
                  <a:cubicBezTo>
                    <a:pt x="262" y="5264"/>
                    <a:pt x="327" y="5722"/>
                    <a:pt x="458" y="6147"/>
                  </a:cubicBezTo>
                  <a:cubicBezTo>
                    <a:pt x="498" y="6279"/>
                    <a:pt x="607" y="6337"/>
                    <a:pt x="716" y="6337"/>
                  </a:cubicBezTo>
                  <a:cubicBezTo>
                    <a:pt x="877" y="6337"/>
                    <a:pt x="1040" y="6211"/>
                    <a:pt x="981" y="6016"/>
                  </a:cubicBezTo>
                  <a:cubicBezTo>
                    <a:pt x="458" y="4153"/>
                    <a:pt x="622" y="2125"/>
                    <a:pt x="1406" y="392"/>
                  </a:cubicBezTo>
                  <a:cubicBezTo>
                    <a:pt x="1472" y="262"/>
                    <a:pt x="1439" y="98"/>
                    <a:pt x="1308" y="33"/>
                  </a:cubicBezTo>
                  <a:cubicBezTo>
                    <a:pt x="1275" y="11"/>
                    <a:pt x="1232" y="0"/>
                    <a:pt x="1186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5"/>
            <p:cNvSpPr/>
            <p:nvPr/>
          </p:nvSpPr>
          <p:spPr>
            <a:xfrm>
              <a:off x="4249400" y="4461625"/>
              <a:ext cx="69525" cy="55625"/>
            </a:xfrm>
            <a:custGeom>
              <a:avLst/>
              <a:gdLst/>
              <a:ahLst/>
              <a:cxnLst/>
              <a:rect l="l" t="t" r="r" b="b"/>
              <a:pathLst>
                <a:path w="2781" h="2225" extrusionOk="0">
                  <a:moveTo>
                    <a:pt x="524" y="1"/>
                  </a:moveTo>
                  <a:cubicBezTo>
                    <a:pt x="524" y="1"/>
                    <a:pt x="1" y="622"/>
                    <a:pt x="459" y="2224"/>
                  </a:cubicBezTo>
                  <a:lnTo>
                    <a:pt x="2780" y="1341"/>
                  </a:lnTo>
                  <a:lnTo>
                    <a:pt x="524" y="1"/>
                  </a:lnTo>
                  <a:close/>
                </a:path>
              </a:pathLst>
            </a:custGeom>
            <a:solidFill>
              <a:srgbClr val="B7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0" name="Google Shape;160;p25"/>
          <p:cNvGrpSpPr/>
          <p:nvPr/>
        </p:nvGrpSpPr>
        <p:grpSpPr>
          <a:xfrm>
            <a:off x="633600" y="5907434"/>
            <a:ext cx="1078000" cy="260167"/>
            <a:chOff x="475200" y="4430575"/>
            <a:chExt cx="808500" cy="195125"/>
          </a:xfrm>
        </p:grpSpPr>
        <p:sp>
          <p:nvSpPr>
            <p:cNvPr id="161" name="Google Shape;161;p25"/>
            <p:cNvSpPr/>
            <p:nvPr/>
          </p:nvSpPr>
          <p:spPr>
            <a:xfrm>
              <a:off x="1093200" y="4430575"/>
              <a:ext cx="78500" cy="175875"/>
            </a:xfrm>
            <a:custGeom>
              <a:avLst/>
              <a:gdLst/>
              <a:ahLst/>
              <a:cxnLst/>
              <a:rect l="l" t="t" r="r" b="b"/>
              <a:pathLst>
                <a:path w="3140" h="7035" extrusionOk="0">
                  <a:moveTo>
                    <a:pt x="949" y="0"/>
                  </a:moveTo>
                  <a:cubicBezTo>
                    <a:pt x="622" y="0"/>
                    <a:pt x="361" y="262"/>
                    <a:pt x="328" y="589"/>
                  </a:cubicBezTo>
                  <a:cubicBezTo>
                    <a:pt x="262" y="981"/>
                    <a:pt x="491" y="1243"/>
                    <a:pt x="622" y="1570"/>
                  </a:cubicBezTo>
                  <a:cubicBezTo>
                    <a:pt x="720" y="1897"/>
                    <a:pt x="753" y="2256"/>
                    <a:pt x="753" y="2616"/>
                  </a:cubicBezTo>
                  <a:cubicBezTo>
                    <a:pt x="786" y="3270"/>
                    <a:pt x="720" y="3957"/>
                    <a:pt x="622" y="4611"/>
                  </a:cubicBezTo>
                  <a:cubicBezTo>
                    <a:pt x="557" y="4938"/>
                    <a:pt x="491" y="5265"/>
                    <a:pt x="361" y="5592"/>
                  </a:cubicBezTo>
                  <a:cubicBezTo>
                    <a:pt x="262" y="5886"/>
                    <a:pt x="1" y="6246"/>
                    <a:pt x="132" y="6605"/>
                  </a:cubicBezTo>
                  <a:cubicBezTo>
                    <a:pt x="221" y="6875"/>
                    <a:pt x="530" y="7035"/>
                    <a:pt x="833" y="7035"/>
                  </a:cubicBezTo>
                  <a:cubicBezTo>
                    <a:pt x="861" y="7035"/>
                    <a:pt x="889" y="7033"/>
                    <a:pt x="916" y="7030"/>
                  </a:cubicBezTo>
                  <a:cubicBezTo>
                    <a:pt x="1113" y="6998"/>
                    <a:pt x="1243" y="6900"/>
                    <a:pt x="1407" y="6769"/>
                  </a:cubicBezTo>
                  <a:cubicBezTo>
                    <a:pt x="1407" y="6801"/>
                    <a:pt x="1440" y="6801"/>
                    <a:pt x="1472" y="6834"/>
                  </a:cubicBezTo>
                  <a:cubicBezTo>
                    <a:pt x="1665" y="6898"/>
                    <a:pt x="1872" y="6963"/>
                    <a:pt x="2074" y="6963"/>
                  </a:cubicBezTo>
                  <a:cubicBezTo>
                    <a:pt x="2181" y="6963"/>
                    <a:pt x="2286" y="6945"/>
                    <a:pt x="2388" y="6900"/>
                  </a:cubicBezTo>
                  <a:cubicBezTo>
                    <a:pt x="2649" y="6769"/>
                    <a:pt x="2780" y="6507"/>
                    <a:pt x="2878" y="6246"/>
                  </a:cubicBezTo>
                  <a:cubicBezTo>
                    <a:pt x="3074" y="5690"/>
                    <a:pt x="3140" y="5101"/>
                    <a:pt x="3140" y="4513"/>
                  </a:cubicBezTo>
                  <a:cubicBezTo>
                    <a:pt x="3140" y="3957"/>
                    <a:pt x="3074" y="3368"/>
                    <a:pt x="3042" y="2780"/>
                  </a:cubicBezTo>
                  <a:cubicBezTo>
                    <a:pt x="2976" y="2191"/>
                    <a:pt x="2878" y="1570"/>
                    <a:pt x="2682" y="1014"/>
                  </a:cubicBezTo>
                  <a:cubicBezTo>
                    <a:pt x="2551" y="720"/>
                    <a:pt x="2421" y="393"/>
                    <a:pt x="2126" y="262"/>
                  </a:cubicBezTo>
                  <a:cubicBezTo>
                    <a:pt x="2038" y="218"/>
                    <a:pt x="1956" y="200"/>
                    <a:pt x="1878" y="200"/>
                  </a:cubicBezTo>
                  <a:cubicBezTo>
                    <a:pt x="1782" y="200"/>
                    <a:pt x="1693" y="226"/>
                    <a:pt x="1603" y="262"/>
                  </a:cubicBezTo>
                  <a:cubicBezTo>
                    <a:pt x="1407" y="98"/>
                    <a:pt x="1211" y="0"/>
                    <a:pt x="949" y="0"/>
                  </a:cubicBezTo>
                  <a:close/>
                </a:path>
              </a:pathLst>
            </a:custGeom>
            <a:solidFill>
              <a:srgbClr val="83AB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5"/>
            <p:cNvSpPr/>
            <p:nvPr/>
          </p:nvSpPr>
          <p:spPr>
            <a:xfrm>
              <a:off x="1153700" y="4436775"/>
              <a:ext cx="130000" cy="156500"/>
            </a:xfrm>
            <a:custGeom>
              <a:avLst/>
              <a:gdLst/>
              <a:ahLst/>
              <a:cxnLst/>
              <a:rect l="l" t="t" r="r" b="b"/>
              <a:pathLst>
                <a:path w="5200" h="6260" extrusionOk="0">
                  <a:moveTo>
                    <a:pt x="309" y="0"/>
                  </a:moveTo>
                  <a:cubicBezTo>
                    <a:pt x="284" y="0"/>
                    <a:pt x="258" y="4"/>
                    <a:pt x="229" y="14"/>
                  </a:cubicBezTo>
                  <a:cubicBezTo>
                    <a:pt x="99" y="79"/>
                    <a:pt x="1" y="243"/>
                    <a:pt x="66" y="374"/>
                  </a:cubicBezTo>
                  <a:cubicBezTo>
                    <a:pt x="785" y="1649"/>
                    <a:pt x="1014" y="3186"/>
                    <a:pt x="753" y="4624"/>
                  </a:cubicBezTo>
                  <a:cubicBezTo>
                    <a:pt x="687" y="5017"/>
                    <a:pt x="556" y="5409"/>
                    <a:pt x="426" y="5801"/>
                  </a:cubicBezTo>
                  <a:cubicBezTo>
                    <a:pt x="360" y="5900"/>
                    <a:pt x="393" y="5998"/>
                    <a:pt x="458" y="6063"/>
                  </a:cubicBezTo>
                  <a:cubicBezTo>
                    <a:pt x="458" y="6161"/>
                    <a:pt x="556" y="6259"/>
                    <a:pt x="720" y="6259"/>
                  </a:cubicBezTo>
                  <a:cubicBezTo>
                    <a:pt x="1570" y="6161"/>
                    <a:pt x="2486" y="6161"/>
                    <a:pt x="3270" y="5769"/>
                  </a:cubicBezTo>
                  <a:cubicBezTo>
                    <a:pt x="3957" y="5442"/>
                    <a:pt x="4513" y="4919"/>
                    <a:pt x="4840" y="4232"/>
                  </a:cubicBezTo>
                  <a:cubicBezTo>
                    <a:pt x="5167" y="3513"/>
                    <a:pt x="5200" y="2630"/>
                    <a:pt x="4873" y="1910"/>
                  </a:cubicBezTo>
                  <a:cubicBezTo>
                    <a:pt x="4578" y="1191"/>
                    <a:pt x="3957" y="668"/>
                    <a:pt x="3238" y="374"/>
                  </a:cubicBezTo>
                  <a:cubicBezTo>
                    <a:pt x="2559" y="97"/>
                    <a:pt x="1842" y="33"/>
                    <a:pt x="1131" y="33"/>
                  </a:cubicBezTo>
                  <a:cubicBezTo>
                    <a:pt x="917" y="33"/>
                    <a:pt x="703" y="39"/>
                    <a:pt x="491" y="47"/>
                  </a:cubicBezTo>
                  <a:cubicBezTo>
                    <a:pt x="422" y="23"/>
                    <a:pt x="369" y="0"/>
                    <a:pt x="3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5"/>
            <p:cNvSpPr/>
            <p:nvPr/>
          </p:nvSpPr>
          <p:spPr>
            <a:xfrm>
              <a:off x="477675" y="4442025"/>
              <a:ext cx="645800" cy="182300"/>
            </a:xfrm>
            <a:custGeom>
              <a:avLst/>
              <a:gdLst/>
              <a:ahLst/>
              <a:cxnLst/>
              <a:rect l="l" t="t" r="r" b="b"/>
              <a:pathLst>
                <a:path w="25832" h="7292" extrusionOk="0">
                  <a:moveTo>
                    <a:pt x="25145" y="0"/>
                  </a:moveTo>
                  <a:lnTo>
                    <a:pt x="5984" y="1308"/>
                  </a:lnTo>
                  <a:lnTo>
                    <a:pt x="0" y="4578"/>
                  </a:lnTo>
                  <a:lnTo>
                    <a:pt x="5820" y="7292"/>
                  </a:lnTo>
                  <a:lnTo>
                    <a:pt x="24818" y="6017"/>
                  </a:lnTo>
                  <a:cubicBezTo>
                    <a:pt x="25832" y="3499"/>
                    <a:pt x="25145" y="0"/>
                    <a:pt x="25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5"/>
            <p:cNvSpPr/>
            <p:nvPr/>
          </p:nvSpPr>
          <p:spPr>
            <a:xfrm>
              <a:off x="612550" y="4441900"/>
              <a:ext cx="508475" cy="183800"/>
            </a:xfrm>
            <a:custGeom>
              <a:avLst/>
              <a:gdLst/>
              <a:ahLst/>
              <a:cxnLst/>
              <a:rect l="l" t="t" r="r" b="b"/>
              <a:pathLst>
                <a:path w="20339" h="7352" extrusionOk="0">
                  <a:moveTo>
                    <a:pt x="19536" y="0"/>
                  </a:moveTo>
                  <a:cubicBezTo>
                    <a:pt x="19374" y="0"/>
                    <a:pt x="19197" y="156"/>
                    <a:pt x="19260" y="365"/>
                  </a:cubicBezTo>
                  <a:cubicBezTo>
                    <a:pt x="19358" y="692"/>
                    <a:pt x="19456" y="1019"/>
                    <a:pt x="19521" y="1313"/>
                  </a:cubicBezTo>
                  <a:cubicBezTo>
                    <a:pt x="17265" y="1313"/>
                    <a:pt x="15041" y="1346"/>
                    <a:pt x="12785" y="1444"/>
                  </a:cubicBezTo>
                  <a:cubicBezTo>
                    <a:pt x="10529" y="1542"/>
                    <a:pt x="8306" y="1673"/>
                    <a:pt x="6082" y="1902"/>
                  </a:cubicBezTo>
                  <a:cubicBezTo>
                    <a:pt x="4807" y="2000"/>
                    <a:pt x="3532" y="2130"/>
                    <a:pt x="2256" y="2261"/>
                  </a:cubicBezTo>
                  <a:cubicBezTo>
                    <a:pt x="2126" y="2196"/>
                    <a:pt x="1995" y="2098"/>
                    <a:pt x="1831" y="2000"/>
                  </a:cubicBezTo>
                  <a:cubicBezTo>
                    <a:pt x="1472" y="1803"/>
                    <a:pt x="1145" y="1575"/>
                    <a:pt x="785" y="1346"/>
                  </a:cubicBezTo>
                  <a:cubicBezTo>
                    <a:pt x="731" y="1319"/>
                    <a:pt x="671" y="1303"/>
                    <a:pt x="613" y="1303"/>
                  </a:cubicBezTo>
                  <a:cubicBezTo>
                    <a:pt x="530" y="1303"/>
                    <a:pt x="450" y="1334"/>
                    <a:pt x="393" y="1411"/>
                  </a:cubicBezTo>
                  <a:cubicBezTo>
                    <a:pt x="327" y="1509"/>
                    <a:pt x="327" y="1705"/>
                    <a:pt x="458" y="1771"/>
                  </a:cubicBezTo>
                  <a:cubicBezTo>
                    <a:pt x="752" y="1967"/>
                    <a:pt x="1047" y="2130"/>
                    <a:pt x="1341" y="2327"/>
                  </a:cubicBezTo>
                  <a:lnTo>
                    <a:pt x="1766" y="2588"/>
                  </a:lnTo>
                  <a:cubicBezTo>
                    <a:pt x="1831" y="2621"/>
                    <a:pt x="1897" y="2686"/>
                    <a:pt x="1995" y="2719"/>
                  </a:cubicBezTo>
                  <a:cubicBezTo>
                    <a:pt x="1897" y="2752"/>
                    <a:pt x="1831" y="2784"/>
                    <a:pt x="1733" y="2817"/>
                  </a:cubicBezTo>
                  <a:cubicBezTo>
                    <a:pt x="1570" y="2882"/>
                    <a:pt x="1439" y="2981"/>
                    <a:pt x="1276" y="3046"/>
                  </a:cubicBezTo>
                  <a:lnTo>
                    <a:pt x="327" y="3504"/>
                  </a:lnTo>
                  <a:cubicBezTo>
                    <a:pt x="164" y="3569"/>
                    <a:pt x="98" y="3831"/>
                    <a:pt x="262" y="3929"/>
                  </a:cubicBezTo>
                  <a:cubicBezTo>
                    <a:pt x="850" y="4321"/>
                    <a:pt x="1406" y="4714"/>
                    <a:pt x="1929" y="5106"/>
                  </a:cubicBezTo>
                  <a:cubicBezTo>
                    <a:pt x="1374" y="5400"/>
                    <a:pt x="785" y="5727"/>
                    <a:pt x="196" y="5989"/>
                  </a:cubicBezTo>
                  <a:cubicBezTo>
                    <a:pt x="0" y="6087"/>
                    <a:pt x="0" y="6316"/>
                    <a:pt x="131" y="6447"/>
                  </a:cubicBezTo>
                  <a:lnTo>
                    <a:pt x="164" y="6447"/>
                  </a:lnTo>
                  <a:cubicBezTo>
                    <a:pt x="556" y="6806"/>
                    <a:pt x="1014" y="7133"/>
                    <a:pt x="1504" y="7329"/>
                  </a:cubicBezTo>
                  <a:cubicBezTo>
                    <a:pt x="1542" y="7345"/>
                    <a:pt x="1578" y="7351"/>
                    <a:pt x="1612" y="7351"/>
                  </a:cubicBezTo>
                  <a:cubicBezTo>
                    <a:pt x="1870" y="7351"/>
                    <a:pt x="1990" y="6955"/>
                    <a:pt x="1701" y="6839"/>
                  </a:cubicBezTo>
                  <a:cubicBezTo>
                    <a:pt x="1374" y="6708"/>
                    <a:pt x="1079" y="6512"/>
                    <a:pt x="785" y="6316"/>
                  </a:cubicBezTo>
                  <a:cubicBezTo>
                    <a:pt x="1374" y="6022"/>
                    <a:pt x="1962" y="5727"/>
                    <a:pt x="2551" y="5400"/>
                  </a:cubicBezTo>
                  <a:cubicBezTo>
                    <a:pt x="2961" y="5334"/>
                    <a:pt x="3376" y="5311"/>
                    <a:pt x="3793" y="5311"/>
                  </a:cubicBezTo>
                  <a:cubicBezTo>
                    <a:pt x="4406" y="5311"/>
                    <a:pt x="5021" y="5361"/>
                    <a:pt x="5624" y="5400"/>
                  </a:cubicBezTo>
                  <a:cubicBezTo>
                    <a:pt x="6164" y="5417"/>
                    <a:pt x="6695" y="5425"/>
                    <a:pt x="7227" y="5425"/>
                  </a:cubicBezTo>
                  <a:cubicBezTo>
                    <a:pt x="7758" y="5425"/>
                    <a:pt x="8289" y="5417"/>
                    <a:pt x="8829" y="5400"/>
                  </a:cubicBezTo>
                  <a:cubicBezTo>
                    <a:pt x="10987" y="5335"/>
                    <a:pt x="13145" y="5237"/>
                    <a:pt x="15303" y="5139"/>
                  </a:cubicBezTo>
                  <a:cubicBezTo>
                    <a:pt x="16513" y="5106"/>
                    <a:pt x="17755" y="5041"/>
                    <a:pt x="18965" y="5008"/>
                  </a:cubicBezTo>
                  <a:cubicBezTo>
                    <a:pt x="19096" y="5008"/>
                    <a:pt x="19194" y="4844"/>
                    <a:pt x="19194" y="4714"/>
                  </a:cubicBezTo>
                  <a:cubicBezTo>
                    <a:pt x="19161" y="4550"/>
                    <a:pt x="19031" y="4485"/>
                    <a:pt x="18900" y="4485"/>
                  </a:cubicBezTo>
                  <a:cubicBezTo>
                    <a:pt x="16709" y="4550"/>
                    <a:pt x="14551" y="4648"/>
                    <a:pt x="12393" y="4746"/>
                  </a:cubicBezTo>
                  <a:cubicBezTo>
                    <a:pt x="10673" y="4799"/>
                    <a:pt x="8933" y="4895"/>
                    <a:pt x="7205" y="4895"/>
                  </a:cubicBezTo>
                  <a:cubicBezTo>
                    <a:pt x="6797" y="4895"/>
                    <a:pt x="6390" y="4890"/>
                    <a:pt x="5984" y="4877"/>
                  </a:cubicBezTo>
                  <a:cubicBezTo>
                    <a:pt x="5254" y="4856"/>
                    <a:pt x="4511" y="4782"/>
                    <a:pt x="3763" y="4782"/>
                  </a:cubicBezTo>
                  <a:cubicBezTo>
                    <a:pt x="3338" y="4782"/>
                    <a:pt x="2912" y="4806"/>
                    <a:pt x="2485" y="4877"/>
                  </a:cubicBezTo>
                  <a:cubicBezTo>
                    <a:pt x="1995" y="4485"/>
                    <a:pt x="1504" y="4125"/>
                    <a:pt x="981" y="3765"/>
                  </a:cubicBezTo>
                  <a:cubicBezTo>
                    <a:pt x="1210" y="3667"/>
                    <a:pt x="1439" y="3569"/>
                    <a:pt x="1668" y="3438"/>
                  </a:cubicBezTo>
                  <a:cubicBezTo>
                    <a:pt x="1864" y="3373"/>
                    <a:pt x="2028" y="3275"/>
                    <a:pt x="2224" y="3177"/>
                  </a:cubicBezTo>
                  <a:cubicBezTo>
                    <a:pt x="2387" y="3111"/>
                    <a:pt x="2551" y="3013"/>
                    <a:pt x="2616" y="2817"/>
                  </a:cubicBezTo>
                  <a:cubicBezTo>
                    <a:pt x="2616" y="2784"/>
                    <a:pt x="2616" y="2784"/>
                    <a:pt x="2616" y="2752"/>
                  </a:cubicBezTo>
                  <a:cubicBezTo>
                    <a:pt x="4774" y="2523"/>
                    <a:pt x="6932" y="2327"/>
                    <a:pt x="9058" y="2196"/>
                  </a:cubicBezTo>
                  <a:cubicBezTo>
                    <a:pt x="11314" y="2032"/>
                    <a:pt x="13570" y="1934"/>
                    <a:pt x="15794" y="1902"/>
                  </a:cubicBezTo>
                  <a:cubicBezTo>
                    <a:pt x="16695" y="1878"/>
                    <a:pt x="17597" y="1855"/>
                    <a:pt x="18499" y="1855"/>
                  </a:cubicBezTo>
                  <a:cubicBezTo>
                    <a:pt x="18872" y="1855"/>
                    <a:pt x="19246" y="1859"/>
                    <a:pt x="19619" y="1869"/>
                  </a:cubicBezTo>
                  <a:cubicBezTo>
                    <a:pt x="19783" y="3177"/>
                    <a:pt x="19619" y="4550"/>
                    <a:pt x="19096" y="5793"/>
                  </a:cubicBezTo>
                  <a:cubicBezTo>
                    <a:pt x="19011" y="5985"/>
                    <a:pt x="19190" y="6149"/>
                    <a:pt x="19361" y="6149"/>
                  </a:cubicBezTo>
                  <a:cubicBezTo>
                    <a:pt x="19452" y="6149"/>
                    <a:pt x="19541" y="6102"/>
                    <a:pt x="19587" y="5989"/>
                  </a:cubicBezTo>
                  <a:cubicBezTo>
                    <a:pt x="20175" y="4583"/>
                    <a:pt x="20339" y="2981"/>
                    <a:pt x="20077" y="1476"/>
                  </a:cubicBezTo>
                  <a:cubicBezTo>
                    <a:pt x="20012" y="1019"/>
                    <a:pt x="19914" y="594"/>
                    <a:pt x="19750" y="169"/>
                  </a:cubicBezTo>
                  <a:cubicBezTo>
                    <a:pt x="19715" y="50"/>
                    <a:pt x="19628" y="0"/>
                    <a:pt x="19536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5"/>
            <p:cNvSpPr/>
            <p:nvPr/>
          </p:nvSpPr>
          <p:spPr>
            <a:xfrm>
              <a:off x="1118550" y="4437275"/>
              <a:ext cx="39250" cy="156150"/>
            </a:xfrm>
            <a:custGeom>
              <a:avLst/>
              <a:gdLst/>
              <a:ahLst/>
              <a:cxnLst/>
              <a:rect l="l" t="t" r="r" b="b"/>
              <a:pathLst>
                <a:path w="1570" h="6246" extrusionOk="0">
                  <a:moveTo>
                    <a:pt x="320" y="1"/>
                  </a:moveTo>
                  <a:cubicBezTo>
                    <a:pt x="282" y="1"/>
                    <a:pt x="240" y="9"/>
                    <a:pt x="197" y="27"/>
                  </a:cubicBezTo>
                  <a:cubicBezTo>
                    <a:pt x="99" y="59"/>
                    <a:pt x="0" y="223"/>
                    <a:pt x="66" y="354"/>
                  </a:cubicBezTo>
                  <a:cubicBezTo>
                    <a:pt x="1047" y="2087"/>
                    <a:pt x="589" y="4147"/>
                    <a:pt x="131" y="5945"/>
                  </a:cubicBezTo>
                  <a:cubicBezTo>
                    <a:pt x="99" y="6076"/>
                    <a:pt x="229" y="6239"/>
                    <a:pt x="360" y="6239"/>
                  </a:cubicBezTo>
                  <a:cubicBezTo>
                    <a:pt x="382" y="6244"/>
                    <a:pt x="402" y="6246"/>
                    <a:pt x="421" y="6246"/>
                  </a:cubicBezTo>
                  <a:cubicBezTo>
                    <a:pt x="549" y="6246"/>
                    <a:pt x="630" y="6157"/>
                    <a:pt x="687" y="6043"/>
                  </a:cubicBezTo>
                  <a:cubicBezTo>
                    <a:pt x="1145" y="4114"/>
                    <a:pt x="1570" y="1956"/>
                    <a:pt x="556" y="157"/>
                  </a:cubicBezTo>
                  <a:cubicBezTo>
                    <a:pt x="508" y="62"/>
                    <a:pt x="426" y="1"/>
                    <a:pt x="320" y="1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5"/>
            <p:cNvSpPr/>
            <p:nvPr/>
          </p:nvSpPr>
          <p:spPr>
            <a:xfrm>
              <a:off x="1147525" y="4437000"/>
              <a:ext cx="34000" cy="157725"/>
            </a:xfrm>
            <a:custGeom>
              <a:avLst/>
              <a:gdLst/>
              <a:ahLst/>
              <a:cxnLst/>
              <a:rect l="l" t="t" r="r" b="b"/>
              <a:pathLst>
                <a:path w="1360" h="6309" extrusionOk="0">
                  <a:moveTo>
                    <a:pt x="338" y="0"/>
                  </a:moveTo>
                  <a:cubicBezTo>
                    <a:pt x="170" y="0"/>
                    <a:pt x="1" y="156"/>
                    <a:pt x="84" y="365"/>
                  </a:cubicBezTo>
                  <a:cubicBezTo>
                    <a:pt x="803" y="2130"/>
                    <a:pt x="901" y="4125"/>
                    <a:pt x="313" y="5956"/>
                  </a:cubicBezTo>
                  <a:cubicBezTo>
                    <a:pt x="280" y="6087"/>
                    <a:pt x="313" y="6218"/>
                    <a:pt x="444" y="6283"/>
                  </a:cubicBezTo>
                  <a:cubicBezTo>
                    <a:pt x="479" y="6300"/>
                    <a:pt x="518" y="6309"/>
                    <a:pt x="559" y="6309"/>
                  </a:cubicBezTo>
                  <a:cubicBezTo>
                    <a:pt x="668" y="6309"/>
                    <a:pt x="779" y="6248"/>
                    <a:pt x="803" y="6152"/>
                  </a:cubicBezTo>
                  <a:cubicBezTo>
                    <a:pt x="1294" y="4648"/>
                    <a:pt x="1359" y="2980"/>
                    <a:pt x="1000" y="1444"/>
                  </a:cubicBezTo>
                  <a:cubicBezTo>
                    <a:pt x="869" y="1019"/>
                    <a:pt x="738" y="561"/>
                    <a:pt x="574" y="168"/>
                  </a:cubicBezTo>
                  <a:cubicBezTo>
                    <a:pt x="527" y="50"/>
                    <a:pt x="433" y="0"/>
                    <a:pt x="338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5"/>
            <p:cNvSpPr/>
            <p:nvPr/>
          </p:nvSpPr>
          <p:spPr>
            <a:xfrm>
              <a:off x="475200" y="4527025"/>
              <a:ext cx="70325" cy="55625"/>
            </a:xfrm>
            <a:custGeom>
              <a:avLst/>
              <a:gdLst/>
              <a:ahLst/>
              <a:cxnLst/>
              <a:rect l="l" t="t" r="r" b="b"/>
              <a:pathLst>
                <a:path w="2813" h="2225" extrusionOk="0">
                  <a:moveTo>
                    <a:pt x="2159" y="1"/>
                  </a:moveTo>
                  <a:lnTo>
                    <a:pt x="1" y="1145"/>
                  </a:lnTo>
                  <a:lnTo>
                    <a:pt x="2388" y="2224"/>
                  </a:lnTo>
                  <a:cubicBezTo>
                    <a:pt x="2388" y="2224"/>
                    <a:pt x="2813" y="1537"/>
                    <a:pt x="2159" y="1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8" name="Google Shape;168;p25"/>
          <p:cNvGrpSpPr/>
          <p:nvPr/>
        </p:nvGrpSpPr>
        <p:grpSpPr>
          <a:xfrm>
            <a:off x="1215633" y="6097434"/>
            <a:ext cx="1090000" cy="238367"/>
            <a:chOff x="911725" y="4573075"/>
            <a:chExt cx="817500" cy="178775"/>
          </a:xfrm>
        </p:grpSpPr>
        <p:sp>
          <p:nvSpPr>
            <p:cNvPr id="169" name="Google Shape;169;p25"/>
            <p:cNvSpPr/>
            <p:nvPr/>
          </p:nvSpPr>
          <p:spPr>
            <a:xfrm>
              <a:off x="1027000" y="4573075"/>
              <a:ext cx="84225" cy="178025"/>
            </a:xfrm>
            <a:custGeom>
              <a:avLst/>
              <a:gdLst/>
              <a:ahLst/>
              <a:cxnLst/>
              <a:rect l="l" t="t" r="r" b="b"/>
              <a:pathLst>
                <a:path w="3369" h="7121" extrusionOk="0">
                  <a:moveTo>
                    <a:pt x="1311" y="1"/>
                  </a:moveTo>
                  <a:cubicBezTo>
                    <a:pt x="1222" y="1"/>
                    <a:pt x="1133" y="17"/>
                    <a:pt x="1047" y="55"/>
                  </a:cubicBezTo>
                  <a:cubicBezTo>
                    <a:pt x="752" y="153"/>
                    <a:pt x="622" y="415"/>
                    <a:pt x="491" y="676"/>
                  </a:cubicBezTo>
                  <a:cubicBezTo>
                    <a:pt x="229" y="1200"/>
                    <a:pt x="131" y="1788"/>
                    <a:pt x="66" y="2377"/>
                  </a:cubicBezTo>
                  <a:cubicBezTo>
                    <a:pt x="0" y="2933"/>
                    <a:pt x="0" y="3521"/>
                    <a:pt x="0" y="4110"/>
                  </a:cubicBezTo>
                  <a:cubicBezTo>
                    <a:pt x="0" y="4731"/>
                    <a:pt x="33" y="5352"/>
                    <a:pt x="196" y="5941"/>
                  </a:cubicBezTo>
                  <a:cubicBezTo>
                    <a:pt x="295" y="6235"/>
                    <a:pt x="393" y="6595"/>
                    <a:pt x="687" y="6758"/>
                  </a:cubicBezTo>
                  <a:cubicBezTo>
                    <a:pt x="777" y="6812"/>
                    <a:pt x="877" y="6837"/>
                    <a:pt x="976" y="6837"/>
                  </a:cubicBezTo>
                  <a:cubicBezTo>
                    <a:pt x="1057" y="6837"/>
                    <a:pt x="1137" y="6820"/>
                    <a:pt x="1210" y="6791"/>
                  </a:cubicBezTo>
                  <a:cubicBezTo>
                    <a:pt x="1374" y="6954"/>
                    <a:pt x="1602" y="7085"/>
                    <a:pt x="1831" y="7118"/>
                  </a:cubicBezTo>
                  <a:cubicBezTo>
                    <a:pt x="1852" y="7120"/>
                    <a:pt x="1872" y="7121"/>
                    <a:pt x="1892" y="7121"/>
                  </a:cubicBezTo>
                  <a:cubicBezTo>
                    <a:pt x="2220" y="7121"/>
                    <a:pt x="2456" y="6870"/>
                    <a:pt x="2518" y="6562"/>
                  </a:cubicBezTo>
                  <a:cubicBezTo>
                    <a:pt x="2616" y="6202"/>
                    <a:pt x="2420" y="5908"/>
                    <a:pt x="2322" y="5548"/>
                  </a:cubicBezTo>
                  <a:cubicBezTo>
                    <a:pt x="2224" y="5221"/>
                    <a:pt x="2256" y="4862"/>
                    <a:pt x="2289" y="4502"/>
                  </a:cubicBezTo>
                  <a:cubicBezTo>
                    <a:pt x="2322" y="3848"/>
                    <a:pt x="2420" y="3161"/>
                    <a:pt x="2616" y="2508"/>
                  </a:cubicBezTo>
                  <a:cubicBezTo>
                    <a:pt x="2682" y="2181"/>
                    <a:pt x="2812" y="1854"/>
                    <a:pt x="2943" y="1559"/>
                  </a:cubicBezTo>
                  <a:cubicBezTo>
                    <a:pt x="3074" y="1265"/>
                    <a:pt x="3368" y="938"/>
                    <a:pt x="3270" y="578"/>
                  </a:cubicBezTo>
                  <a:cubicBezTo>
                    <a:pt x="3205" y="219"/>
                    <a:pt x="2878" y="55"/>
                    <a:pt x="2551" y="55"/>
                  </a:cubicBezTo>
                  <a:cubicBezTo>
                    <a:pt x="2355" y="55"/>
                    <a:pt x="2158" y="153"/>
                    <a:pt x="2028" y="251"/>
                  </a:cubicBezTo>
                  <a:cubicBezTo>
                    <a:pt x="1995" y="219"/>
                    <a:pt x="1962" y="219"/>
                    <a:pt x="1929" y="186"/>
                  </a:cubicBezTo>
                  <a:cubicBezTo>
                    <a:pt x="1745" y="93"/>
                    <a:pt x="1527" y="1"/>
                    <a:pt x="1311" y="1"/>
                  </a:cubicBezTo>
                  <a:close/>
                </a:path>
              </a:pathLst>
            </a:custGeom>
            <a:solidFill>
              <a:srgbClr val="83AB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5"/>
            <p:cNvSpPr/>
            <p:nvPr/>
          </p:nvSpPr>
          <p:spPr>
            <a:xfrm>
              <a:off x="911725" y="4580975"/>
              <a:ext cx="129200" cy="159750"/>
            </a:xfrm>
            <a:custGeom>
              <a:avLst/>
              <a:gdLst/>
              <a:ahLst/>
              <a:cxnLst/>
              <a:rect l="l" t="t" r="r" b="b"/>
              <a:pathLst>
                <a:path w="5168" h="6390" extrusionOk="0">
                  <a:moveTo>
                    <a:pt x="4840" y="66"/>
                  </a:moveTo>
                  <a:cubicBezTo>
                    <a:pt x="3957" y="99"/>
                    <a:pt x="3074" y="1"/>
                    <a:pt x="2224" y="328"/>
                  </a:cubicBezTo>
                  <a:cubicBezTo>
                    <a:pt x="1538" y="589"/>
                    <a:pt x="916" y="1080"/>
                    <a:pt x="524" y="1734"/>
                  </a:cubicBezTo>
                  <a:cubicBezTo>
                    <a:pt x="132" y="2420"/>
                    <a:pt x="1" y="3303"/>
                    <a:pt x="262" y="4055"/>
                  </a:cubicBezTo>
                  <a:cubicBezTo>
                    <a:pt x="524" y="4807"/>
                    <a:pt x="1080" y="5396"/>
                    <a:pt x="1767" y="5723"/>
                  </a:cubicBezTo>
                  <a:cubicBezTo>
                    <a:pt x="2617" y="6181"/>
                    <a:pt x="3598" y="6279"/>
                    <a:pt x="4513" y="6311"/>
                  </a:cubicBezTo>
                  <a:cubicBezTo>
                    <a:pt x="4561" y="6359"/>
                    <a:pt x="4626" y="6390"/>
                    <a:pt x="4697" y="6390"/>
                  </a:cubicBezTo>
                  <a:cubicBezTo>
                    <a:pt x="4722" y="6390"/>
                    <a:pt x="4748" y="6386"/>
                    <a:pt x="4775" y="6377"/>
                  </a:cubicBezTo>
                  <a:cubicBezTo>
                    <a:pt x="4906" y="6344"/>
                    <a:pt x="5004" y="6181"/>
                    <a:pt x="4938" y="6050"/>
                  </a:cubicBezTo>
                  <a:cubicBezTo>
                    <a:pt x="4350" y="4677"/>
                    <a:pt x="4252" y="3140"/>
                    <a:pt x="4677" y="1701"/>
                  </a:cubicBezTo>
                  <a:cubicBezTo>
                    <a:pt x="4775" y="1309"/>
                    <a:pt x="4938" y="916"/>
                    <a:pt x="5102" y="557"/>
                  </a:cubicBezTo>
                  <a:lnTo>
                    <a:pt x="5134" y="557"/>
                  </a:lnTo>
                  <a:cubicBezTo>
                    <a:pt x="5167" y="459"/>
                    <a:pt x="5167" y="360"/>
                    <a:pt x="5102" y="295"/>
                  </a:cubicBezTo>
                  <a:cubicBezTo>
                    <a:pt x="5102" y="164"/>
                    <a:pt x="5004" y="66"/>
                    <a:pt x="4840" y="6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5"/>
            <p:cNvSpPr/>
            <p:nvPr/>
          </p:nvSpPr>
          <p:spPr>
            <a:xfrm>
              <a:off x="1075225" y="4589975"/>
              <a:ext cx="651525" cy="161875"/>
            </a:xfrm>
            <a:custGeom>
              <a:avLst/>
              <a:gdLst/>
              <a:ahLst/>
              <a:cxnLst/>
              <a:rect l="l" t="t" r="r" b="b"/>
              <a:pathLst>
                <a:path w="26061" h="6475" extrusionOk="0">
                  <a:moveTo>
                    <a:pt x="1276" y="0"/>
                  </a:moveTo>
                  <a:cubicBezTo>
                    <a:pt x="0" y="2453"/>
                    <a:pt x="393" y="6017"/>
                    <a:pt x="393" y="6017"/>
                  </a:cubicBezTo>
                  <a:lnTo>
                    <a:pt x="19718" y="6475"/>
                  </a:lnTo>
                  <a:lnTo>
                    <a:pt x="26061" y="3728"/>
                  </a:lnTo>
                  <a:lnTo>
                    <a:pt x="20470" y="458"/>
                  </a:lnTo>
                  <a:lnTo>
                    <a:pt x="1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5"/>
            <p:cNvSpPr/>
            <p:nvPr/>
          </p:nvSpPr>
          <p:spPr>
            <a:xfrm>
              <a:off x="1530550" y="4600600"/>
              <a:ext cx="196200" cy="147175"/>
            </a:xfrm>
            <a:custGeom>
              <a:avLst/>
              <a:gdLst/>
              <a:ahLst/>
              <a:cxnLst/>
              <a:rect l="l" t="t" r="r" b="b"/>
              <a:pathLst>
                <a:path w="7848" h="5887" extrusionOk="0">
                  <a:moveTo>
                    <a:pt x="785" y="0"/>
                  </a:moveTo>
                  <a:lnTo>
                    <a:pt x="785" y="0"/>
                  </a:lnTo>
                  <a:cubicBezTo>
                    <a:pt x="1014" y="229"/>
                    <a:pt x="1243" y="458"/>
                    <a:pt x="1505" y="654"/>
                  </a:cubicBezTo>
                  <a:lnTo>
                    <a:pt x="1505" y="687"/>
                  </a:lnTo>
                  <a:cubicBezTo>
                    <a:pt x="1799" y="883"/>
                    <a:pt x="1668" y="1341"/>
                    <a:pt x="1439" y="1505"/>
                  </a:cubicBezTo>
                  <a:cubicBezTo>
                    <a:pt x="981" y="1799"/>
                    <a:pt x="524" y="1995"/>
                    <a:pt x="33" y="2224"/>
                  </a:cubicBezTo>
                  <a:cubicBezTo>
                    <a:pt x="393" y="2518"/>
                    <a:pt x="752" y="2845"/>
                    <a:pt x="1178" y="2976"/>
                  </a:cubicBezTo>
                  <a:cubicBezTo>
                    <a:pt x="1635" y="3172"/>
                    <a:pt x="1766" y="3859"/>
                    <a:pt x="1210" y="4022"/>
                  </a:cubicBezTo>
                  <a:cubicBezTo>
                    <a:pt x="818" y="4120"/>
                    <a:pt x="393" y="4219"/>
                    <a:pt x="0" y="4349"/>
                  </a:cubicBezTo>
                  <a:cubicBezTo>
                    <a:pt x="622" y="4873"/>
                    <a:pt x="1308" y="5363"/>
                    <a:pt x="1930" y="5886"/>
                  </a:cubicBezTo>
                  <a:lnTo>
                    <a:pt x="7848" y="3303"/>
                  </a:lnTo>
                  <a:lnTo>
                    <a:pt x="2257" y="3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5"/>
            <p:cNvSpPr/>
            <p:nvPr/>
          </p:nvSpPr>
          <p:spPr>
            <a:xfrm>
              <a:off x="1076850" y="4586750"/>
              <a:ext cx="518300" cy="164900"/>
            </a:xfrm>
            <a:custGeom>
              <a:avLst/>
              <a:gdLst/>
              <a:ahLst/>
              <a:cxnLst/>
              <a:rect l="l" t="t" r="r" b="b"/>
              <a:pathLst>
                <a:path w="20732" h="6596" extrusionOk="0">
                  <a:moveTo>
                    <a:pt x="1257" y="0"/>
                  </a:moveTo>
                  <a:cubicBezTo>
                    <a:pt x="1177" y="0"/>
                    <a:pt x="1098" y="38"/>
                    <a:pt x="1047" y="129"/>
                  </a:cubicBezTo>
                  <a:cubicBezTo>
                    <a:pt x="328" y="1503"/>
                    <a:pt x="1" y="3105"/>
                    <a:pt x="132" y="4642"/>
                  </a:cubicBezTo>
                  <a:cubicBezTo>
                    <a:pt x="164" y="5100"/>
                    <a:pt x="230" y="5525"/>
                    <a:pt x="328" y="5982"/>
                  </a:cubicBezTo>
                  <a:cubicBezTo>
                    <a:pt x="365" y="6107"/>
                    <a:pt x="460" y="6161"/>
                    <a:pt x="559" y="6161"/>
                  </a:cubicBezTo>
                  <a:cubicBezTo>
                    <a:pt x="720" y="6161"/>
                    <a:pt x="891" y="6021"/>
                    <a:pt x="851" y="5819"/>
                  </a:cubicBezTo>
                  <a:cubicBezTo>
                    <a:pt x="753" y="5492"/>
                    <a:pt x="720" y="5165"/>
                    <a:pt x="688" y="4838"/>
                  </a:cubicBezTo>
                  <a:lnTo>
                    <a:pt x="688" y="4838"/>
                  </a:lnTo>
                  <a:cubicBezTo>
                    <a:pt x="2911" y="5034"/>
                    <a:pt x="5200" y="5198"/>
                    <a:pt x="7456" y="5328"/>
                  </a:cubicBezTo>
                  <a:cubicBezTo>
                    <a:pt x="9712" y="5427"/>
                    <a:pt x="11968" y="5492"/>
                    <a:pt x="14225" y="5492"/>
                  </a:cubicBezTo>
                  <a:cubicBezTo>
                    <a:pt x="14661" y="5503"/>
                    <a:pt x="15093" y="5506"/>
                    <a:pt x="15523" y="5506"/>
                  </a:cubicBezTo>
                  <a:cubicBezTo>
                    <a:pt x="16383" y="5506"/>
                    <a:pt x="17233" y="5492"/>
                    <a:pt x="18083" y="5492"/>
                  </a:cubicBezTo>
                  <a:cubicBezTo>
                    <a:pt x="18214" y="5590"/>
                    <a:pt x="18345" y="5688"/>
                    <a:pt x="18475" y="5786"/>
                  </a:cubicBezTo>
                  <a:lnTo>
                    <a:pt x="19489" y="6538"/>
                  </a:lnTo>
                  <a:cubicBezTo>
                    <a:pt x="19554" y="6571"/>
                    <a:pt x="19628" y="6595"/>
                    <a:pt x="19697" y="6595"/>
                  </a:cubicBezTo>
                  <a:cubicBezTo>
                    <a:pt x="19767" y="6595"/>
                    <a:pt x="19832" y="6571"/>
                    <a:pt x="19881" y="6506"/>
                  </a:cubicBezTo>
                  <a:cubicBezTo>
                    <a:pt x="19980" y="6407"/>
                    <a:pt x="19980" y="6244"/>
                    <a:pt x="19881" y="6146"/>
                  </a:cubicBezTo>
                  <a:cubicBezTo>
                    <a:pt x="19587" y="5917"/>
                    <a:pt x="19293" y="5721"/>
                    <a:pt x="19031" y="5492"/>
                  </a:cubicBezTo>
                  <a:lnTo>
                    <a:pt x="18606" y="5198"/>
                  </a:lnTo>
                  <a:cubicBezTo>
                    <a:pt x="18541" y="5165"/>
                    <a:pt x="18475" y="5100"/>
                    <a:pt x="18410" y="5067"/>
                  </a:cubicBezTo>
                  <a:cubicBezTo>
                    <a:pt x="18508" y="5034"/>
                    <a:pt x="18573" y="5001"/>
                    <a:pt x="18672" y="4969"/>
                  </a:cubicBezTo>
                  <a:cubicBezTo>
                    <a:pt x="18835" y="4903"/>
                    <a:pt x="18999" y="4838"/>
                    <a:pt x="19162" y="4773"/>
                  </a:cubicBezTo>
                  <a:lnTo>
                    <a:pt x="20143" y="4413"/>
                  </a:lnTo>
                  <a:cubicBezTo>
                    <a:pt x="20306" y="4347"/>
                    <a:pt x="20405" y="4086"/>
                    <a:pt x="20241" y="3955"/>
                  </a:cubicBezTo>
                  <a:cubicBezTo>
                    <a:pt x="19718" y="3563"/>
                    <a:pt x="19195" y="3105"/>
                    <a:pt x="18672" y="2647"/>
                  </a:cubicBezTo>
                  <a:cubicBezTo>
                    <a:pt x="19260" y="2386"/>
                    <a:pt x="19881" y="2157"/>
                    <a:pt x="20503" y="1928"/>
                  </a:cubicBezTo>
                  <a:cubicBezTo>
                    <a:pt x="20699" y="1830"/>
                    <a:pt x="20732" y="1601"/>
                    <a:pt x="20601" y="1470"/>
                  </a:cubicBezTo>
                  <a:cubicBezTo>
                    <a:pt x="20241" y="1078"/>
                    <a:pt x="19816" y="718"/>
                    <a:pt x="19326" y="456"/>
                  </a:cubicBezTo>
                  <a:cubicBezTo>
                    <a:pt x="19284" y="434"/>
                    <a:pt x="19244" y="423"/>
                    <a:pt x="19206" y="423"/>
                  </a:cubicBezTo>
                  <a:cubicBezTo>
                    <a:pt x="18969" y="423"/>
                    <a:pt x="18811" y="806"/>
                    <a:pt x="19064" y="947"/>
                  </a:cubicBezTo>
                  <a:cubicBezTo>
                    <a:pt x="19391" y="1110"/>
                    <a:pt x="19685" y="1307"/>
                    <a:pt x="19947" y="1568"/>
                  </a:cubicBezTo>
                  <a:cubicBezTo>
                    <a:pt x="19326" y="1797"/>
                    <a:pt x="18704" y="2059"/>
                    <a:pt x="18116" y="2320"/>
                  </a:cubicBezTo>
                  <a:lnTo>
                    <a:pt x="18083" y="2320"/>
                  </a:lnTo>
                  <a:cubicBezTo>
                    <a:pt x="17961" y="2328"/>
                    <a:pt x="17838" y="2332"/>
                    <a:pt x="17714" y="2332"/>
                  </a:cubicBezTo>
                  <a:cubicBezTo>
                    <a:pt x="16817" y="2332"/>
                    <a:pt x="15901" y="2141"/>
                    <a:pt x="15009" y="2026"/>
                  </a:cubicBezTo>
                  <a:cubicBezTo>
                    <a:pt x="13930" y="1895"/>
                    <a:pt x="12851" y="1797"/>
                    <a:pt x="11772" y="1732"/>
                  </a:cubicBezTo>
                  <a:cubicBezTo>
                    <a:pt x="9614" y="1601"/>
                    <a:pt x="7423" y="1503"/>
                    <a:pt x="5265" y="1372"/>
                  </a:cubicBezTo>
                  <a:cubicBezTo>
                    <a:pt x="4023" y="1307"/>
                    <a:pt x="2813" y="1241"/>
                    <a:pt x="1570" y="1176"/>
                  </a:cubicBezTo>
                  <a:cubicBezTo>
                    <a:pt x="1440" y="1176"/>
                    <a:pt x="1309" y="1307"/>
                    <a:pt x="1309" y="1470"/>
                  </a:cubicBezTo>
                  <a:cubicBezTo>
                    <a:pt x="1309" y="1601"/>
                    <a:pt x="1440" y="1699"/>
                    <a:pt x="1603" y="1732"/>
                  </a:cubicBezTo>
                  <a:cubicBezTo>
                    <a:pt x="3794" y="1830"/>
                    <a:pt x="5952" y="1961"/>
                    <a:pt x="8143" y="2059"/>
                  </a:cubicBezTo>
                  <a:cubicBezTo>
                    <a:pt x="10301" y="2189"/>
                    <a:pt x="12459" y="2255"/>
                    <a:pt x="14584" y="2516"/>
                  </a:cubicBezTo>
                  <a:cubicBezTo>
                    <a:pt x="15634" y="2633"/>
                    <a:pt x="16684" y="2854"/>
                    <a:pt x="17734" y="2854"/>
                  </a:cubicBezTo>
                  <a:cubicBezTo>
                    <a:pt x="17861" y="2854"/>
                    <a:pt x="17988" y="2850"/>
                    <a:pt x="18116" y="2843"/>
                  </a:cubicBezTo>
                  <a:cubicBezTo>
                    <a:pt x="18573" y="3268"/>
                    <a:pt x="19031" y="3661"/>
                    <a:pt x="19522" y="4086"/>
                  </a:cubicBezTo>
                  <a:cubicBezTo>
                    <a:pt x="19293" y="4151"/>
                    <a:pt x="19031" y="4249"/>
                    <a:pt x="18802" y="4347"/>
                  </a:cubicBezTo>
                  <a:cubicBezTo>
                    <a:pt x="18606" y="4413"/>
                    <a:pt x="18410" y="4478"/>
                    <a:pt x="18246" y="4544"/>
                  </a:cubicBezTo>
                  <a:cubicBezTo>
                    <a:pt x="18050" y="4609"/>
                    <a:pt x="17887" y="4707"/>
                    <a:pt x="17789" y="4871"/>
                  </a:cubicBezTo>
                  <a:cubicBezTo>
                    <a:pt x="17789" y="4903"/>
                    <a:pt x="17789" y="4936"/>
                    <a:pt x="17789" y="4936"/>
                  </a:cubicBezTo>
                  <a:cubicBezTo>
                    <a:pt x="16693" y="4952"/>
                    <a:pt x="15606" y="4961"/>
                    <a:pt x="14519" y="4961"/>
                  </a:cubicBezTo>
                  <a:cubicBezTo>
                    <a:pt x="13432" y="4961"/>
                    <a:pt x="12344" y="4952"/>
                    <a:pt x="11249" y="4936"/>
                  </a:cubicBezTo>
                  <a:cubicBezTo>
                    <a:pt x="8993" y="4871"/>
                    <a:pt x="6737" y="4773"/>
                    <a:pt x="4481" y="4609"/>
                  </a:cubicBezTo>
                  <a:cubicBezTo>
                    <a:pt x="3173" y="4511"/>
                    <a:pt x="1897" y="4413"/>
                    <a:pt x="622" y="4282"/>
                  </a:cubicBezTo>
                  <a:cubicBezTo>
                    <a:pt x="589" y="2941"/>
                    <a:pt x="884" y="1601"/>
                    <a:pt x="1505" y="391"/>
                  </a:cubicBezTo>
                  <a:cubicBezTo>
                    <a:pt x="1618" y="188"/>
                    <a:pt x="1435" y="0"/>
                    <a:pt x="1257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5"/>
            <p:cNvSpPr/>
            <p:nvPr/>
          </p:nvSpPr>
          <p:spPr>
            <a:xfrm>
              <a:off x="1036800" y="4585725"/>
              <a:ext cx="46625" cy="157650"/>
            </a:xfrm>
            <a:custGeom>
              <a:avLst/>
              <a:gdLst/>
              <a:ahLst/>
              <a:cxnLst/>
              <a:rect l="l" t="t" r="r" b="b"/>
              <a:pathLst>
                <a:path w="1865" h="6306" extrusionOk="0">
                  <a:moveTo>
                    <a:pt x="1551" y="1"/>
                  </a:moveTo>
                  <a:cubicBezTo>
                    <a:pt x="1439" y="1"/>
                    <a:pt x="1333" y="90"/>
                    <a:pt x="1276" y="203"/>
                  </a:cubicBezTo>
                  <a:cubicBezTo>
                    <a:pt x="622" y="2067"/>
                    <a:pt x="1" y="4192"/>
                    <a:pt x="884" y="6121"/>
                  </a:cubicBezTo>
                  <a:cubicBezTo>
                    <a:pt x="935" y="6224"/>
                    <a:pt x="1006" y="6306"/>
                    <a:pt x="1112" y="6306"/>
                  </a:cubicBezTo>
                  <a:cubicBezTo>
                    <a:pt x="1142" y="6306"/>
                    <a:pt x="1175" y="6299"/>
                    <a:pt x="1210" y="6285"/>
                  </a:cubicBezTo>
                  <a:cubicBezTo>
                    <a:pt x="1341" y="6252"/>
                    <a:pt x="1439" y="6089"/>
                    <a:pt x="1374" y="5958"/>
                  </a:cubicBezTo>
                  <a:cubicBezTo>
                    <a:pt x="557" y="4127"/>
                    <a:pt x="1178" y="2132"/>
                    <a:pt x="1832" y="334"/>
                  </a:cubicBezTo>
                  <a:cubicBezTo>
                    <a:pt x="1864" y="203"/>
                    <a:pt x="1766" y="40"/>
                    <a:pt x="1636" y="7"/>
                  </a:cubicBezTo>
                  <a:lnTo>
                    <a:pt x="1603" y="7"/>
                  </a:lnTo>
                  <a:cubicBezTo>
                    <a:pt x="1586" y="3"/>
                    <a:pt x="1568" y="1"/>
                    <a:pt x="1551" y="1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5"/>
            <p:cNvSpPr/>
            <p:nvPr/>
          </p:nvSpPr>
          <p:spPr>
            <a:xfrm>
              <a:off x="1015550" y="4581800"/>
              <a:ext cx="34350" cy="158975"/>
            </a:xfrm>
            <a:custGeom>
              <a:avLst/>
              <a:gdLst/>
              <a:ahLst/>
              <a:cxnLst/>
              <a:rect l="l" t="t" r="r" b="b"/>
              <a:pathLst>
                <a:path w="1374" h="6359" extrusionOk="0">
                  <a:moveTo>
                    <a:pt x="1073" y="0"/>
                  </a:moveTo>
                  <a:cubicBezTo>
                    <a:pt x="981" y="0"/>
                    <a:pt x="894" y="44"/>
                    <a:pt x="851" y="131"/>
                  </a:cubicBezTo>
                  <a:cubicBezTo>
                    <a:pt x="229" y="1635"/>
                    <a:pt x="1" y="3270"/>
                    <a:pt x="229" y="4840"/>
                  </a:cubicBezTo>
                  <a:cubicBezTo>
                    <a:pt x="295" y="5298"/>
                    <a:pt x="393" y="5755"/>
                    <a:pt x="556" y="6180"/>
                  </a:cubicBezTo>
                  <a:cubicBezTo>
                    <a:pt x="594" y="6305"/>
                    <a:pt x="689" y="6359"/>
                    <a:pt x="786" y="6359"/>
                  </a:cubicBezTo>
                  <a:cubicBezTo>
                    <a:pt x="943" y="6359"/>
                    <a:pt x="1107" y="6219"/>
                    <a:pt x="1047" y="6017"/>
                  </a:cubicBezTo>
                  <a:cubicBezTo>
                    <a:pt x="491" y="4186"/>
                    <a:pt x="556" y="2159"/>
                    <a:pt x="1308" y="393"/>
                  </a:cubicBezTo>
                  <a:cubicBezTo>
                    <a:pt x="1374" y="262"/>
                    <a:pt x="1341" y="99"/>
                    <a:pt x="1210" y="33"/>
                  </a:cubicBezTo>
                  <a:cubicBezTo>
                    <a:pt x="1167" y="11"/>
                    <a:pt x="1120" y="0"/>
                    <a:pt x="1073" y="0"/>
                  </a:cubicBezTo>
                  <a:close/>
                </a:path>
              </a:pathLst>
            </a:custGeom>
            <a:solidFill>
              <a:srgbClr val="1B29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25"/>
            <p:cNvSpPr/>
            <p:nvPr/>
          </p:nvSpPr>
          <p:spPr>
            <a:xfrm>
              <a:off x="1658900" y="4652100"/>
              <a:ext cx="70325" cy="55600"/>
            </a:xfrm>
            <a:custGeom>
              <a:avLst/>
              <a:gdLst/>
              <a:ahLst/>
              <a:cxnLst/>
              <a:rect l="l" t="t" r="r" b="b"/>
              <a:pathLst>
                <a:path w="2813" h="2224" extrusionOk="0">
                  <a:moveTo>
                    <a:pt x="523" y="0"/>
                  </a:moveTo>
                  <a:cubicBezTo>
                    <a:pt x="523" y="0"/>
                    <a:pt x="0" y="622"/>
                    <a:pt x="523" y="2224"/>
                  </a:cubicBezTo>
                  <a:lnTo>
                    <a:pt x="2812" y="1276"/>
                  </a:lnTo>
                  <a:lnTo>
                    <a:pt x="5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25"/>
          <p:cNvSpPr/>
          <p:nvPr/>
        </p:nvSpPr>
        <p:spPr>
          <a:xfrm>
            <a:off x="1995033" y="1033938"/>
            <a:ext cx="628456" cy="628785"/>
          </a:xfrm>
          <a:custGeom>
            <a:avLst/>
            <a:gdLst/>
            <a:ahLst/>
            <a:cxnLst/>
            <a:rect l="l" t="t" r="r" b="b"/>
            <a:pathLst>
              <a:path w="10730" h="10735" extrusionOk="0">
                <a:moveTo>
                  <a:pt x="8094" y="166"/>
                </a:moveTo>
                <a:cubicBezTo>
                  <a:pt x="8259" y="1"/>
                  <a:pt x="8525" y="11"/>
                  <a:pt x="8679" y="187"/>
                </a:cubicBezTo>
                <a:cubicBezTo>
                  <a:pt x="10729" y="2551"/>
                  <a:pt x="10633" y="6139"/>
                  <a:pt x="8387" y="8386"/>
                </a:cubicBezTo>
                <a:cubicBezTo>
                  <a:pt x="6140" y="10638"/>
                  <a:pt x="2546" y="10734"/>
                  <a:pt x="182" y="8679"/>
                </a:cubicBezTo>
                <a:cubicBezTo>
                  <a:pt x="6" y="8530"/>
                  <a:pt x="1" y="8258"/>
                  <a:pt x="161" y="809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25"/>
          <p:cNvSpPr/>
          <p:nvPr/>
        </p:nvSpPr>
        <p:spPr>
          <a:xfrm rot="1343586">
            <a:off x="768501" y="469928"/>
            <a:ext cx="597876" cy="813872"/>
          </a:xfrm>
          <a:custGeom>
            <a:avLst/>
            <a:gdLst/>
            <a:ahLst/>
            <a:cxnLst/>
            <a:rect l="l" t="t" r="r" b="b"/>
            <a:pathLst>
              <a:path w="17347" h="23614" extrusionOk="0">
                <a:moveTo>
                  <a:pt x="17011" y="3196"/>
                </a:moveTo>
                <a:lnTo>
                  <a:pt x="11410" y="139"/>
                </a:lnTo>
                <a:cubicBezTo>
                  <a:pt x="11165" y="1"/>
                  <a:pt x="10856" y="92"/>
                  <a:pt x="10723" y="336"/>
                </a:cubicBezTo>
                <a:lnTo>
                  <a:pt x="133" y="19727"/>
                </a:lnTo>
                <a:cubicBezTo>
                  <a:pt x="0" y="19977"/>
                  <a:pt x="91" y="20281"/>
                  <a:pt x="336" y="20419"/>
                </a:cubicBezTo>
                <a:lnTo>
                  <a:pt x="5937" y="23475"/>
                </a:lnTo>
                <a:cubicBezTo>
                  <a:pt x="6182" y="23614"/>
                  <a:pt x="6490" y="23523"/>
                  <a:pt x="6624" y="23273"/>
                </a:cubicBezTo>
                <a:lnTo>
                  <a:pt x="17213" y="3882"/>
                </a:lnTo>
                <a:cubicBezTo>
                  <a:pt x="17347" y="3637"/>
                  <a:pt x="17256" y="3329"/>
                  <a:pt x="17011" y="319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25"/>
          <p:cNvSpPr/>
          <p:nvPr/>
        </p:nvSpPr>
        <p:spPr>
          <a:xfrm rot="-1540980">
            <a:off x="11269721" y="2169281"/>
            <a:ext cx="427651" cy="427687"/>
          </a:xfrm>
          <a:custGeom>
            <a:avLst/>
            <a:gdLst/>
            <a:ahLst/>
            <a:cxnLst/>
            <a:rect l="l" t="t" r="r" b="b"/>
            <a:pathLst>
              <a:path w="11591" h="11592" extrusionOk="0">
                <a:moveTo>
                  <a:pt x="506" y="1"/>
                </a:moveTo>
                <a:cubicBezTo>
                  <a:pt x="229" y="1"/>
                  <a:pt x="0" y="230"/>
                  <a:pt x="0" y="507"/>
                </a:cubicBezTo>
                <a:lnTo>
                  <a:pt x="0" y="11086"/>
                </a:lnTo>
                <a:cubicBezTo>
                  <a:pt x="0" y="11363"/>
                  <a:pt x="229" y="11592"/>
                  <a:pt x="506" y="11592"/>
                </a:cubicBezTo>
                <a:lnTo>
                  <a:pt x="11080" y="11592"/>
                </a:lnTo>
                <a:cubicBezTo>
                  <a:pt x="11362" y="11592"/>
                  <a:pt x="11591" y="11363"/>
                  <a:pt x="11591" y="11086"/>
                </a:cubicBezTo>
                <a:lnTo>
                  <a:pt x="11591" y="507"/>
                </a:lnTo>
                <a:cubicBezTo>
                  <a:pt x="11591" y="230"/>
                  <a:pt x="11362" y="1"/>
                  <a:pt x="1108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" name="Google Shape;180;p25"/>
          <p:cNvSpPr/>
          <p:nvPr/>
        </p:nvSpPr>
        <p:spPr>
          <a:xfrm>
            <a:off x="10798351" y="719317"/>
            <a:ext cx="574144" cy="584944"/>
          </a:xfrm>
          <a:custGeom>
            <a:avLst/>
            <a:gdLst/>
            <a:ahLst/>
            <a:cxnLst/>
            <a:rect l="l" t="t" r="r" b="b"/>
            <a:pathLst>
              <a:path w="10207" h="10399" extrusionOk="0">
                <a:moveTo>
                  <a:pt x="597" y="54"/>
                </a:moveTo>
                <a:lnTo>
                  <a:pt x="9637" y="1646"/>
                </a:lnTo>
                <a:cubicBezTo>
                  <a:pt x="10058" y="1720"/>
                  <a:pt x="10207" y="2258"/>
                  <a:pt x="9877" y="2535"/>
                </a:cubicBezTo>
                <a:lnTo>
                  <a:pt x="900" y="10116"/>
                </a:lnTo>
                <a:cubicBezTo>
                  <a:pt x="570" y="10399"/>
                  <a:pt x="64" y="10164"/>
                  <a:pt x="64" y="9733"/>
                </a:cubicBezTo>
                <a:lnTo>
                  <a:pt x="0" y="554"/>
                </a:lnTo>
                <a:cubicBezTo>
                  <a:pt x="0" y="240"/>
                  <a:pt x="283" y="0"/>
                  <a:pt x="597" y="5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1956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  <p:sldLayoutId id="2147483674" r:id="rId6"/>
    <p:sldLayoutId id="2147483678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0C561AA7-B508-9097-B4C3-1D1697272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8" y="3214683"/>
            <a:ext cx="96631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 b="1" dirty="0">
                <a:solidFill>
                  <a:srgbClr val="0000FF"/>
                </a:solidFill>
                <a:latin typeface="Arial" pitchFamily="34" charset="0"/>
              </a:rPr>
              <a:t>           LESSON 3 ( 4, 5, 6)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16ABEFED-285C-00BA-52F4-99DCE5836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51" y="1929492"/>
            <a:ext cx="1118300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6000" b="1" dirty="0">
                <a:latin typeface="Arial" pitchFamily="34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</a:rPr>
              <a:t>UNIT 13:OUR SPECIAL DAYS</a:t>
            </a:r>
          </a:p>
        </p:txBody>
      </p:sp>
    </p:spTree>
    <p:extLst>
      <p:ext uri="{BB962C8B-B14F-4D97-AF65-F5344CB8AC3E}">
        <p14:creationId xmlns:p14="http://schemas.microsoft.com/office/powerpoint/2010/main" val="17023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80FB89-F196-8EDC-DDE8-86666A397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883" y="220717"/>
            <a:ext cx="11309131" cy="6337738"/>
          </a:xfrm>
          <a:prstGeom prst="rect">
            <a:avLst/>
          </a:prstGeom>
        </p:spPr>
      </p:pic>
      <p:sp>
        <p:nvSpPr>
          <p:cNvPr id="3" name="Rectangle: Rounded Corners 15">
            <a:extLst>
              <a:ext uri="{FF2B5EF4-FFF2-40B4-BE49-F238E27FC236}">
                <a16:creationId xmlns:a16="http://schemas.microsoft.com/office/drawing/2014/main" id="{FCF946CE-D1C8-6BF2-2921-61AAD789D799}"/>
              </a:ext>
            </a:extLst>
          </p:cNvPr>
          <p:cNvSpPr/>
          <p:nvPr/>
        </p:nvSpPr>
        <p:spPr>
          <a:xfrm>
            <a:off x="4522162" y="1845809"/>
            <a:ext cx="2334991" cy="30480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65DDA0-72E8-3DF3-0475-D3ED482A7666}"/>
              </a:ext>
            </a:extLst>
          </p:cNvPr>
          <p:cNvSpPr txBox="1">
            <a:spLocks/>
          </p:cNvSpPr>
          <p:nvPr/>
        </p:nvSpPr>
        <p:spPr>
          <a:xfrm>
            <a:off x="5309400" y="4500727"/>
            <a:ext cx="6806400" cy="66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birthday is on 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Sunday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C1D3104E-FC08-8962-BEBD-ABDB78AA668B}"/>
              </a:ext>
            </a:extLst>
          </p:cNvPr>
          <p:cNvSpPr/>
          <p:nvPr/>
        </p:nvSpPr>
        <p:spPr>
          <a:xfrm>
            <a:off x="2245849" y="2140097"/>
            <a:ext cx="5531806" cy="304800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4000"/>
            </a:schemeClr>
          </a:solidFill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04C3853-AC44-AAC4-71A8-96F2ABF1972E}"/>
              </a:ext>
            </a:extLst>
          </p:cNvPr>
          <p:cNvSpPr txBox="1">
            <a:spLocks/>
          </p:cNvSpPr>
          <p:nvPr/>
        </p:nvSpPr>
        <p:spPr>
          <a:xfrm>
            <a:off x="6201103" y="4986502"/>
            <a:ext cx="6897414" cy="66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It’ll be at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home at 15 Quang Trung Street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: Rounded Corners 15">
            <a:extLst>
              <a:ext uri="{FF2B5EF4-FFF2-40B4-BE49-F238E27FC236}">
                <a16:creationId xmlns:a16="http://schemas.microsoft.com/office/drawing/2014/main" id="{F73BE05E-12BD-8CD6-D850-2DF01F8E5138}"/>
              </a:ext>
            </a:extLst>
          </p:cNvPr>
          <p:cNvSpPr/>
          <p:nvPr/>
        </p:nvSpPr>
        <p:spPr>
          <a:xfrm>
            <a:off x="4784098" y="2557462"/>
            <a:ext cx="4654192" cy="30480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DDF8F0D-985D-F4BA-4323-10A13E7C60C8}"/>
              </a:ext>
            </a:extLst>
          </p:cNvPr>
          <p:cNvSpPr txBox="1">
            <a:spLocks/>
          </p:cNvSpPr>
          <p:nvPr/>
        </p:nvSpPr>
        <p:spPr>
          <a:xfrm>
            <a:off x="5113283" y="5472277"/>
            <a:ext cx="6897414" cy="66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will have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pizza, burgers and chips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: Rounded Corners 15">
            <a:extLst>
              <a:ext uri="{FF2B5EF4-FFF2-40B4-BE49-F238E27FC236}">
                <a16:creationId xmlns:a16="http://schemas.microsoft.com/office/drawing/2014/main" id="{EA5D528A-36D2-3CA0-D8A0-C9260C887905}"/>
              </a:ext>
            </a:extLst>
          </p:cNvPr>
          <p:cNvSpPr/>
          <p:nvPr/>
        </p:nvSpPr>
        <p:spPr>
          <a:xfrm>
            <a:off x="1509278" y="2877536"/>
            <a:ext cx="4654192" cy="304800"/>
          </a:xfrm>
          <a:prstGeom prst="roundRect">
            <a:avLst/>
          </a:prstGeom>
          <a:solidFill>
            <a:schemeClr val="accent4">
              <a:lumMod val="75000"/>
              <a:alpha val="44000"/>
            </a:schemeClr>
          </a:solidFill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3AF780B-6681-8374-861D-14E7E0EF2CEC}"/>
              </a:ext>
            </a:extLst>
          </p:cNvPr>
          <p:cNvSpPr txBox="1">
            <a:spLocks/>
          </p:cNvSpPr>
          <p:nvPr/>
        </p:nvSpPr>
        <p:spPr>
          <a:xfrm>
            <a:off x="5286703" y="5982026"/>
            <a:ext cx="6897414" cy="66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will have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lemonade, apple juice and milk tea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003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 animBg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168113" y="194201"/>
            <a:ext cx="269593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write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3D676C9-EFEE-173C-B0B7-BF2CC5807501}"/>
              </a:ext>
            </a:extLst>
          </p:cNvPr>
          <p:cNvGrpSpPr/>
          <p:nvPr/>
        </p:nvGrpSpPr>
        <p:grpSpPr>
          <a:xfrm>
            <a:off x="861848" y="914243"/>
            <a:ext cx="10762593" cy="5349923"/>
            <a:chOff x="861848" y="914243"/>
            <a:chExt cx="10762593" cy="534992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55BEEA05-B0AA-3352-D757-8FA5BA7A5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3737" y="945773"/>
              <a:ext cx="10620704" cy="5318393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521C5B1-2006-0034-653C-4EDB47BE11C5}"/>
                </a:ext>
              </a:extLst>
            </p:cNvPr>
            <p:cNvSpPr/>
            <p:nvPr/>
          </p:nvSpPr>
          <p:spPr>
            <a:xfrm>
              <a:off x="861848" y="914243"/>
              <a:ext cx="3002196" cy="7515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804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47499" t="8767" r="3334" b="3563"/>
          <a:stretch/>
        </p:blipFill>
        <p:spPr>
          <a:xfrm>
            <a:off x="2539315" y="2763083"/>
            <a:ext cx="8917424" cy="410714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80690" y="172873"/>
            <a:ext cx="6074979" cy="600164"/>
          </a:xfrm>
          <a:prstGeom prst="rect">
            <a:avLst/>
          </a:prstGeom>
          <a:solidFill>
            <a:srgbClr val="FFFCF6"/>
          </a:solidFill>
        </p:spPr>
        <p:txBody>
          <a:bodyPr wrap="square" rtlCol="0">
            <a:spAutoFit/>
          </a:bodyPr>
          <a:lstStyle/>
          <a:p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birthday is in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7944" y="985617"/>
            <a:ext cx="5950857" cy="1107996"/>
          </a:xfrm>
          <a:prstGeom prst="rect">
            <a:avLst/>
          </a:prstGeom>
          <a:solidFill>
            <a:srgbClr val="FFFCF6"/>
          </a:solidFill>
        </p:spPr>
        <p:txBody>
          <a:bodyPr wrap="square" rtlCol="0">
            <a:spAutoFit/>
          </a:bodyPr>
          <a:lstStyle/>
          <a:p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will have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cakes, chicken, milk tea and apple juice…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08916" y="2307355"/>
            <a:ext cx="5950857" cy="600164"/>
          </a:xfrm>
          <a:prstGeom prst="rect">
            <a:avLst/>
          </a:prstGeom>
          <a:solidFill>
            <a:srgbClr val="FFFCF6"/>
          </a:solidFill>
        </p:spPr>
        <p:txBody>
          <a:bodyPr wrap="square" rtlCol="0">
            <a:spAutoFit/>
          </a:bodyPr>
          <a:lstStyle/>
          <a:p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will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 and dance.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98027" y="3478100"/>
            <a:ext cx="6908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July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71124" y="4185715"/>
            <a:ext cx="595085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cakes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16274" y="4893330"/>
            <a:ext cx="811652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chicken, milk tea and apple juice…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12458" y="5588001"/>
            <a:ext cx="595085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sing and dance.</a:t>
            </a:r>
          </a:p>
        </p:txBody>
      </p:sp>
      <p:pic>
        <p:nvPicPr>
          <p:cNvPr id="29" name="Picture 28" descr="A couple of girls holding books&#10;&#10;Description automatically generated">
            <a:extLst>
              <a:ext uri="{FF2B5EF4-FFF2-40B4-BE49-F238E27FC236}">
                <a16:creationId xmlns:a16="http://schemas.microsoft.com/office/drawing/2014/main" id="{E178AE85-D786-3F45-0490-17D65F982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86" y="3751370"/>
            <a:ext cx="2503547" cy="23736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98752F4-6F73-4546-55A0-21EED0BD59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186" y="259480"/>
            <a:ext cx="5292503" cy="265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68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168113" y="194201"/>
            <a:ext cx="201843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4A9527-1ACD-FD34-5F10-C6E6C5AF37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5079"/>
          <a:stretch/>
        </p:blipFill>
        <p:spPr>
          <a:xfrm>
            <a:off x="1417918" y="825143"/>
            <a:ext cx="10579100" cy="499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01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27204049"/>
</p:tagLst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0A84C02-4F09-40FE-82F3-79312BC08B2E}" vid="{69A41932-5ED9-47B3-8A6B-37B62AB78E1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2221</TotalTime>
  <Words>133</Words>
  <Application>Microsoft Office PowerPoint</Application>
  <PresentationFormat>Widescreen</PresentationFormat>
  <Paragraphs>21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Fredoka One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STD_PHUONG</cp:lastModifiedBy>
  <cp:revision>139</cp:revision>
  <dcterms:created xsi:type="dcterms:W3CDTF">2021-11-11T15:46:46Z</dcterms:created>
  <dcterms:modified xsi:type="dcterms:W3CDTF">2025-03-07T07:18:14Z</dcterms:modified>
</cp:coreProperties>
</file>