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  <p:sldMasterId id="2147483727" r:id="rId2"/>
    <p:sldMasterId id="2147483745" r:id="rId3"/>
    <p:sldMasterId id="2147483757" r:id="rId4"/>
    <p:sldMasterId id="2147483769" r:id="rId5"/>
  </p:sldMasterIdLst>
  <p:notesMasterIdLst>
    <p:notesMasterId r:id="rId23"/>
  </p:notesMasterIdLst>
  <p:sldIdLst>
    <p:sldId id="256" r:id="rId6"/>
    <p:sldId id="597" r:id="rId7"/>
    <p:sldId id="613" r:id="rId8"/>
    <p:sldId id="599" r:id="rId9"/>
    <p:sldId id="625" r:id="rId10"/>
    <p:sldId id="624" r:id="rId11"/>
    <p:sldId id="298" r:id="rId12"/>
    <p:sldId id="304" r:id="rId13"/>
    <p:sldId id="342" r:id="rId14"/>
    <p:sldId id="551" r:id="rId15"/>
    <p:sldId id="618" r:id="rId16"/>
    <p:sldId id="628" r:id="rId17"/>
    <p:sldId id="603" r:id="rId18"/>
    <p:sldId id="604" r:id="rId19"/>
    <p:sldId id="614" r:id="rId20"/>
    <p:sldId id="605" r:id="rId21"/>
    <p:sldId id="606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519"/>
    <a:srgbClr val="F4EE00"/>
    <a:srgbClr val="008000"/>
    <a:srgbClr val="0000FF"/>
    <a:srgbClr val="FCEB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9" autoAdjust="0"/>
    <p:restoredTop sz="94660"/>
  </p:normalViewPr>
  <p:slideViewPr>
    <p:cSldViewPr snapToGrid="0">
      <p:cViewPr varScale="1">
        <p:scale>
          <a:sx n="73" d="100"/>
          <a:sy n="73" d="100"/>
        </p:scale>
        <p:origin x="63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A6A11-DAB9-49CF-88C9-C2C16B2A3986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4D4A5-E8BD-4138-A1AC-E8CBD9D5D2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96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9529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General Slid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1FA7B7B-42EA-FE4A-80F6-0668DEB1AE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9034" y="0"/>
            <a:ext cx="2892966" cy="20402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D198B1-E2C2-BC46-8AED-DD3E26FCDE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098004" cy="19874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A8F10C-EDC8-A045-B8D0-65A9C321FF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48254"/>
            <a:ext cx="3888169" cy="27097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BB104C-AB24-1A4E-9720-B13BB2A0404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37516" y="4379154"/>
            <a:ext cx="3254484" cy="2478847"/>
          </a:xfrm>
          <a:custGeom>
            <a:avLst/>
            <a:gdLst>
              <a:gd name="connsiteX0" fmla="*/ 0 w 3254484"/>
              <a:gd name="connsiteY0" fmla="*/ 0 h 2478847"/>
              <a:gd name="connsiteX1" fmla="*/ 3254484 w 3254484"/>
              <a:gd name="connsiteY1" fmla="*/ 0 h 2478847"/>
              <a:gd name="connsiteX2" fmla="*/ 3254484 w 3254484"/>
              <a:gd name="connsiteY2" fmla="*/ 2478847 h 2478847"/>
              <a:gd name="connsiteX3" fmla="*/ 0 w 3254484"/>
              <a:gd name="connsiteY3" fmla="*/ 2478847 h 247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4484" h="2478847">
                <a:moveTo>
                  <a:pt x="0" y="0"/>
                </a:moveTo>
                <a:lnTo>
                  <a:pt x="3254484" y="0"/>
                </a:lnTo>
                <a:lnTo>
                  <a:pt x="3254484" y="2478847"/>
                </a:lnTo>
                <a:lnTo>
                  <a:pt x="0" y="247884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73974600"/>
      </p:ext>
    </p:extLst>
  </p:cSld>
  <p:clrMapOvr>
    <a:masterClrMapping/>
  </p:clrMapOvr>
  <p:transition advClick="0"/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060B65-DC19-4CF9-9EAA-C3D1C4531AF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B1D1F-A980-4CE3-A075-A1AD11306BD5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840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060B65-DC19-4CF9-9EAA-C3D1C4531AF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B1D1F-A980-4CE3-A075-A1AD11306BD5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40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779EE-1E16-4CC5-A459-C716090F6017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48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11C9F-D64E-4824-A709-CF61DE4E0BDD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7436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4318BD-B3C6-4D4B-B871-C29490A2E55A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059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060B65-DC19-4CF9-9EAA-C3D1C4531AF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B1D1F-A980-4CE3-A075-A1AD11306BD5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975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9073-8FFE-4F18-B513-07581FC6638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731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9846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7FCF6-76BD-4495-B08F-4C059D2BA31F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126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32316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7577C-F53D-4BB9-9408-EB84DEB3CD80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2059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D58058-BD14-4845-947D-4A9B79A00D09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1653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CB469-C949-4E3F-B0CB-0C15DA7B7F92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4793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36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7211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770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7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4" name="Google Shape;284;p7"/>
          <p:cNvGrpSpPr/>
          <p:nvPr userDrawn="1"/>
        </p:nvGrpSpPr>
        <p:grpSpPr>
          <a:xfrm flipH="1">
            <a:off x="557654" y="289310"/>
            <a:ext cx="11218568" cy="6022418"/>
            <a:chOff x="418241" y="216981"/>
            <a:chExt cx="8413926" cy="4516814"/>
          </a:xfrm>
        </p:grpSpPr>
        <p:sp>
          <p:nvSpPr>
            <p:cNvPr id="285" name="Google Shape;285;p7"/>
            <p:cNvSpPr/>
            <p:nvPr userDrawn="1"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89367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9560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0508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171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6263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63349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8406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19248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75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0042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bg>
      <p:bgPr>
        <a:solidFill>
          <a:srgbClr val="E36C09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667" name="Google Shape;667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68" name="Google Shape;668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69" name="Google Shape;669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1" name="Google Shape;671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2" name="Google Shape;672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73" name="Google Shape;673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5" name="Google Shape;675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8" name="Google Shape;678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79" name="Google Shape;679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1" name="Google Shape;681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82" name="Google Shape;682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4" name="Google Shape;684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85" name="Google Shape;685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7" name="Google Shape;687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9" name="Google Shape;689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68134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7661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7723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9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543970" indent="0">
              <a:buNone/>
              <a:defRPr sz="2172">
                <a:solidFill>
                  <a:schemeClr val="tx1">
                    <a:tint val="75000"/>
                  </a:schemeClr>
                </a:solidFill>
              </a:defRPr>
            </a:lvl2pPr>
            <a:lvl3pPr marL="1087940" indent="0">
              <a:buNone/>
              <a:defRPr sz="1873">
                <a:solidFill>
                  <a:schemeClr val="tx1">
                    <a:tint val="75000"/>
                  </a:schemeClr>
                </a:solidFill>
              </a:defRPr>
            </a:lvl3pPr>
            <a:lvl4pPr marL="1631911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4pPr>
            <a:lvl5pPr marL="217588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5pPr>
            <a:lvl6pPr marL="271985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6pPr>
            <a:lvl7pPr marL="326382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7pPr>
            <a:lvl8pPr marL="380779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8pPr>
            <a:lvl9pPr marL="4351763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6376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851" y="2133601"/>
            <a:ext cx="9662583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51635" y="2133601"/>
            <a:ext cx="9664700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20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14069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5762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243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164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820"/>
            </a:lvl1pPr>
            <a:lvl2pPr>
              <a:defRPr sz="3296"/>
            </a:lvl2pPr>
            <a:lvl3pPr>
              <a:defRPr sz="2846"/>
            </a:lvl3pPr>
            <a:lvl4pPr>
              <a:defRPr sz="2397"/>
            </a:lvl4pPr>
            <a:lvl5pPr>
              <a:defRPr sz="2397"/>
            </a:lvl5pPr>
            <a:lvl6pPr>
              <a:defRPr sz="2397"/>
            </a:lvl6pPr>
            <a:lvl7pPr>
              <a:defRPr sz="2397"/>
            </a:lvl7pPr>
            <a:lvl8pPr>
              <a:defRPr sz="2397"/>
            </a:lvl8pPr>
            <a:lvl9pPr>
              <a:defRPr sz="23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9429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20"/>
            </a:lvl1pPr>
            <a:lvl2pPr marL="543970" indent="0">
              <a:buNone/>
              <a:defRPr sz="3296"/>
            </a:lvl2pPr>
            <a:lvl3pPr marL="1087940" indent="0">
              <a:buNone/>
              <a:defRPr sz="2846"/>
            </a:lvl3pPr>
            <a:lvl4pPr marL="1631911" indent="0">
              <a:buNone/>
              <a:defRPr sz="2397"/>
            </a:lvl4pPr>
            <a:lvl5pPr marL="2175882" indent="0">
              <a:buNone/>
              <a:defRPr sz="2397"/>
            </a:lvl5pPr>
            <a:lvl6pPr marL="2719852" indent="0">
              <a:buNone/>
              <a:defRPr sz="2397"/>
            </a:lvl6pPr>
            <a:lvl7pPr marL="3263822" indent="0">
              <a:buNone/>
              <a:defRPr sz="2397"/>
            </a:lvl7pPr>
            <a:lvl8pPr marL="3807792" indent="0">
              <a:buNone/>
              <a:defRPr sz="2397"/>
            </a:lvl8pPr>
            <a:lvl9pPr marL="4351763" indent="0">
              <a:buNone/>
              <a:defRPr sz="239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947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5888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35301" y="366713"/>
            <a:ext cx="4881033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5851" y="366713"/>
            <a:ext cx="14446250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2085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E50C9E7-5213-4857-8DF7-E2E16C2322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AF311B-53D3-A605-5962-29D3E900E5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74D9F0-CE92-073C-DAFB-AADF285927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90731-8473-4876-8968-1758BC43EA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78707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603D58-0580-182F-0693-7516FFDFDD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08FFB42-3402-1C30-0CD4-70056BB882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3C44B63-1DFD-1C71-5C0B-5655D3EC37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AF9827-F47F-44DA-A384-24CC3C104F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33366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D165087-F03A-7578-AF7B-B95AE996B9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475CB6-F8BD-8DAA-05CB-5C956A08E5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83B190-C708-A5A4-7877-9A2FFA2F7F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D3265-8DC4-4CC5-A5F3-152FAA360B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2475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01422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3D0B25-2DC3-A6B5-4E48-08C86208EE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8C9747-398B-ACA2-1EC4-AF947EA2BB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564D50-A945-5373-20C6-333DE424D7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1B9436-D186-47BF-9F8D-BF76207BCA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51158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88CB084-F27C-EE47-8A53-B7EAF6423E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CE26895-7FFF-139C-BEC9-279AF3C224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CC7D682-6460-FB83-C8DA-9576074458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ADD17-BE8E-4CA5-943A-5FA1C4A33C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266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CD98085-7109-2206-DABB-3FEBB84DE8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1B00D54-2425-C606-B26C-D593846819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1CB102F-D467-0CB6-8788-CE8FE3DA47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F3DD4-0F56-4CFF-9A65-8D49F05688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30413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58BFEE8-6189-C097-F18C-0016655D77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D6CAD0A-1AF4-3DBF-8515-1E50F004C1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7D910C0-4F1A-D552-B9CC-D7A8F4FB15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BC561-09BF-4170-B2EC-00B19139E5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8630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0A1EAA-7126-D474-7624-E0FD4F738B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9EF7BA-269F-5D9D-8A17-8EEBAC7D73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006DA9-3CD4-118E-89A9-CD36D65EC9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8ACAB-81CC-4536-9E84-FCE4901953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6927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41F87F-D318-10C0-BE77-F4DD81CE2D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18474C-4C01-8B26-7BD1-35D1732C4D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7DFBCB-6A58-81B6-5722-6789ADC66B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AFD07-63FE-4D43-9972-6F1D656909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39403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E46276-C3A4-3E3C-5C5C-FBF5C10D67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500F68-FCAF-F589-E1D8-D7D235FDF2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100331-D8F8-D559-74CD-2086EA8240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B74E9-27E1-44B1-955F-EAEF739D67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16366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848B31C-2494-05E8-776C-270CEF4CE1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EBCE69-A5C0-5A22-6C21-996EE53554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987A5E3-1D02-9F02-3B18-840FD45542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382A2-DE60-41EA-861D-A177BDE362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3085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5338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2374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bg>
      <p:bgPr>
        <a:solidFill>
          <a:srgbClr val="E36C09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667" name="Google Shape;667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68" name="Google Shape;668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69" name="Google Shape;669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1" name="Google Shape;671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2" name="Google Shape;672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73" name="Google Shape;673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5" name="Google Shape;675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8" name="Google Shape;678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79" name="Google Shape;679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1" name="Google Shape;681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82" name="Google Shape;682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4" name="Google Shape;684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85" name="Google Shape;685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7" name="Google Shape;687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9" name="Google Shape;689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9198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s and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930B37-7A28-E643-8B9C-C6140A809E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576456" y="4619530"/>
            <a:ext cx="4615543" cy="22384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6FBE46-669E-BF49-A96C-097A84C85B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4186387"/>
            <a:ext cx="3788229" cy="267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248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image" Target="../media/image12.jpeg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3.jp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035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73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67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5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defTabSz="1087940" rtl="0" eaLnBrk="1" latinLnBrk="0" hangingPunct="1">
        <a:spcBef>
          <a:spcPct val="0"/>
        </a:spcBef>
        <a:buNone/>
        <a:defRPr sz="52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978" indent="-407978" algn="l" defTabSz="1087940" rtl="0" eaLnBrk="1" latinLnBrk="0" hangingPunct="1">
        <a:spcBef>
          <a:spcPct val="20000"/>
        </a:spcBef>
        <a:buFont typeface="Arial" pitchFamily="34" charset="0"/>
        <a:buChar char="•"/>
        <a:defRPr sz="3820" kern="1200">
          <a:solidFill>
            <a:schemeClr val="tx1"/>
          </a:solidFill>
          <a:latin typeface="+mn-lt"/>
          <a:ea typeface="+mn-ea"/>
          <a:cs typeface="+mn-cs"/>
        </a:defRPr>
      </a:lvl1pPr>
      <a:lvl2pPr marL="883952" indent="-339982" algn="l" defTabSz="1087940" rtl="0" eaLnBrk="1" latinLnBrk="0" hangingPunct="1">
        <a:spcBef>
          <a:spcPct val="20000"/>
        </a:spcBef>
        <a:buFont typeface="Arial" pitchFamily="34" charset="0"/>
        <a:buChar char="–"/>
        <a:defRPr sz="3296" kern="1200">
          <a:solidFill>
            <a:schemeClr val="tx1"/>
          </a:solidFill>
          <a:latin typeface="+mn-lt"/>
          <a:ea typeface="+mn-ea"/>
          <a:cs typeface="+mn-cs"/>
        </a:defRPr>
      </a:lvl2pPr>
      <a:lvl3pPr marL="1359926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846" kern="1200">
          <a:solidFill>
            <a:schemeClr val="tx1"/>
          </a:solidFill>
          <a:latin typeface="+mn-lt"/>
          <a:ea typeface="+mn-ea"/>
          <a:cs typeface="+mn-cs"/>
        </a:defRPr>
      </a:lvl3pPr>
      <a:lvl4pPr marL="1903897" indent="-271985" algn="l" defTabSz="1087940" rtl="0" eaLnBrk="1" latinLnBrk="0" hangingPunct="1">
        <a:spcBef>
          <a:spcPct val="20000"/>
        </a:spcBef>
        <a:buFont typeface="Arial" pitchFamily="34" charset="0"/>
        <a:buChar char="–"/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47867" indent="-271985" algn="l" defTabSz="1087940" rtl="0" eaLnBrk="1" latinLnBrk="0" hangingPunct="1">
        <a:spcBef>
          <a:spcPct val="20000"/>
        </a:spcBef>
        <a:buFont typeface="Arial" pitchFamily="34" charset="0"/>
        <a:buChar char="»"/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299183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53580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079778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623749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1pPr>
      <a:lvl2pPr marL="54397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2pPr>
      <a:lvl3pPr marL="108794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3pPr>
      <a:lvl4pPr marL="1631911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4pPr>
      <a:lvl5pPr marL="217588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5pPr>
      <a:lvl6pPr marL="271985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6pPr>
      <a:lvl7pPr marL="326382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7pPr>
      <a:lvl8pPr marL="380779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8pPr>
      <a:lvl9pPr marL="4351763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41B1D72-EBAA-690A-DA26-169AA43FD0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195F9DC-7D7C-ADCF-3BAD-C75F7EF6BE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79DB2DC-C30F-4646-8ABB-81DDF602B49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01B1D0E-ABD7-15B9-6118-4404C769C2F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4836290-7B56-851E-8E6A-4A23F4E65C6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46BD2F2-99D3-4533-873B-5E98DBD29D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8727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9.wm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audio" Target="../media/audio2.wav"/><Relationship Id="rId7" Type="http://schemas.openxmlformats.org/officeDocument/2006/relationships/image" Target="../media/image2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slide" Target="slide9.xml"/><Relationship Id="rId9" Type="http://schemas.openxmlformats.org/officeDocument/2006/relationships/image" Target="../media/image30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audio" Target="../media/audio2.wav"/><Relationship Id="rId7" Type="http://schemas.openxmlformats.org/officeDocument/2006/relationships/image" Target="../media/image2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slide" Target="slide9.xml"/><Relationship Id="rId9" Type="http://schemas.openxmlformats.org/officeDocument/2006/relationships/image" Target="../media/image30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14.xml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8.xml"/><Relationship Id="rId7" Type="http://schemas.microsoft.com/office/2007/relationships/hdphoto" Target="../media/hdphoto3.wdp"/><Relationship Id="rId12" Type="http://schemas.openxmlformats.org/officeDocument/2006/relationships/image" Target="../media/image40.png"/><Relationship Id="rId17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43.pn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36.png"/><Relationship Id="rId7" Type="http://schemas.openxmlformats.org/officeDocument/2006/relationships/image" Target="../media/image48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47.png"/><Relationship Id="rId4" Type="http://schemas.microsoft.com/office/2007/relationships/hdphoto" Target="../media/hdphoto3.wdp"/><Relationship Id="rId9" Type="http://schemas.openxmlformats.org/officeDocument/2006/relationships/slide" Target="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2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7.gif"/><Relationship Id="rId5" Type="http://schemas.openxmlformats.org/officeDocument/2006/relationships/slide" Target="slide4.xml"/><Relationship Id="rId10" Type="http://schemas.openxmlformats.org/officeDocument/2006/relationships/image" Target="../media/image30.gif"/><Relationship Id="rId4" Type="http://schemas.openxmlformats.org/officeDocument/2006/relationships/audio" Target="../media/audio3.wav"/><Relationship Id="rId9" Type="http://schemas.openxmlformats.org/officeDocument/2006/relationships/image" Target="../media/image19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audio" Target="../media/audio2.wav"/><Relationship Id="rId7" Type="http://schemas.openxmlformats.org/officeDocument/2006/relationships/image" Target="../media/image2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slide" Target="slide4.xml"/><Relationship Id="rId9" Type="http://schemas.openxmlformats.org/officeDocument/2006/relationships/image" Target="../media/image3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5" y="4906745"/>
            <a:ext cx="2187972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120741" y="1728698"/>
            <a:ext cx="10112236" cy="3432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defRPr/>
            </a:pPr>
            <a:endParaRPr lang="vi-VN" sz="48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hangingPunct="1">
              <a:defRPr/>
            </a:pPr>
            <a:r>
              <a:rPr lang="en-US" sz="7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– LỚP 3</a:t>
            </a:r>
          </a:p>
          <a:p>
            <a:pPr eaLnBrk="1" hangingPunct="1">
              <a:defRPr/>
            </a:pPr>
            <a:endParaRPr lang="en-US" altLang="en-US" sz="4800" b="1" dirty="0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>
              <a:defRPr/>
            </a:pPr>
            <a:r>
              <a:rPr lang="en-US" altLang="en-US" sz="4800" b="1">
                <a:solidFill>
                  <a:srgbClr val="FF0066"/>
                </a:solidFill>
                <a:latin typeface="Times New Roman" pitchFamily="18" charset="0"/>
              </a:rPr>
              <a:t>              </a:t>
            </a:r>
            <a:endParaRPr lang="en-US" altLang="en-US" sz="4000" b="1" dirty="0">
              <a:solidFill>
                <a:srgbClr val="008000"/>
              </a:solidFill>
              <a:latin typeface="Times New Roman" pitchFamily="18" charset="0"/>
            </a:endParaRPr>
          </a:p>
        </p:txBody>
      </p: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228636" y="5062881"/>
            <a:ext cx="870958" cy="113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04983" y="6067238"/>
            <a:ext cx="800984" cy="58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5340" y="-77976"/>
            <a:ext cx="1035721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8A736787-AD21-E850-4EC4-098124B5CC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5063" y="6230939"/>
            <a:ext cx="457200" cy="515937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>
              <a:solidFill>
                <a:srgbClr val="006666"/>
              </a:solidFill>
              <a:latin typeface=".VnTime" panose="020B7200000000000000" pitchFamily="34" charset="0"/>
            </a:endParaRP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8B89B131-7021-3103-3DC2-511212A76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1696" y="574676"/>
            <a:ext cx="10863617" cy="543242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>
              <a:solidFill>
                <a:srgbClr val="006666"/>
              </a:solidFill>
              <a:latin typeface=".VnTime" panose="020B7200000000000000" pitchFamily="34" charset="0"/>
            </a:endParaRPr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E9B70D14-A769-BC9C-CDD7-1AEC54823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1696" y="1447800"/>
            <a:ext cx="10863617" cy="36068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24933" name="Text Box 5">
            <a:extLst>
              <a:ext uri="{FF2B5EF4-FFF2-40B4-BE49-F238E27FC236}">
                <a16:creationId xmlns:a16="http://schemas.microsoft.com/office/drawing/2014/main" id="{75C3935E-2CFA-BC00-B631-1B5C21E9E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557" y="1756400"/>
            <a:ext cx="10327028" cy="21093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b="1" dirty="0">
                <a:solidFill>
                  <a:schemeClr val="accent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c. N </a:t>
            </a:r>
            <a:r>
              <a:rPr lang="en-US" b="1" dirty="0" err="1">
                <a:solidFill>
                  <a:schemeClr val="accent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trung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thẳng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BC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r>
              <a:rPr lang="en-US" alt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  <a:p>
            <a:pPr marL="0" indent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b="1" dirty="0">
              <a:solidFill>
                <a:srgbClr val="006666"/>
              </a:solidFill>
              <a:latin typeface="Arial"/>
            </a:endParaRPr>
          </a:p>
          <a:p>
            <a:pPr marL="0" indent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b="1" dirty="0">
              <a:solidFill>
                <a:srgbClr val="006666"/>
              </a:solidFill>
              <a:latin typeface="Arial"/>
            </a:endParaRPr>
          </a:p>
          <a:p>
            <a:pPr marL="0" indent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b="1" dirty="0">
              <a:solidFill>
                <a:srgbClr val="006666"/>
              </a:solidFill>
              <a:latin typeface="Arial"/>
            </a:endParaRPr>
          </a:p>
        </p:txBody>
      </p:sp>
      <p:sp>
        <p:nvSpPr>
          <p:cNvPr id="14342" name="Text Box 6">
            <a:extLst>
              <a:ext uri="{FF2B5EF4-FFF2-40B4-BE49-F238E27FC236}">
                <a16:creationId xmlns:a16="http://schemas.microsoft.com/office/drawing/2014/main" id="{78A991C9-F2B1-E69A-686E-9030FDD1B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685800"/>
            <a:ext cx="1557338" cy="579438"/>
          </a:xfrm>
          <a:prstGeom prst="rect">
            <a:avLst/>
          </a:prstGeom>
          <a:solidFill>
            <a:srgbClr val="0099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Arial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rgbClr val="FFFFFF"/>
                </a:solidFill>
                <a:latin typeface="Arial"/>
                <a:cs typeface="Times New Roman" panose="02020603050405020304" pitchFamily="18" charset="0"/>
              </a:rPr>
              <a:t> c</a:t>
            </a:r>
          </a:p>
        </p:txBody>
      </p:sp>
      <p:pic>
        <p:nvPicPr>
          <p:cNvPr id="124935" name="Picture 7" descr="6282A33D3F464C77A9A4C1352497B7A3">
            <a:extLst>
              <a:ext uri="{FF2B5EF4-FFF2-40B4-BE49-F238E27FC236}">
                <a16:creationId xmlns:a16="http://schemas.microsoft.com/office/drawing/2014/main" id="{BD00F0AD-9F9E-B0DE-4165-47B9DC82D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850" y="51260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4936" name="Group 8">
            <a:extLst>
              <a:ext uri="{FF2B5EF4-FFF2-40B4-BE49-F238E27FC236}">
                <a16:creationId xmlns:a16="http://schemas.microsoft.com/office/drawing/2014/main" id="{492D8308-5E93-97E9-4E15-25E34F08CD47}"/>
              </a:ext>
            </a:extLst>
          </p:cNvPr>
          <p:cNvGrpSpPr>
            <a:grpSpLocks/>
          </p:cNvGrpSpPr>
          <p:nvPr/>
        </p:nvGrpSpPr>
        <p:grpSpPr bwMode="auto">
          <a:xfrm>
            <a:off x="3327399" y="5106164"/>
            <a:ext cx="8273197" cy="718373"/>
            <a:chOff x="960" y="3216"/>
            <a:chExt cx="4800" cy="672"/>
          </a:xfrm>
        </p:grpSpPr>
        <p:sp>
          <p:nvSpPr>
            <p:cNvPr id="15402" name="AutoShape 9">
              <a:extLst>
                <a:ext uri="{FF2B5EF4-FFF2-40B4-BE49-F238E27FC236}">
                  <a16:creationId xmlns:a16="http://schemas.microsoft.com/office/drawing/2014/main" id="{2888C417-A66C-C0C8-E57C-2E866CE889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24938" name="AutoShape 10">
              <a:extLst>
                <a:ext uri="{FF2B5EF4-FFF2-40B4-BE49-F238E27FC236}">
                  <a16:creationId xmlns:a16="http://schemas.microsoft.com/office/drawing/2014/main" id="{3A4AC63D-20FB-221F-485C-0EE72F77E74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3"/>
              <a:ext cx="904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6666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24939" name="Text Box 11">
              <a:extLst>
                <a:ext uri="{FF2B5EF4-FFF2-40B4-BE49-F238E27FC236}">
                  <a16:creationId xmlns:a16="http://schemas.microsoft.com/office/drawing/2014/main" id="{497A8891-3EBE-4F5A-5AC7-E4AACD328DD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070" y="3408"/>
              <a:ext cx="972" cy="4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Times New Roman" pitchFamily="18" charset="0"/>
                </a:rPr>
                <a:t>ĐÁP ÁN:</a:t>
              </a:r>
            </a:p>
          </p:txBody>
        </p:sp>
      </p:grpSp>
      <p:sp>
        <p:nvSpPr>
          <p:cNvPr id="124941" name="AutoShape 13">
            <a:extLst>
              <a:ext uri="{FF2B5EF4-FFF2-40B4-BE49-F238E27FC236}">
                <a16:creationId xmlns:a16="http://schemas.microsoft.com/office/drawing/2014/main" id="{30623893-E772-1BEB-CB5D-F8617253F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850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24942" name="AutoShape 14">
            <a:extLst>
              <a:ext uri="{FF2B5EF4-FFF2-40B4-BE49-F238E27FC236}">
                <a16:creationId xmlns:a16="http://schemas.microsoft.com/office/drawing/2014/main" id="{7A737F30-89E7-377B-6EA7-D25BA15CF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025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124943" name="AutoShape 15">
            <a:extLst>
              <a:ext uri="{FF2B5EF4-FFF2-40B4-BE49-F238E27FC236}">
                <a16:creationId xmlns:a16="http://schemas.microsoft.com/office/drawing/2014/main" id="{E9A1ED59-8142-DC74-7CC1-C59604243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24944" name="AutoShape 16">
            <a:extLst>
              <a:ext uri="{FF2B5EF4-FFF2-40B4-BE49-F238E27FC236}">
                <a16:creationId xmlns:a16="http://schemas.microsoft.com/office/drawing/2014/main" id="{A408DF97-4FA0-070C-866F-CB82DFE7D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24945" name="AutoShape 17">
            <a:extLst>
              <a:ext uri="{FF2B5EF4-FFF2-40B4-BE49-F238E27FC236}">
                <a16:creationId xmlns:a16="http://schemas.microsoft.com/office/drawing/2014/main" id="{6CCE9E84-CFDF-92A4-58BF-315E4B123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24946" name="AutoShape 18">
            <a:extLst>
              <a:ext uri="{FF2B5EF4-FFF2-40B4-BE49-F238E27FC236}">
                <a16:creationId xmlns:a16="http://schemas.microsoft.com/office/drawing/2014/main" id="{A77E54E0-8AFC-A4CE-1683-16A3CC264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124947" name="AutoShape 19">
            <a:extLst>
              <a:ext uri="{FF2B5EF4-FFF2-40B4-BE49-F238E27FC236}">
                <a16:creationId xmlns:a16="http://schemas.microsoft.com/office/drawing/2014/main" id="{90DA49FE-2BA2-F2BD-6E03-2A1916303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6</a:t>
            </a:r>
          </a:p>
        </p:txBody>
      </p:sp>
      <p:sp>
        <p:nvSpPr>
          <p:cNvPr id="124948" name="AutoShape 20">
            <a:extLst>
              <a:ext uri="{FF2B5EF4-FFF2-40B4-BE49-F238E27FC236}">
                <a16:creationId xmlns:a16="http://schemas.microsoft.com/office/drawing/2014/main" id="{6315CC8C-712C-9897-043A-A182A6737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7</a:t>
            </a:r>
          </a:p>
        </p:txBody>
      </p:sp>
      <p:sp>
        <p:nvSpPr>
          <p:cNvPr id="124949" name="AutoShape 21">
            <a:extLst>
              <a:ext uri="{FF2B5EF4-FFF2-40B4-BE49-F238E27FC236}">
                <a16:creationId xmlns:a16="http://schemas.microsoft.com/office/drawing/2014/main" id="{2E87A40B-BCC0-7465-F624-982E0BE484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8</a:t>
            </a:r>
          </a:p>
        </p:txBody>
      </p:sp>
      <p:sp>
        <p:nvSpPr>
          <p:cNvPr id="124950" name="AutoShape 22">
            <a:extLst>
              <a:ext uri="{FF2B5EF4-FFF2-40B4-BE49-F238E27FC236}">
                <a16:creationId xmlns:a16="http://schemas.microsoft.com/office/drawing/2014/main" id="{A8137AD8-9C68-CFEB-1BA9-CCEB4E4B0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9</a:t>
            </a:r>
          </a:p>
        </p:txBody>
      </p:sp>
      <p:sp>
        <p:nvSpPr>
          <p:cNvPr id="124951" name="AutoShape 23">
            <a:extLst>
              <a:ext uri="{FF2B5EF4-FFF2-40B4-BE49-F238E27FC236}">
                <a16:creationId xmlns:a16="http://schemas.microsoft.com/office/drawing/2014/main" id="{E72B2FC0-DD9F-ADDF-8EC8-DD98D64BB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10</a:t>
            </a:r>
          </a:p>
        </p:txBody>
      </p:sp>
      <p:sp>
        <p:nvSpPr>
          <p:cNvPr id="124952" name="AutoShape 24">
            <a:extLst>
              <a:ext uri="{FF2B5EF4-FFF2-40B4-BE49-F238E27FC236}">
                <a16:creationId xmlns:a16="http://schemas.microsoft.com/office/drawing/2014/main" id="{2232097D-6148-85E5-33B0-4277A522F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11</a:t>
            </a:r>
          </a:p>
        </p:txBody>
      </p:sp>
      <p:sp>
        <p:nvSpPr>
          <p:cNvPr id="124953" name="AutoShape 25">
            <a:extLst>
              <a:ext uri="{FF2B5EF4-FFF2-40B4-BE49-F238E27FC236}">
                <a16:creationId xmlns:a16="http://schemas.microsoft.com/office/drawing/2014/main" id="{52091BDF-5122-C933-6EF0-F36F3070A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12</a:t>
            </a:r>
          </a:p>
        </p:txBody>
      </p:sp>
      <p:sp>
        <p:nvSpPr>
          <p:cNvPr id="124954" name="AutoShape 26">
            <a:extLst>
              <a:ext uri="{FF2B5EF4-FFF2-40B4-BE49-F238E27FC236}">
                <a16:creationId xmlns:a16="http://schemas.microsoft.com/office/drawing/2014/main" id="{50DA2E50-AD34-FED6-D5EB-462334C0C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13</a:t>
            </a:r>
          </a:p>
        </p:txBody>
      </p:sp>
      <p:sp>
        <p:nvSpPr>
          <p:cNvPr id="124955" name="AutoShape 27">
            <a:extLst>
              <a:ext uri="{FF2B5EF4-FFF2-40B4-BE49-F238E27FC236}">
                <a16:creationId xmlns:a16="http://schemas.microsoft.com/office/drawing/2014/main" id="{AD8982A6-6B6D-88F7-A506-AB3AC4243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14</a:t>
            </a:r>
          </a:p>
        </p:txBody>
      </p:sp>
      <p:sp>
        <p:nvSpPr>
          <p:cNvPr id="124956" name="AutoShape 28">
            <a:extLst>
              <a:ext uri="{FF2B5EF4-FFF2-40B4-BE49-F238E27FC236}">
                <a16:creationId xmlns:a16="http://schemas.microsoft.com/office/drawing/2014/main" id="{A2BBAB29-618D-B3A7-216E-7AD6C8028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15</a:t>
            </a:r>
          </a:p>
        </p:txBody>
      </p:sp>
      <p:sp>
        <p:nvSpPr>
          <p:cNvPr id="124957" name="AutoShape 29">
            <a:extLst>
              <a:ext uri="{FF2B5EF4-FFF2-40B4-BE49-F238E27FC236}">
                <a16:creationId xmlns:a16="http://schemas.microsoft.com/office/drawing/2014/main" id="{35C05F06-026D-E988-9A06-E51FAE991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16</a:t>
            </a:r>
          </a:p>
        </p:txBody>
      </p:sp>
      <p:sp>
        <p:nvSpPr>
          <p:cNvPr id="124958" name="AutoShape 30">
            <a:extLst>
              <a:ext uri="{FF2B5EF4-FFF2-40B4-BE49-F238E27FC236}">
                <a16:creationId xmlns:a16="http://schemas.microsoft.com/office/drawing/2014/main" id="{7D92A1EA-8B20-3C4A-2493-C2E0C476E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17</a:t>
            </a:r>
          </a:p>
        </p:txBody>
      </p:sp>
      <p:sp>
        <p:nvSpPr>
          <p:cNvPr id="124959" name="AutoShape 31">
            <a:extLst>
              <a:ext uri="{FF2B5EF4-FFF2-40B4-BE49-F238E27FC236}">
                <a16:creationId xmlns:a16="http://schemas.microsoft.com/office/drawing/2014/main" id="{5CEAA4EF-BC1F-D7DD-119B-4FAFFE091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18</a:t>
            </a:r>
          </a:p>
        </p:txBody>
      </p:sp>
      <p:sp>
        <p:nvSpPr>
          <p:cNvPr id="124960" name="AutoShape 32">
            <a:extLst>
              <a:ext uri="{FF2B5EF4-FFF2-40B4-BE49-F238E27FC236}">
                <a16:creationId xmlns:a16="http://schemas.microsoft.com/office/drawing/2014/main" id="{3F67BA81-ACDC-13CB-AAB9-4777651FD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19</a:t>
            </a:r>
          </a:p>
        </p:txBody>
      </p:sp>
      <p:sp>
        <p:nvSpPr>
          <p:cNvPr id="124961" name="AutoShape 33">
            <a:extLst>
              <a:ext uri="{FF2B5EF4-FFF2-40B4-BE49-F238E27FC236}">
                <a16:creationId xmlns:a16="http://schemas.microsoft.com/office/drawing/2014/main" id="{B5377F79-0415-89C8-0F26-2A708ABED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20</a:t>
            </a:r>
          </a:p>
        </p:txBody>
      </p:sp>
      <p:sp>
        <p:nvSpPr>
          <p:cNvPr id="124965" name="Rectangle 37">
            <a:extLst>
              <a:ext uri="{FF2B5EF4-FFF2-40B4-BE49-F238E27FC236}">
                <a16:creationId xmlns:a16="http://schemas.microsoft.com/office/drawing/2014/main" id="{DB2721C6-6C48-385C-3234-6392B2B40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5105400"/>
            <a:ext cx="5454650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b="1" dirty="0">
                <a:solidFill>
                  <a:srgbClr val="FF1D1D"/>
                </a:solidFill>
                <a:latin typeface="Arial"/>
                <a:cs typeface="Times New Roman" panose="02020603050405020304" pitchFamily="18" charset="0"/>
              </a:rPr>
              <a:t> S</a:t>
            </a:r>
            <a:endParaRPr lang="en-US" altLang="en-US" b="1" i="1" dirty="0">
              <a:solidFill>
                <a:srgbClr val="0000FF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24966" name="AutoShape 38">
            <a:extLst>
              <a:ext uri="{FF2B5EF4-FFF2-40B4-BE49-F238E27FC236}">
                <a16:creationId xmlns:a16="http://schemas.microsoft.com/office/drawing/2014/main" id="{2A9D15F2-72F6-9A4F-0B1D-F12CA4D04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2413" y="6357938"/>
            <a:ext cx="1052512" cy="2714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8B049"/>
              </a:gs>
              <a:gs pos="9000">
                <a:srgbClr val="B43E85"/>
              </a:gs>
              <a:gs pos="15500">
                <a:srgbClr val="C50849"/>
              </a:gs>
              <a:gs pos="16499">
                <a:srgbClr val="F952A0"/>
              </a:gs>
              <a:gs pos="18500">
                <a:srgbClr val="FEE7F2"/>
              </a:gs>
              <a:gs pos="39500">
                <a:srgbClr val="F8B049"/>
              </a:gs>
              <a:gs pos="43500">
                <a:srgbClr val="F8B049"/>
              </a:gs>
              <a:gs pos="50000">
                <a:srgbClr val="FC9FCB"/>
              </a:gs>
              <a:gs pos="56500">
                <a:srgbClr val="F8B049"/>
              </a:gs>
              <a:gs pos="60501">
                <a:srgbClr val="F8B049"/>
              </a:gs>
              <a:gs pos="81500">
                <a:srgbClr val="FEE7F2"/>
              </a:gs>
              <a:gs pos="83501">
                <a:srgbClr val="F952A0"/>
              </a:gs>
              <a:gs pos="84500">
                <a:srgbClr val="C50849"/>
              </a:gs>
              <a:gs pos="91000">
                <a:srgbClr val="B43E85"/>
              </a:gs>
              <a:gs pos="100000">
                <a:srgbClr val="F8B049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FF0000"/>
                </a:solidFill>
                <a:latin typeface=".VnArial Narrow" panose="020B7200000000000000" pitchFamily="34" charset="0"/>
              </a:rPr>
              <a:t>Thêi gian</a:t>
            </a:r>
          </a:p>
        </p:txBody>
      </p:sp>
      <p:sp>
        <p:nvSpPr>
          <p:cNvPr id="124967" name="AutoShape 39">
            <a:extLst>
              <a:ext uri="{FF2B5EF4-FFF2-40B4-BE49-F238E27FC236}">
                <a16:creationId xmlns:a16="http://schemas.microsoft.com/office/drawing/2014/main" id="{327DA319-3CFF-2BDD-A005-CA708F29E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7663" y="6335713"/>
            <a:ext cx="990600" cy="317500"/>
          </a:xfrm>
          <a:prstGeom prst="flowChartAlternateProcess">
            <a:avLst/>
          </a:prstGeom>
          <a:gradFill rotWithShape="1">
            <a:gsLst>
              <a:gs pos="0">
                <a:srgbClr val="F8B049">
                  <a:alpha val="81000"/>
                </a:srgbClr>
              </a:gs>
              <a:gs pos="8999">
                <a:srgbClr val="B43E85">
                  <a:alpha val="84420"/>
                </a:srgbClr>
              </a:gs>
              <a:gs pos="15500">
                <a:srgbClr val="C50849">
                  <a:alpha val="86890"/>
                </a:srgbClr>
              </a:gs>
              <a:gs pos="16500">
                <a:srgbClr val="F952A0">
                  <a:alpha val="87270"/>
                </a:srgbClr>
              </a:gs>
              <a:gs pos="18500">
                <a:srgbClr val="FEE7F2">
                  <a:alpha val="88030"/>
                </a:srgbClr>
              </a:gs>
              <a:gs pos="39500">
                <a:srgbClr val="F8B049">
                  <a:alpha val="96010"/>
                </a:srgbClr>
              </a:gs>
              <a:gs pos="43500">
                <a:srgbClr val="F8B049">
                  <a:alpha val="97530"/>
                </a:srgbClr>
              </a:gs>
              <a:gs pos="50000">
                <a:srgbClr val="FC9FCB"/>
              </a:gs>
              <a:gs pos="56500">
                <a:srgbClr val="F8B049">
                  <a:alpha val="97530"/>
                </a:srgbClr>
              </a:gs>
              <a:gs pos="60501">
                <a:srgbClr val="F8B049">
                  <a:alpha val="96010"/>
                </a:srgbClr>
              </a:gs>
              <a:gs pos="81500">
                <a:srgbClr val="FEE7F2">
                  <a:alpha val="88030"/>
                </a:srgbClr>
              </a:gs>
              <a:gs pos="83500">
                <a:srgbClr val="F952A0">
                  <a:alpha val="87270"/>
                </a:srgbClr>
              </a:gs>
              <a:gs pos="84500">
                <a:srgbClr val="C50849">
                  <a:alpha val="86890"/>
                </a:srgbClr>
              </a:gs>
              <a:gs pos="91001">
                <a:srgbClr val="B43E85">
                  <a:alpha val="84420"/>
                </a:srgbClr>
              </a:gs>
              <a:gs pos="100000">
                <a:srgbClr val="F8B049">
                  <a:alpha val="81000"/>
                </a:srgbClr>
              </a:gs>
            </a:gsLst>
            <a:lin ang="5400000" scaled="1"/>
          </a:gradFill>
          <a:ln w="15875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FF0000"/>
                </a:solidFill>
                <a:latin typeface=".VnArial Narrow" pitchFamily="34" charset="0"/>
              </a:rPr>
              <a:t>C©u hái</a:t>
            </a:r>
          </a:p>
        </p:txBody>
      </p:sp>
      <p:pic>
        <p:nvPicPr>
          <p:cNvPr id="15395" name="Picture 42" descr="pretty_flower_yellow_hb">
            <a:extLst>
              <a:ext uri="{FF2B5EF4-FFF2-40B4-BE49-F238E27FC236}">
                <a16:creationId xmlns:a16="http://schemas.microsoft.com/office/drawing/2014/main" id="{C8FC7A91-C3F5-B889-587B-96C04E57FA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638800"/>
            <a:ext cx="8763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6" name="Picture 43" descr="pretty_flower_red_hb">
            <a:extLst>
              <a:ext uri="{FF2B5EF4-FFF2-40B4-BE49-F238E27FC236}">
                <a16:creationId xmlns:a16="http://schemas.microsoft.com/office/drawing/2014/main" id="{73CA835E-7776-D016-DDDE-70F1B3E080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3810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7" name="Picture 44" descr="POINSET2">
            <a:extLst>
              <a:ext uri="{FF2B5EF4-FFF2-40B4-BE49-F238E27FC236}">
                <a16:creationId xmlns:a16="http://schemas.microsoft.com/office/drawing/2014/main" id="{DA6B2B38-0588-65F8-CC81-E336FCA82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224169" y="3969"/>
            <a:ext cx="14478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8" name="Picture 45" descr="POINSET2">
            <a:extLst>
              <a:ext uri="{FF2B5EF4-FFF2-40B4-BE49-F238E27FC236}">
                <a16:creationId xmlns:a16="http://schemas.microsoft.com/office/drawing/2014/main" id="{EFABC8DD-B817-BDC6-D915-D448649D0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20825" y="5337175"/>
            <a:ext cx="1524000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99" name="Text Box 46">
            <a:extLst>
              <a:ext uri="{FF2B5EF4-FFF2-40B4-BE49-F238E27FC236}">
                <a16:creationId xmlns:a16="http://schemas.microsoft.com/office/drawing/2014/main" id="{ED1F3AF5-C418-59F9-0EFF-3716B5F2F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7151"/>
            <a:ext cx="7086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FFFF66"/>
                  </a:outerShdw>
                </a:effectLst>
              </a14:hiddenEffects>
            </a:ext>
          </a:extLst>
        </p:spPr>
        <p:txBody>
          <a:bodyPr anchorCtr="1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20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5400" name="Picture 6" descr="hinh_rungchuôngvang">
            <a:extLst>
              <a:ext uri="{FF2B5EF4-FFF2-40B4-BE49-F238E27FC236}">
                <a16:creationId xmlns:a16="http://schemas.microsoft.com/office/drawing/2014/main" id="{D6F4522A-A339-B245-F2C0-E3D4C388AA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600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Oval 44">
            <a:extLst>
              <a:ext uri="{FF2B5EF4-FFF2-40B4-BE49-F238E27FC236}">
                <a16:creationId xmlns:a16="http://schemas.microsoft.com/office/drawing/2014/main" id="{796AD2F0-ECFA-4899-6329-54B3626959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4313" y="6324600"/>
            <a:ext cx="838200" cy="342900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1400" b="1" dirty="0">
                <a:solidFill>
                  <a:srgbClr val="FF0000"/>
                </a:solidFill>
                <a:latin typeface="VNI 22 JackieO" pitchFamily="2" charset="0"/>
              </a:rPr>
              <a:t>Đáp án</a:t>
            </a:r>
            <a:endParaRPr lang="en-US" sz="1400" b="1" dirty="0">
              <a:solidFill>
                <a:srgbClr val="FF0000"/>
              </a:solidFill>
              <a:latin typeface="VNI 22 JackieO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E27F800-5D94-961F-5F7E-80ECDC797F35}"/>
              </a:ext>
            </a:extLst>
          </p:cNvPr>
          <p:cNvGrpSpPr/>
          <p:nvPr/>
        </p:nvGrpSpPr>
        <p:grpSpPr>
          <a:xfrm>
            <a:off x="2430457" y="2146455"/>
            <a:ext cx="8088320" cy="2616045"/>
            <a:chOff x="1086355" y="988677"/>
            <a:chExt cx="9937877" cy="274539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9897C9E-2C04-712E-F2B4-AD15D6605F7B}"/>
                </a:ext>
              </a:extLst>
            </p:cNvPr>
            <p:cNvGrpSpPr/>
            <p:nvPr/>
          </p:nvGrpSpPr>
          <p:grpSpPr>
            <a:xfrm>
              <a:off x="1235915" y="1062722"/>
              <a:ext cx="9198558" cy="2140984"/>
              <a:chOff x="1230849" y="837817"/>
              <a:chExt cx="9198558" cy="2140984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503747D3-24F1-CDF3-D534-1413D1ADE9BE}"/>
                  </a:ext>
                </a:extLst>
              </p:cNvPr>
              <p:cNvSpPr/>
              <p:nvPr/>
            </p:nvSpPr>
            <p:spPr>
              <a:xfrm>
                <a:off x="10306713" y="837817"/>
                <a:ext cx="122694" cy="108227"/>
              </a:xfrm>
              <a:prstGeom prst="ellipse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B31D296-7646-8A5B-4739-D50B598F37E4}"/>
                  </a:ext>
                </a:extLst>
              </p:cNvPr>
              <p:cNvSpPr/>
              <p:nvPr/>
            </p:nvSpPr>
            <p:spPr>
              <a:xfrm>
                <a:off x="8689487" y="1637989"/>
                <a:ext cx="122694" cy="108227"/>
              </a:xfrm>
              <a:prstGeom prst="ellipse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28A97A7-F0E6-E0C1-0412-542686A0572B}"/>
                  </a:ext>
                </a:extLst>
              </p:cNvPr>
              <p:cNvGrpSpPr/>
              <p:nvPr/>
            </p:nvGrpSpPr>
            <p:grpSpPr>
              <a:xfrm>
                <a:off x="1230849" y="2852382"/>
                <a:ext cx="5160863" cy="126419"/>
                <a:chOff x="3441787" y="1760561"/>
                <a:chExt cx="5160863" cy="126419"/>
              </a:xfrm>
            </p:grpSpPr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6C84C2F8-F44C-2A53-C919-5CA27B0D9C97}"/>
                    </a:ext>
                  </a:extLst>
                </p:cNvPr>
                <p:cNvCxnSpPr/>
                <p:nvPr/>
              </p:nvCxnSpPr>
              <p:spPr>
                <a:xfrm>
                  <a:off x="3562066" y="1849060"/>
                  <a:ext cx="2449684" cy="71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E514C4C5-9007-E5D1-20B3-1E6E5C3A19D9}"/>
                    </a:ext>
                  </a:extLst>
                </p:cNvPr>
                <p:cNvCxnSpPr/>
                <p:nvPr/>
              </p:nvCxnSpPr>
              <p:spPr>
                <a:xfrm>
                  <a:off x="6096000" y="1849131"/>
                  <a:ext cx="2449684" cy="71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BEFDDF4D-F37B-CD68-19C2-356C0DAC4AD6}"/>
                    </a:ext>
                  </a:extLst>
                </p:cNvPr>
                <p:cNvGrpSpPr/>
                <p:nvPr/>
              </p:nvGrpSpPr>
              <p:grpSpPr>
                <a:xfrm>
                  <a:off x="3441787" y="1760561"/>
                  <a:ext cx="5160863" cy="126419"/>
                  <a:chOff x="3441787" y="1760561"/>
                  <a:chExt cx="5160863" cy="126419"/>
                </a:xfrm>
              </p:grpSpPr>
              <p:sp>
                <p:nvSpPr>
                  <p:cNvPr id="21" name="Oval 20">
                    <a:extLst>
                      <a:ext uri="{FF2B5EF4-FFF2-40B4-BE49-F238E27FC236}">
                        <a16:creationId xmlns:a16="http://schemas.microsoft.com/office/drawing/2014/main" id="{53A936D9-AF1B-F5F2-CA40-4E9242322955}"/>
                      </a:ext>
                    </a:extLst>
                  </p:cNvPr>
                  <p:cNvSpPr/>
                  <p:nvPr/>
                </p:nvSpPr>
                <p:spPr>
                  <a:xfrm>
                    <a:off x="8479956" y="1778753"/>
                    <a:ext cx="122694" cy="108227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12700" cap="flat" cmpd="sng" algn="ctr">
                    <a:solidFill>
                      <a:sysClr val="windowText" lastClr="000000">
                        <a:shade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" name="Oval 21">
                    <a:extLst>
                      <a:ext uri="{FF2B5EF4-FFF2-40B4-BE49-F238E27FC236}">
                        <a16:creationId xmlns:a16="http://schemas.microsoft.com/office/drawing/2014/main" id="{3C8F8918-1D73-66CC-E0ED-6D010290552E}"/>
                      </a:ext>
                    </a:extLst>
                  </p:cNvPr>
                  <p:cNvSpPr/>
                  <p:nvPr/>
                </p:nvSpPr>
                <p:spPr>
                  <a:xfrm>
                    <a:off x="3441787" y="1760561"/>
                    <a:ext cx="122694" cy="108227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12700" cap="flat" cmpd="sng" algn="ctr">
                    <a:solidFill>
                      <a:sysClr val="windowText" lastClr="000000">
                        <a:shade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A49EC6D0-1110-16C9-9FF5-84CF8A769DB7}"/>
                      </a:ext>
                    </a:extLst>
                  </p:cNvPr>
                  <p:cNvSpPr/>
                  <p:nvPr/>
                </p:nvSpPr>
                <p:spPr>
                  <a:xfrm>
                    <a:off x="5996197" y="1776481"/>
                    <a:ext cx="122694" cy="108227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12700" cap="flat" cmpd="sng" algn="ctr">
                    <a:solidFill>
                      <a:sysClr val="windowText" lastClr="000000">
                        <a:shade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2FFA5B6-BAF7-78B2-A701-7439E329DDAF}"/>
                  </a:ext>
                </a:extLst>
              </p:cNvPr>
              <p:cNvCxnSpPr/>
              <p:nvPr/>
            </p:nvCxnSpPr>
            <p:spPr>
              <a:xfrm flipV="1">
                <a:off x="6371331" y="1722047"/>
                <a:ext cx="2381446" cy="1218834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5E6C033-33E5-1817-CB1C-0AA5D4A0EBD8}"/>
                  </a:ext>
                </a:extLst>
              </p:cNvPr>
              <p:cNvCxnSpPr/>
              <p:nvPr/>
            </p:nvCxnSpPr>
            <p:spPr>
              <a:xfrm flipV="1">
                <a:off x="8689487" y="891931"/>
                <a:ext cx="1678573" cy="85910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265C78-6E93-9803-A1BC-57FC35BFEAB8}"/>
                </a:ext>
              </a:extLst>
            </p:cNvPr>
            <p:cNvSpPr txBox="1"/>
            <p:nvPr/>
          </p:nvSpPr>
          <p:spPr>
            <a:xfrm>
              <a:off x="1086355" y="3149292"/>
              <a:ext cx="5897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9C10311-B02B-E1BD-D9E8-EFCF06A49244}"/>
                </a:ext>
              </a:extLst>
            </p:cNvPr>
            <p:cNvSpPr txBox="1"/>
            <p:nvPr/>
          </p:nvSpPr>
          <p:spPr>
            <a:xfrm>
              <a:off x="3610801" y="3149292"/>
              <a:ext cx="5897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FB2CB7A-0175-33D3-B156-FF47889E05D5}"/>
                </a:ext>
              </a:extLst>
            </p:cNvPr>
            <p:cNvSpPr txBox="1"/>
            <p:nvPr/>
          </p:nvSpPr>
          <p:spPr>
            <a:xfrm>
              <a:off x="6144735" y="3130905"/>
              <a:ext cx="5897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36937FD-C189-61C7-9F5B-111F00DA2CCC}"/>
                </a:ext>
              </a:extLst>
            </p:cNvPr>
            <p:cNvSpPr txBox="1"/>
            <p:nvPr/>
          </p:nvSpPr>
          <p:spPr>
            <a:xfrm>
              <a:off x="8680310" y="1981108"/>
              <a:ext cx="5897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01A6994-62FB-7C72-CDAC-299B538BA7DA}"/>
                </a:ext>
              </a:extLst>
            </p:cNvPr>
            <p:cNvSpPr txBox="1"/>
            <p:nvPr/>
          </p:nvSpPr>
          <p:spPr>
            <a:xfrm>
              <a:off x="10434473" y="1056073"/>
              <a:ext cx="5897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F00DBA-ECA5-91F0-CDFF-1E3DC779381B}"/>
                </a:ext>
              </a:extLst>
            </p:cNvPr>
            <p:cNvSpPr txBox="1"/>
            <p:nvPr/>
          </p:nvSpPr>
          <p:spPr>
            <a:xfrm>
              <a:off x="4423359" y="2550110"/>
              <a:ext cx="1104468" cy="484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 cm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8742F81-EDAE-ACD6-88A8-DF0B32A0DD62}"/>
                </a:ext>
              </a:extLst>
            </p:cNvPr>
            <p:cNvSpPr txBox="1"/>
            <p:nvPr/>
          </p:nvSpPr>
          <p:spPr>
            <a:xfrm>
              <a:off x="1986908" y="2549376"/>
              <a:ext cx="1104468" cy="484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 cm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218DBF-D9E7-65C5-BAB6-0B684C2D2342}"/>
                </a:ext>
              </a:extLst>
            </p:cNvPr>
            <p:cNvSpPr txBox="1"/>
            <p:nvPr/>
          </p:nvSpPr>
          <p:spPr>
            <a:xfrm rot="19893808">
              <a:off x="8922310" y="988677"/>
              <a:ext cx="1104468" cy="484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 cm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BA32FFF-7524-2B8E-5682-5D674A2D1728}"/>
                </a:ext>
              </a:extLst>
            </p:cNvPr>
            <p:cNvSpPr txBox="1"/>
            <p:nvPr/>
          </p:nvSpPr>
          <p:spPr>
            <a:xfrm rot="19893808">
              <a:off x="6939932" y="2058653"/>
              <a:ext cx="1104468" cy="484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 cm</a:t>
              </a:r>
            </a:p>
          </p:txBody>
        </p:sp>
      </p:grp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49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4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4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4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49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249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249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4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24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249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49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249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24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24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249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9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49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49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249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249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249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7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249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49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4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4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249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5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49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249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249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24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249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3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24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24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24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4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249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1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24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24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24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24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249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9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249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249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24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24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249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7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249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249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24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24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1249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5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24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24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24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24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249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3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249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249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24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24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1249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1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24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24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24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24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1249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39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249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249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24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24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249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47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24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24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24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24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1249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55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249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249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24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24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1249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63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24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24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24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124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1249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71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249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249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24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124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1249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79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24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24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24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124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1249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87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124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124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124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124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1249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95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124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124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24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24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0" dur="1000"/>
                                        <p:tgtEl>
                                          <p:spTgt spid="1249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203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124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2000"/>
                                        <p:tgtEl>
                                          <p:spTgt spid="124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2000"/>
                                        <p:tgtEl>
                                          <p:spTgt spid="1249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4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966"/>
                  </p:tgtEl>
                </p:cond>
              </p:nextCondLst>
            </p:seq>
          </p:childTnLst>
        </p:cTn>
      </p:par>
    </p:tnLst>
    <p:bldLst>
      <p:bldP spid="124933" grpId="0"/>
      <p:bldP spid="124941" grpId="0" animBg="1"/>
      <p:bldP spid="124942" grpId="0" animBg="1"/>
      <p:bldP spid="124943" grpId="0" animBg="1"/>
      <p:bldP spid="124944" grpId="0" animBg="1"/>
      <p:bldP spid="124945" grpId="0" animBg="1"/>
      <p:bldP spid="124946" grpId="0" animBg="1"/>
      <p:bldP spid="124947" grpId="0" animBg="1"/>
      <p:bldP spid="124948" grpId="0" animBg="1"/>
      <p:bldP spid="124949" grpId="0" animBg="1"/>
      <p:bldP spid="124950" grpId="0" animBg="1"/>
      <p:bldP spid="124951" grpId="0" animBg="1"/>
      <p:bldP spid="124952" grpId="0" animBg="1"/>
      <p:bldP spid="124953" grpId="0" animBg="1"/>
      <p:bldP spid="124954" grpId="0" animBg="1"/>
      <p:bldP spid="124955" grpId="0" animBg="1"/>
      <p:bldP spid="124956" grpId="0" animBg="1"/>
      <p:bldP spid="124957" grpId="0" animBg="1"/>
      <p:bldP spid="124958" grpId="0" animBg="1"/>
      <p:bldP spid="124959" grpId="0" animBg="1"/>
      <p:bldP spid="124960" grpId="0" animBg="1"/>
      <p:bldP spid="12496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8A736787-AD21-E850-4EC4-098124B5CC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5063" y="6230939"/>
            <a:ext cx="457200" cy="515937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>
              <a:solidFill>
                <a:srgbClr val="006666"/>
              </a:solidFill>
              <a:latin typeface=".VnTime" panose="020B7200000000000000" pitchFamily="34" charset="0"/>
            </a:endParaRP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8B89B131-7021-3103-3DC2-511212A76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8173" y="574676"/>
            <a:ext cx="10426890" cy="543242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>
              <a:solidFill>
                <a:srgbClr val="006666"/>
              </a:solidFill>
              <a:latin typeface=".VnTime" panose="020B7200000000000000" pitchFamily="34" charset="0"/>
            </a:endParaRPr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E9B70D14-A769-BC9C-CDD7-1AEC54823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8173" y="1447800"/>
            <a:ext cx="10426890" cy="36068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24933" name="Text Box 5">
            <a:extLst>
              <a:ext uri="{FF2B5EF4-FFF2-40B4-BE49-F238E27FC236}">
                <a16:creationId xmlns:a16="http://schemas.microsoft.com/office/drawing/2014/main" id="{75C3935E-2CFA-BC00-B631-1B5C21E9E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7100" y="2057400"/>
            <a:ext cx="8470900" cy="210936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d. B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giữa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M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N.</a:t>
            </a:r>
            <a:r>
              <a:rPr lang="en-US" alt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</a:rPr>
              <a:t>                </a:t>
            </a:r>
          </a:p>
          <a:p>
            <a:pPr marL="514350" indent="-51435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AutoNum type="alphaUcPeriod"/>
              <a:defRPr/>
            </a:pPr>
            <a:endParaRPr lang="en-US" altLang="en-US" b="1" dirty="0">
              <a:solidFill>
                <a:srgbClr val="006666"/>
              </a:solidFill>
              <a:latin typeface="Arial"/>
            </a:endParaRPr>
          </a:p>
          <a:p>
            <a:pPr marL="514350" indent="-51435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AutoNum type="alphaUcPeriod"/>
              <a:defRPr/>
            </a:pPr>
            <a:endParaRPr lang="en-US" altLang="en-US" b="1" dirty="0">
              <a:solidFill>
                <a:srgbClr val="006666"/>
              </a:solidFill>
              <a:latin typeface="Arial"/>
            </a:endParaRPr>
          </a:p>
          <a:p>
            <a:pPr marL="0" indent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b="1" dirty="0">
              <a:solidFill>
                <a:srgbClr val="006666"/>
              </a:solidFill>
              <a:latin typeface="Arial"/>
            </a:endParaRPr>
          </a:p>
        </p:txBody>
      </p:sp>
      <p:sp>
        <p:nvSpPr>
          <p:cNvPr id="14342" name="Text Box 6">
            <a:extLst>
              <a:ext uri="{FF2B5EF4-FFF2-40B4-BE49-F238E27FC236}">
                <a16:creationId xmlns:a16="http://schemas.microsoft.com/office/drawing/2014/main" id="{78A991C9-F2B1-E69A-686E-9030FDD1B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685800"/>
            <a:ext cx="1557338" cy="579438"/>
          </a:xfrm>
          <a:prstGeom prst="rect">
            <a:avLst/>
          </a:prstGeom>
          <a:solidFill>
            <a:srgbClr val="0099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Arial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rgbClr val="FFFFFF"/>
                </a:solidFill>
                <a:latin typeface="Arial"/>
                <a:cs typeface="Times New Roman" panose="02020603050405020304" pitchFamily="18" charset="0"/>
              </a:rPr>
              <a:t> d</a:t>
            </a:r>
          </a:p>
        </p:txBody>
      </p:sp>
      <p:pic>
        <p:nvPicPr>
          <p:cNvPr id="124935" name="Picture 7" descr="6282A33D3F464C77A9A4C1352497B7A3">
            <a:extLst>
              <a:ext uri="{FF2B5EF4-FFF2-40B4-BE49-F238E27FC236}">
                <a16:creationId xmlns:a16="http://schemas.microsoft.com/office/drawing/2014/main" id="{BD00F0AD-9F9E-B0DE-4165-47B9DC82D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850" y="51260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4936" name="Group 8">
            <a:extLst>
              <a:ext uri="{FF2B5EF4-FFF2-40B4-BE49-F238E27FC236}">
                <a16:creationId xmlns:a16="http://schemas.microsoft.com/office/drawing/2014/main" id="{492D8308-5E93-97E9-4E15-25E34F08CD47}"/>
              </a:ext>
            </a:extLst>
          </p:cNvPr>
          <p:cNvGrpSpPr>
            <a:grpSpLocks/>
          </p:cNvGrpSpPr>
          <p:nvPr/>
        </p:nvGrpSpPr>
        <p:grpSpPr bwMode="auto">
          <a:xfrm>
            <a:off x="3327400" y="5109098"/>
            <a:ext cx="8177663" cy="676140"/>
            <a:chOff x="960" y="3216"/>
            <a:chExt cx="4800" cy="672"/>
          </a:xfrm>
        </p:grpSpPr>
        <p:sp>
          <p:nvSpPr>
            <p:cNvPr id="15402" name="AutoShape 9">
              <a:extLst>
                <a:ext uri="{FF2B5EF4-FFF2-40B4-BE49-F238E27FC236}">
                  <a16:creationId xmlns:a16="http://schemas.microsoft.com/office/drawing/2014/main" id="{2888C417-A66C-C0C8-E57C-2E866CE889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24938" name="AutoShape 10">
              <a:extLst>
                <a:ext uri="{FF2B5EF4-FFF2-40B4-BE49-F238E27FC236}">
                  <a16:creationId xmlns:a16="http://schemas.microsoft.com/office/drawing/2014/main" id="{3A4AC63D-20FB-221F-485C-0EE72F77E74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3"/>
              <a:ext cx="904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6666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24939" name="Text Box 11">
              <a:extLst>
                <a:ext uri="{FF2B5EF4-FFF2-40B4-BE49-F238E27FC236}">
                  <a16:creationId xmlns:a16="http://schemas.microsoft.com/office/drawing/2014/main" id="{497A8891-3EBE-4F5A-5AC7-E4AACD328DD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976" y="3408"/>
              <a:ext cx="1160" cy="4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Times New Roman" pitchFamily="18" charset="0"/>
                </a:rPr>
                <a:t>ĐÁP ÁN:</a:t>
              </a:r>
            </a:p>
          </p:txBody>
        </p:sp>
      </p:grpSp>
      <p:sp>
        <p:nvSpPr>
          <p:cNvPr id="124941" name="AutoShape 13">
            <a:extLst>
              <a:ext uri="{FF2B5EF4-FFF2-40B4-BE49-F238E27FC236}">
                <a16:creationId xmlns:a16="http://schemas.microsoft.com/office/drawing/2014/main" id="{30623893-E772-1BEB-CB5D-F8617253F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850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24942" name="AutoShape 14">
            <a:extLst>
              <a:ext uri="{FF2B5EF4-FFF2-40B4-BE49-F238E27FC236}">
                <a16:creationId xmlns:a16="http://schemas.microsoft.com/office/drawing/2014/main" id="{7A737F30-89E7-377B-6EA7-D25BA15CF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025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124943" name="AutoShape 15">
            <a:extLst>
              <a:ext uri="{FF2B5EF4-FFF2-40B4-BE49-F238E27FC236}">
                <a16:creationId xmlns:a16="http://schemas.microsoft.com/office/drawing/2014/main" id="{E9A1ED59-8142-DC74-7CC1-C59604243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24944" name="AutoShape 16">
            <a:extLst>
              <a:ext uri="{FF2B5EF4-FFF2-40B4-BE49-F238E27FC236}">
                <a16:creationId xmlns:a16="http://schemas.microsoft.com/office/drawing/2014/main" id="{A408DF97-4FA0-070C-866F-CB82DFE7D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24945" name="AutoShape 17">
            <a:extLst>
              <a:ext uri="{FF2B5EF4-FFF2-40B4-BE49-F238E27FC236}">
                <a16:creationId xmlns:a16="http://schemas.microsoft.com/office/drawing/2014/main" id="{6CCE9E84-CFDF-92A4-58BF-315E4B123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24946" name="AutoShape 18">
            <a:extLst>
              <a:ext uri="{FF2B5EF4-FFF2-40B4-BE49-F238E27FC236}">
                <a16:creationId xmlns:a16="http://schemas.microsoft.com/office/drawing/2014/main" id="{A77E54E0-8AFC-A4CE-1683-16A3CC264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124947" name="AutoShape 19">
            <a:extLst>
              <a:ext uri="{FF2B5EF4-FFF2-40B4-BE49-F238E27FC236}">
                <a16:creationId xmlns:a16="http://schemas.microsoft.com/office/drawing/2014/main" id="{90DA49FE-2BA2-F2BD-6E03-2A1916303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6</a:t>
            </a:r>
          </a:p>
        </p:txBody>
      </p:sp>
      <p:sp>
        <p:nvSpPr>
          <p:cNvPr id="124948" name="AutoShape 20">
            <a:extLst>
              <a:ext uri="{FF2B5EF4-FFF2-40B4-BE49-F238E27FC236}">
                <a16:creationId xmlns:a16="http://schemas.microsoft.com/office/drawing/2014/main" id="{6315CC8C-712C-9897-043A-A182A6737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7</a:t>
            </a:r>
          </a:p>
        </p:txBody>
      </p:sp>
      <p:sp>
        <p:nvSpPr>
          <p:cNvPr id="124949" name="AutoShape 21">
            <a:extLst>
              <a:ext uri="{FF2B5EF4-FFF2-40B4-BE49-F238E27FC236}">
                <a16:creationId xmlns:a16="http://schemas.microsoft.com/office/drawing/2014/main" id="{2E87A40B-BCC0-7465-F624-982E0BE484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8</a:t>
            </a:r>
          </a:p>
        </p:txBody>
      </p:sp>
      <p:sp>
        <p:nvSpPr>
          <p:cNvPr id="124950" name="AutoShape 22">
            <a:extLst>
              <a:ext uri="{FF2B5EF4-FFF2-40B4-BE49-F238E27FC236}">
                <a16:creationId xmlns:a16="http://schemas.microsoft.com/office/drawing/2014/main" id="{A8137AD8-9C68-CFEB-1BA9-CCEB4E4B0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9</a:t>
            </a:r>
          </a:p>
        </p:txBody>
      </p:sp>
      <p:sp>
        <p:nvSpPr>
          <p:cNvPr id="124951" name="AutoShape 23">
            <a:extLst>
              <a:ext uri="{FF2B5EF4-FFF2-40B4-BE49-F238E27FC236}">
                <a16:creationId xmlns:a16="http://schemas.microsoft.com/office/drawing/2014/main" id="{E72B2FC0-DD9F-ADDF-8EC8-DD98D64BB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10</a:t>
            </a:r>
          </a:p>
        </p:txBody>
      </p:sp>
      <p:sp>
        <p:nvSpPr>
          <p:cNvPr id="124952" name="AutoShape 24">
            <a:extLst>
              <a:ext uri="{FF2B5EF4-FFF2-40B4-BE49-F238E27FC236}">
                <a16:creationId xmlns:a16="http://schemas.microsoft.com/office/drawing/2014/main" id="{2232097D-6148-85E5-33B0-4277A522F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11</a:t>
            </a:r>
          </a:p>
        </p:txBody>
      </p:sp>
      <p:sp>
        <p:nvSpPr>
          <p:cNvPr id="124953" name="AutoShape 25">
            <a:extLst>
              <a:ext uri="{FF2B5EF4-FFF2-40B4-BE49-F238E27FC236}">
                <a16:creationId xmlns:a16="http://schemas.microsoft.com/office/drawing/2014/main" id="{52091BDF-5122-C933-6EF0-F36F3070A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12</a:t>
            </a:r>
          </a:p>
        </p:txBody>
      </p:sp>
      <p:sp>
        <p:nvSpPr>
          <p:cNvPr id="124954" name="AutoShape 26">
            <a:extLst>
              <a:ext uri="{FF2B5EF4-FFF2-40B4-BE49-F238E27FC236}">
                <a16:creationId xmlns:a16="http://schemas.microsoft.com/office/drawing/2014/main" id="{50DA2E50-AD34-FED6-D5EB-462334C0C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13</a:t>
            </a:r>
          </a:p>
        </p:txBody>
      </p:sp>
      <p:sp>
        <p:nvSpPr>
          <p:cNvPr id="124955" name="AutoShape 27">
            <a:extLst>
              <a:ext uri="{FF2B5EF4-FFF2-40B4-BE49-F238E27FC236}">
                <a16:creationId xmlns:a16="http://schemas.microsoft.com/office/drawing/2014/main" id="{AD8982A6-6B6D-88F7-A506-AB3AC4243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14</a:t>
            </a:r>
          </a:p>
        </p:txBody>
      </p:sp>
      <p:sp>
        <p:nvSpPr>
          <p:cNvPr id="124956" name="AutoShape 28">
            <a:extLst>
              <a:ext uri="{FF2B5EF4-FFF2-40B4-BE49-F238E27FC236}">
                <a16:creationId xmlns:a16="http://schemas.microsoft.com/office/drawing/2014/main" id="{A2BBAB29-618D-B3A7-216E-7AD6C8028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15</a:t>
            </a:r>
          </a:p>
        </p:txBody>
      </p:sp>
      <p:sp>
        <p:nvSpPr>
          <p:cNvPr id="124957" name="AutoShape 29">
            <a:extLst>
              <a:ext uri="{FF2B5EF4-FFF2-40B4-BE49-F238E27FC236}">
                <a16:creationId xmlns:a16="http://schemas.microsoft.com/office/drawing/2014/main" id="{35C05F06-026D-E988-9A06-E51FAE991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16</a:t>
            </a:r>
          </a:p>
        </p:txBody>
      </p:sp>
      <p:sp>
        <p:nvSpPr>
          <p:cNvPr id="124958" name="AutoShape 30">
            <a:extLst>
              <a:ext uri="{FF2B5EF4-FFF2-40B4-BE49-F238E27FC236}">
                <a16:creationId xmlns:a16="http://schemas.microsoft.com/office/drawing/2014/main" id="{7D92A1EA-8B20-3C4A-2493-C2E0C476E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17</a:t>
            </a:r>
          </a:p>
        </p:txBody>
      </p:sp>
      <p:sp>
        <p:nvSpPr>
          <p:cNvPr id="124959" name="AutoShape 31">
            <a:extLst>
              <a:ext uri="{FF2B5EF4-FFF2-40B4-BE49-F238E27FC236}">
                <a16:creationId xmlns:a16="http://schemas.microsoft.com/office/drawing/2014/main" id="{5CEAA4EF-BC1F-D7DD-119B-4FAFFE091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18</a:t>
            </a:r>
          </a:p>
        </p:txBody>
      </p:sp>
      <p:sp>
        <p:nvSpPr>
          <p:cNvPr id="124960" name="AutoShape 32">
            <a:extLst>
              <a:ext uri="{FF2B5EF4-FFF2-40B4-BE49-F238E27FC236}">
                <a16:creationId xmlns:a16="http://schemas.microsoft.com/office/drawing/2014/main" id="{3F67BA81-ACDC-13CB-AAB9-4777651FD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19</a:t>
            </a:r>
          </a:p>
        </p:txBody>
      </p:sp>
      <p:sp>
        <p:nvSpPr>
          <p:cNvPr id="124961" name="AutoShape 33">
            <a:extLst>
              <a:ext uri="{FF2B5EF4-FFF2-40B4-BE49-F238E27FC236}">
                <a16:creationId xmlns:a16="http://schemas.microsoft.com/office/drawing/2014/main" id="{B5377F79-0415-89C8-0F26-2A708ABED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20</a:t>
            </a:r>
          </a:p>
        </p:txBody>
      </p:sp>
      <p:sp>
        <p:nvSpPr>
          <p:cNvPr id="124965" name="Rectangle 37">
            <a:extLst>
              <a:ext uri="{FF2B5EF4-FFF2-40B4-BE49-F238E27FC236}">
                <a16:creationId xmlns:a16="http://schemas.microsoft.com/office/drawing/2014/main" id="{DB2721C6-6C48-385C-3234-6392B2B40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5105400"/>
            <a:ext cx="5454650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b="1" dirty="0">
                <a:solidFill>
                  <a:srgbClr val="FF1D1D"/>
                </a:solidFill>
                <a:latin typeface="Arial"/>
                <a:cs typeface="Times New Roman" panose="02020603050405020304" pitchFamily="18" charset="0"/>
              </a:rPr>
              <a:t> S</a:t>
            </a:r>
            <a:endParaRPr lang="en-US" altLang="en-US" b="1" i="1" dirty="0">
              <a:solidFill>
                <a:srgbClr val="0000FF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24966" name="AutoShape 38">
            <a:extLst>
              <a:ext uri="{FF2B5EF4-FFF2-40B4-BE49-F238E27FC236}">
                <a16:creationId xmlns:a16="http://schemas.microsoft.com/office/drawing/2014/main" id="{2A9D15F2-72F6-9A4F-0B1D-F12CA4D04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2413" y="6357938"/>
            <a:ext cx="1052512" cy="2714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8B049"/>
              </a:gs>
              <a:gs pos="9000">
                <a:srgbClr val="B43E85"/>
              </a:gs>
              <a:gs pos="15500">
                <a:srgbClr val="C50849"/>
              </a:gs>
              <a:gs pos="16499">
                <a:srgbClr val="F952A0"/>
              </a:gs>
              <a:gs pos="18500">
                <a:srgbClr val="FEE7F2"/>
              </a:gs>
              <a:gs pos="39500">
                <a:srgbClr val="F8B049"/>
              </a:gs>
              <a:gs pos="43500">
                <a:srgbClr val="F8B049"/>
              </a:gs>
              <a:gs pos="50000">
                <a:srgbClr val="FC9FCB"/>
              </a:gs>
              <a:gs pos="56500">
                <a:srgbClr val="F8B049"/>
              </a:gs>
              <a:gs pos="60501">
                <a:srgbClr val="F8B049"/>
              </a:gs>
              <a:gs pos="81500">
                <a:srgbClr val="FEE7F2"/>
              </a:gs>
              <a:gs pos="83501">
                <a:srgbClr val="F952A0"/>
              </a:gs>
              <a:gs pos="84500">
                <a:srgbClr val="C50849"/>
              </a:gs>
              <a:gs pos="91000">
                <a:srgbClr val="B43E85"/>
              </a:gs>
              <a:gs pos="100000">
                <a:srgbClr val="F8B049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FF0000"/>
                </a:solidFill>
                <a:latin typeface=".VnArial Narrow" panose="020B7200000000000000" pitchFamily="34" charset="0"/>
              </a:rPr>
              <a:t>Thêi gian</a:t>
            </a:r>
          </a:p>
        </p:txBody>
      </p:sp>
      <p:sp>
        <p:nvSpPr>
          <p:cNvPr id="124967" name="AutoShape 39">
            <a:extLst>
              <a:ext uri="{FF2B5EF4-FFF2-40B4-BE49-F238E27FC236}">
                <a16:creationId xmlns:a16="http://schemas.microsoft.com/office/drawing/2014/main" id="{327DA319-3CFF-2BDD-A005-CA708F29E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7663" y="6335713"/>
            <a:ext cx="990600" cy="317500"/>
          </a:xfrm>
          <a:prstGeom prst="flowChartAlternateProcess">
            <a:avLst/>
          </a:prstGeom>
          <a:gradFill rotWithShape="1">
            <a:gsLst>
              <a:gs pos="0">
                <a:srgbClr val="F8B049">
                  <a:alpha val="81000"/>
                </a:srgbClr>
              </a:gs>
              <a:gs pos="8999">
                <a:srgbClr val="B43E85">
                  <a:alpha val="84420"/>
                </a:srgbClr>
              </a:gs>
              <a:gs pos="15500">
                <a:srgbClr val="C50849">
                  <a:alpha val="86890"/>
                </a:srgbClr>
              </a:gs>
              <a:gs pos="16500">
                <a:srgbClr val="F952A0">
                  <a:alpha val="87270"/>
                </a:srgbClr>
              </a:gs>
              <a:gs pos="18500">
                <a:srgbClr val="FEE7F2">
                  <a:alpha val="88030"/>
                </a:srgbClr>
              </a:gs>
              <a:gs pos="39500">
                <a:srgbClr val="F8B049">
                  <a:alpha val="96010"/>
                </a:srgbClr>
              </a:gs>
              <a:gs pos="43500">
                <a:srgbClr val="F8B049">
                  <a:alpha val="97530"/>
                </a:srgbClr>
              </a:gs>
              <a:gs pos="50000">
                <a:srgbClr val="FC9FCB"/>
              </a:gs>
              <a:gs pos="56500">
                <a:srgbClr val="F8B049">
                  <a:alpha val="97530"/>
                </a:srgbClr>
              </a:gs>
              <a:gs pos="60501">
                <a:srgbClr val="F8B049">
                  <a:alpha val="96010"/>
                </a:srgbClr>
              </a:gs>
              <a:gs pos="81500">
                <a:srgbClr val="FEE7F2">
                  <a:alpha val="88030"/>
                </a:srgbClr>
              </a:gs>
              <a:gs pos="83500">
                <a:srgbClr val="F952A0">
                  <a:alpha val="87270"/>
                </a:srgbClr>
              </a:gs>
              <a:gs pos="84500">
                <a:srgbClr val="C50849">
                  <a:alpha val="86890"/>
                </a:srgbClr>
              </a:gs>
              <a:gs pos="91001">
                <a:srgbClr val="B43E85">
                  <a:alpha val="84420"/>
                </a:srgbClr>
              </a:gs>
              <a:gs pos="100000">
                <a:srgbClr val="F8B049">
                  <a:alpha val="81000"/>
                </a:srgbClr>
              </a:gs>
            </a:gsLst>
            <a:lin ang="5400000" scaled="1"/>
          </a:gradFill>
          <a:ln w="15875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FF0000"/>
                </a:solidFill>
                <a:latin typeface=".VnArial Narrow" pitchFamily="34" charset="0"/>
              </a:rPr>
              <a:t>C©u hái</a:t>
            </a:r>
          </a:p>
        </p:txBody>
      </p:sp>
      <p:pic>
        <p:nvPicPr>
          <p:cNvPr id="15395" name="Picture 42" descr="pretty_flower_yellow_hb">
            <a:extLst>
              <a:ext uri="{FF2B5EF4-FFF2-40B4-BE49-F238E27FC236}">
                <a16:creationId xmlns:a16="http://schemas.microsoft.com/office/drawing/2014/main" id="{C8FC7A91-C3F5-B889-587B-96C04E57FA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638800"/>
            <a:ext cx="8763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6" name="Picture 43" descr="pretty_flower_red_hb">
            <a:extLst>
              <a:ext uri="{FF2B5EF4-FFF2-40B4-BE49-F238E27FC236}">
                <a16:creationId xmlns:a16="http://schemas.microsoft.com/office/drawing/2014/main" id="{73CA835E-7776-D016-DDDE-70F1B3E080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3810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7" name="Picture 44" descr="POINSET2">
            <a:extLst>
              <a:ext uri="{FF2B5EF4-FFF2-40B4-BE49-F238E27FC236}">
                <a16:creationId xmlns:a16="http://schemas.microsoft.com/office/drawing/2014/main" id="{DA6B2B38-0588-65F8-CC81-E336FCA82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224169" y="3969"/>
            <a:ext cx="14478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8" name="Picture 45" descr="POINSET2">
            <a:extLst>
              <a:ext uri="{FF2B5EF4-FFF2-40B4-BE49-F238E27FC236}">
                <a16:creationId xmlns:a16="http://schemas.microsoft.com/office/drawing/2014/main" id="{EFABC8DD-B817-BDC6-D915-D448649D0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20825" y="5337175"/>
            <a:ext cx="1524000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99" name="Text Box 46">
            <a:extLst>
              <a:ext uri="{FF2B5EF4-FFF2-40B4-BE49-F238E27FC236}">
                <a16:creationId xmlns:a16="http://schemas.microsoft.com/office/drawing/2014/main" id="{ED1F3AF5-C418-59F9-0EFF-3716B5F2F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7151"/>
            <a:ext cx="7086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FFFF66"/>
                  </a:outerShdw>
                </a:effectLst>
              </a14:hiddenEffects>
            </a:ext>
          </a:extLst>
        </p:spPr>
        <p:txBody>
          <a:bodyPr anchorCtr="1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20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5400" name="Picture 6" descr="hinh_rungchuôngvang">
            <a:extLst>
              <a:ext uri="{FF2B5EF4-FFF2-40B4-BE49-F238E27FC236}">
                <a16:creationId xmlns:a16="http://schemas.microsoft.com/office/drawing/2014/main" id="{D6F4522A-A339-B245-F2C0-E3D4C388AA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600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Oval 44">
            <a:extLst>
              <a:ext uri="{FF2B5EF4-FFF2-40B4-BE49-F238E27FC236}">
                <a16:creationId xmlns:a16="http://schemas.microsoft.com/office/drawing/2014/main" id="{796AD2F0-ECFA-4899-6329-54B3626959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4313" y="6324600"/>
            <a:ext cx="838200" cy="342900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1400" b="1" dirty="0">
                <a:solidFill>
                  <a:srgbClr val="FF0000"/>
                </a:solidFill>
                <a:latin typeface="VNI 22 JackieO" pitchFamily="2" charset="0"/>
              </a:rPr>
              <a:t>Đáp án</a:t>
            </a:r>
            <a:endParaRPr lang="en-US" sz="1400" b="1" dirty="0">
              <a:solidFill>
                <a:srgbClr val="FF0000"/>
              </a:solidFill>
              <a:latin typeface="VNI 22 JackieO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1ABE8BB-64A9-3730-9DBA-A44F10D653C7}"/>
              </a:ext>
            </a:extLst>
          </p:cNvPr>
          <p:cNvGrpSpPr/>
          <p:nvPr/>
        </p:nvGrpSpPr>
        <p:grpSpPr>
          <a:xfrm>
            <a:off x="2281231" y="2011519"/>
            <a:ext cx="8201032" cy="3024032"/>
            <a:chOff x="1086355" y="1024062"/>
            <a:chExt cx="9937877" cy="271000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E70F177-09AB-B288-C7E9-C8FD06284E5E}"/>
                </a:ext>
              </a:extLst>
            </p:cNvPr>
            <p:cNvGrpSpPr/>
            <p:nvPr/>
          </p:nvGrpSpPr>
          <p:grpSpPr>
            <a:xfrm>
              <a:off x="1235915" y="1062722"/>
              <a:ext cx="9198558" cy="2140984"/>
              <a:chOff x="1230849" y="837817"/>
              <a:chExt cx="9198558" cy="2140984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89C61E80-7B61-BBC4-D203-6888EAA21D5F}"/>
                  </a:ext>
                </a:extLst>
              </p:cNvPr>
              <p:cNvSpPr/>
              <p:nvPr/>
            </p:nvSpPr>
            <p:spPr>
              <a:xfrm>
                <a:off x="10306713" y="837817"/>
                <a:ext cx="122694" cy="108227"/>
              </a:xfrm>
              <a:prstGeom prst="ellipse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6D300AC9-DCC6-DF45-8C81-C9D8973155D0}"/>
                  </a:ext>
                </a:extLst>
              </p:cNvPr>
              <p:cNvSpPr/>
              <p:nvPr/>
            </p:nvSpPr>
            <p:spPr>
              <a:xfrm>
                <a:off x="8689487" y="1637989"/>
                <a:ext cx="122694" cy="108227"/>
              </a:xfrm>
              <a:prstGeom prst="ellipse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FCF01B30-1D6A-584A-604F-8171C2E549F0}"/>
                  </a:ext>
                </a:extLst>
              </p:cNvPr>
              <p:cNvGrpSpPr/>
              <p:nvPr/>
            </p:nvGrpSpPr>
            <p:grpSpPr>
              <a:xfrm>
                <a:off x="1230849" y="2852382"/>
                <a:ext cx="5160863" cy="126419"/>
                <a:chOff x="3441787" y="1760561"/>
                <a:chExt cx="5160863" cy="126419"/>
              </a:xfrm>
            </p:grpSpPr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5E901D18-AD99-0855-0881-CBF4A625ADA7}"/>
                    </a:ext>
                  </a:extLst>
                </p:cNvPr>
                <p:cNvCxnSpPr/>
                <p:nvPr/>
              </p:nvCxnSpPr>
              <p:spPr>
                <a:xfrm>
                  <a:off x="3562066" y="1849060"/>
                  <a:ext cx="2449684" cy="71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E7D86448-DA99-45BD-3ACA-300889453047}"/>
                    </a:ext>
                  </a:extLst>
                </p:cNvPr>
                <p:cNvCxnSpPr/>
                <p:nvPr/>
              </p:nvCxnSpPr>
              <p:spPr>
                <a:xfrm>
                  <a:off x="6096000" y="1849131"/>
                  <a:ext cx="2449684" cy="71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6871EDA6-BD1D-435F-48EE-0E0D2471499C}"/>
                    </a:ext>
                  </a:extLst>
                </p:cNvPr>
                <p:cNvGrpSpPr/>
                <p:nvPr/>
              </p:nvGrpSpPr>
              <p:grpSpPr>
                <a:xfrm>
                  <a:off x="3441787" y="1760561"/>
                  <a:ext cx="5160863" cy="126419"/>
                  <a:chOff x="3441787" y="1760561"/>
                  <a:chExt cx="5160863" cy="126419"/>
                </a:xfrm>
              </p:grpSpPr>
              <p:sp>
                <p:nvSpPr>
                  <p:cNvPr id="21" name="Oval 20">
                    <a:extLst>
                      <a:ext uri="{FF2B5EF4-FFF2-40B4-BE49-F238E27FC236}">
                        <a16:creationId xmlns:a16="http://schemas.microsoft.com/office/drawing/2014/main" id="{5F654603-B2DE-FE53-D765-391475A0CE7B}"/>
                      </a:ext>
                    </a:extLst>
                  </p:cNvPr>
                  <p:cNvSpPr/>
                  <p:nvPr/>
                </p:nvSpPr>
                <p:spPr>
                  <a:xfrm>
                    <a:off x="8479956" y="1778753"/>
                    <a:ext cx="122694" cy="108227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12700" cap="flat" cmpd="sng" algn="ctr">
                    <a:solidFill>
                      <a:sysClr val="windowText" lastClr="000000">
                        <a:shade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" name="Oval 21">
                    <a:extLst>
                      <a:ext uri="{FF2B5EF4-FFF2-40B4-BE49-F238E27FC236}">
                        <a16:creationId xmlns:a16="http://schemas.microsoft.com/office/drawing/2014/main" id="{1C47572E-7AB3-A812-76F4-80662F36AD02}"/>
                      </a:ext>
                    </a:extLst>
                  </p:cNvPr>
                  <p:cNvSpPr/>
                  <p:nvPr/>
                </p:nvSpPr>
                <p:spPr>
                  <a:xfrm>
                    <a:off x="3441787" y="1760561"/>
                    <a:ext cx="122694" cy="108227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12700" cap="flat" cmpd="sng" algn="ctr">
                    <a:solidFill>
                      <a:sysClr val="windowText" lastClr="000000">
                        <a:shade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F5CBEB3F-40A6-D9B5-C128-A0F78CF4DF25}"/>
                      </a:ext>
                    </a:extLst>
                  </p:cNvPr>
                  <p:cNvSpPr/>
                  <p:nvPr/>
                </p:nvSpPr>
                <p:spPr>
                  <a:xfrm>
                    <a:off x="5996197" y="1776481"/>
                    <a:ext cx="122694" cy="108227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12700" cap="flat" cmpd="sng" algn="ctr">
                    <a:solidFill>
                      <a:sysClr val="windowText" lastClr="000000">
                        <a:shade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DAA8AA72-3631-F0C8-8193-31338D307936}"/>
                  </a:ext>
                </a:extLst>
              </p:cNvPr>
              <p:cNvCxnSpPr/>
              <p:nvPr/>
            </p:nvCxnSpPr>
            <p:spPr>
              <a:xfrm flipV="1">
                <a:off x="6371331" y="1722047"/>
                <a:ext cx="2381446" cy="1218834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A0152D8-5A3C-6D62-A44C-F4D6F3526A90}"/>
                  </a:ext>
                </a:extLst>
              </p:cNvPr>
              <p:cNvCxnSpPr/>
              <p:nvPr/>
            </p:nvCxnSpPr>
            <p:spPr>
              <a:xfrm flipV="1">
                <a:off x="8689487" y="891931"/>
                <a:ext cx="1678573" cy="85910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4C6409C-DCEF-7C86-3417-9E51BC89243C}"/>
                </a:ext>
              </a:extLst>
            </p:cNvPr>
            <p:cNvSpPr txBox="1"/>
            <p:nvPr/>
          </p:nvSpPr>
          <p:spPr>
            <a:xfrm>
              <a:off x="1086355" y="3149292"/>
              <a:ext cx="5897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3294F9C-1AEA-3950-E83D-33F1DC3F73FD}"/>
                </a:ext>
              </a:extLst>
            </p:cNvPr>
            <p:cNvSpPr txBox="1"/>
            <p:nvPr/>
          </p:nvSpPr>
          <p:spPr>
            <a:xfrm>
              <a:off x="3610801" y="3149292"/>
              <a:ext cx="5897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5D9E546-D4E0-CE93-8D1C-B962003E70A8}"/>
                </a:ext>
              </a:extLst>
            </p:cNvPr>
            <p:cNvSpPr txBox="1"/>
            <p:nvPr/>
          </p:nvSpPr>
          <p:spPr>
            <a:xfrm>
              <a:off x="6144735" y="3130905"/>
              <a:ext cx="5897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2F8306C-61FF-862E-0FB9-0FC66D3E48AA}"/>
                </a:ext>
              </a:extLst>
            </p:cNvPr>
            <p:cNvSpPr txBox="1"/>
            <p:nvPr/>
          </p:nvSpPr>
          <p:spPr>
            <a:xfrm>
              <a:off x="8680310" y="1981108"/>
              <a:ext cx="5897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561D14-9D97-3F58-DF77-07AA390C7F68}"/>
                </a:ext>
              </a:extLst>
            </p:cNvPr>
            <p:cNvSpPr txBox="1"/>
            <p:nvPr/>
          </p:nvSpPr>
          <p:spPr>
            <a:xfrm>
              <a:off x="10434473" y="1056073"/>
              <a:ext cx="5897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EDFB637-A3F4-04BE-7A38-C3AA2B957AE3}"/>
                </a:ext>
              </a:extLst>
            </p:cNvPr>
            <p:cNvSpPr txBox="1"/>
            <p:nvPr/>
          </p:nvSpPr>
          <p:spPr>
            <a:xfrm>
              <a:off x="4423359" y="2550110"/>
              <a:ext cx="1104468" cy="413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 cm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9DF317-45B4-7E5A-68A9-8D51297D41D3}"/>
                </a:ext>
              </a:extLst>
            </p:cNvPr>
            <p:cNvSpPr txBox="1"/>
            <p:nvPr/>
          </p:nvSpPr>
          <p:spPr>
            <a:xfrm>
              <a:off x="1986907" y="2549376"/>
              <a:ext cx="1104468" cy="413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 cm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4E9FB4E-FEAD-696C-2A86-4AC175CFF842}"/>
                </a:ext>
              </a:extLst>
            </p:cNvPr>
            <p:cNvSpPr txBox="1"/>
            <p:nvPr/>
          </p:nvSpPr>
          <p:spPr>
            <a:xfrm rot="19893808">
              <a:off x="8922311" y="1024062"/>
              <a:ext cx="1104468" cy="413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 cm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2A00BED-AD4C-9C58-77F2-9D5FE6C19943}"/>
                </a:ext>
              </a:extLst>
            </p:cNvPr>
            <p:cNvSpPr txBox="1"/>
            <p:nvPr/>
          </p:nvSpPr>
          <p:spPr>
            <a:xfrm rot="19893808">
              <a:off x="6939932" y="2094035"/>
              <a:ext cx="1104468" cy="413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 cm</a:t>
              </a:r>
            </a:p>
          </p:txBody>
        </p:sp>
      </p:grp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49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4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4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4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49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249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249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4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24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249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49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249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24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24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249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9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49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49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249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249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249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7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249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49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4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4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249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5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49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249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249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24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249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3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24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24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24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4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249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1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24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24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24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24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249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9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249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249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24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24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249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7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249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249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24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24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1249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5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24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24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24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24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249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3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249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249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24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24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1249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1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24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24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24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24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1249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39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249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249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24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24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249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47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24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24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24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24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1249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55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249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249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24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24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1249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63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24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24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24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124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1249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71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249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249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24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124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1249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79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24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24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24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124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1249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87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124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124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124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124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1249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95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124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124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24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24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0" dur="1000"/>
                                        <p:tgtEl>
                                          <p:spTgt spid="1249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203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124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2000"/>
                                        <p:tgtEl>
                                          <p:spTgt spid="124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2000"/>
                                        <p:tgtEl>
                                          <p:spTgt spid="1249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4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966"/>
                  </p:tgtEl>
                </p:cond>
              </p:nextCondLst>
            </p:seq>
          </p:childTnLst>
        </p:cTn>
      </p:par>
    </p:tnLst>
    <p:bldLst>
      <p:bldP spid="124933" grpId="0"/>
      <p:bldP spid="124941" grpId="0" animBg="1"/>
      <p:bldP spid="124942" grpId="0" animBg="1"/>
      <p:bldP spid="124943" grpId="0" animBg="1"/>
      <p:bldP spid="124944" grpId="0" animBg="1"/>
      <p:bldP spid="124945" grpId="0" animBg="1"/>
      <p:bldP spid="124946" grpId="0" animBg="1"/>
      <p:bldP spid="124947" grpId="0" animBg="1"/>
      <p:bldP spid="124948" grpId="0" animBg="1"/>
      <p:bldP spid="124949" grpId="0" animBg="1"/>
      <p:bldP spid="124950" grpId="0" animBg="1"/>
      <p:bldP spid="124951" grpId="0" animBg="1"/>
      <p:bldP spid="124952" grpId="0" animBg="1"/>
      <p:bldP spid="124953" grpId="0" animBg="1"/>
      <p:bldP spid="124954" grpId="0" animBg="1"/>
      <p:bldP spid="124955" grpId="0" animBg="1"/>
      <p:bldP spid="124956" grpId="0" animBg="1"/>
      <p:bldP spid="124957" grpId="0" animBg="1"/>
      <p:bldP spid="124958" grpId="0" animBg="1"/>
      <p:bldP spid="124959" grpId="0" animBg="1"/>
      <p:bldP spid="124960" grpId="0" animBg="1"/>
      <p:bldP spid="12496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179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629F6D-77A4-44AE-8EAF-25C20620F9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461" r="1"/>
          <a:stretch/>
        </p:blipFill>
        <p:spPr>
          <a:xfrm>
            <a:off x="7559493" y="409433"/>
            <a:ext cx="3780826" cy="33695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EDF4C2-46B8-4ED1-95F5-42F5F6E2A5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47" y="19798"/>
            <a:ext cx="2486927" cy="12434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" y="2091672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a.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ba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thẳng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hàng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3061592"/>
            <a:ext cx="6796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b.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H ở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giữa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4150848"/>
            <a:ext cx="8243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c.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M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thẳng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F568BB-D869-4692-A26E-A861417FA710}"/>
              </a:ext>
            </a:extLst>
          </p:cNvPr>
          <p:cNvSpPr txBox="1"/>
          <p:nvPr/>
        </p:nvSpPr>
        <p:spPr>
          <a:xfrm>
            <a:off x="0" y="2530080"/>
            <a:ext cx="10427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* Ba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thẳng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A,H,B;  H,M,K;  C,K,D.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D205B7-0D7C-4A8C-AF5B-1D088F0D5EB1}"/>
              </a:ext>
            </a:extLst>
          </p:cNvPr>
          <p:cNvSpPr txBox="1"/>
          <p:nvPr/>
        </p:nvSpPr>
        <p:spPr>
          <a:xfrm>
            <a:off x="0" y="3636134"/>
            <a:ext cx="9821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*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H ở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giữa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A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B.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7DC2E6-3AED-4DBD-96ED-373A06721BD7}"/>
              </a:ext>
            </a:extLst>
          </p:cNvPr>
          <p:cNvSpPr txBox="1"/>
          <p:nvPr/>
        </p:nvSpPr>
        <p:spPr>
          <a:xfrm>
            <a:off x="1" y="4689047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*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M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thẳng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HK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M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giữa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</a:p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H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K, MH = MK.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1506840"/>
            <a:ext cx="7145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6128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3D5E76-12B5-4FCF-B407-13E3F15380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63"/>
          <a:stretch/>
        </p:blipFill>
        <p:spPr>
          <a:xfrm>
            <a:off x="5852160" y="1064525"/>
            <a:ext cx="6339840" cy="3657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EDF4C2-46B8-4ED1-95F5-42F5F6E2A5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125"/>
            <a:ext cx="2486927" cy="13374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1886" y="2011680"/>
            <a:ext cx="56431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3.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Nêu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thẳng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AC, BD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vẽ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1047" y="4310743"/>
            <a:ext cx="55909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*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G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thẳng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BD.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7173" y="3148148"/>
            <a:ext cx="5460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*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H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thẳng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AC.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5A03DC-C261-B8F2-D6D1-102B02C3D31A}"/>
              </a:ext>
            </a:extLst>
          </p:cNvPr>
          <p:cNvSpPr txBox="1"/>
          <p:nvPr/>
        </p:nvSpPr>
        <p:spPr>
          <a:xfrm>
            <a:off x="7426771" y="2031551"/>
            <a:ext cx="6711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EE4EEE-A6B9-83DA-E23E-A15A2DB2460E}"/>
              </a:ext>
            </a:extLst>
          </p:cNvPr>
          <p:cNvSpPr txBox="1"/>
          <p:nvPr/>
        </p:nvSpPr>
        <p:spPr>
          <a:xfrm>
            <a:off x="7030531" y="2031551"/>
            <a:ext cx="6711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706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E1E126-5A75-451A-BD8F-FCF676AE7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5614"/>
          </a:xfrm>
          <a:prstGeom prst="rect">
            <a:avLst/>
          </a:prstGeom>
        </p:spPr>
      </p:pic>
      <p:sp>
        <p:nvSpPr>
          <p:cNvPr id="3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443027" y="1880927"/>
            <a:ext cx="7902915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lang="en-US" sz="72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VẬN DỤNG</a:t>
            </a:r>
            <a:endParaRPr kumimoji="0" lang="en-US" sz="66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89587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1" y="0"/>
            <a:ext cx="12192000" cy="64816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570895" y="2437192"/>
            <a:ext cx="3073042" cy="47827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2152642" y="-740098"/>
            <a:ext cx="1921689" cy="3102833"/>
          </a:xfrm>
          <a:prstGeom prst="rect">
            <a:avLst/>
          </a:prstGeom>
        </p:spPr>
      </p:pic>
      <p:pic>
        <p:nvPicPr>
          <p:cNvPr id="6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6858739" y="4166687"/>
            <a:ext cx="1393654" cy="2318590"/>
          </a:xfrm>
          <a:prstGeom prst="rect">
            <a:avLst/>
          </a:prstGeom>
        </p:spPr>
      </p:pic>
      <p:pic>
        <p:nvPicPr>
          <p:cNvPr id="8" name="Picture 10" descr="C:\Users\ADMIN\Desktop\Tai nguyen thiet ke tro choi\Angry birds epic birds\1505573783630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10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EEFEFB-F527-473A-BA74-3D999E124EB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598336"/>
            <a:ext cx="1129334" cy="24604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92E9F2-61FC-4290-89EE-9885065AACF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4335468" y="4152451"/>
            <a:ext cx="1244391" cy="25027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5FDC40-A123-4B8B-BAB5-BC0D4A758D3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9122706" y="-697051"/>
            <a:ext cx="2397137" cy="411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7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 numSld="10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6932"/>
          </a:xfrm>
          <a:prstGeom prst="rect">
            <a:avLst/>
          </a:prstGeom>
        </p:spPr>
      </p:pic>
      <p:sp>
        <p:nvSpPr>
          <p:cNvPr id="3" name="Pentagon 2">
            <a:hlinkClick r:id="" action="ppaction://noaction"/>
          </p:cNvPr>
          <p:cNvSpPr/>
          <p:nvPr/>
        </p:nvSpPr>
        <p:spPr>
          <a:xfrm>
            <a:off x="10120544" y="209550"/>
            <a:ext cx="2016800" cy="758116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Khám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phá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12" y="2061447"/>
            <a:ext cx="1806431" cy="34322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997" y="1720151"/>
            <a:ext cx="1732044" cy="37735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854" y="2598155"/>
            <a:ext cx="1921689" cy="31028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728" y="2603767"/>
            <a:ext cx="1892555" cy="3148600"/>
          </a:xfrm>
          <a:prstGeom prst="rect">
            <a:avLst/>
          </a:prstGeom>
        </p:spPr>
      </p:pic>
      <p:sp>
        <p:nvSpPr>
          <p:cNvPr id="8" name="Rounded Rectangle 7">
            <a:hlinkClick r:id="rId8" action="ppaction://hlinksldjump"/>
          </p:cNvPr>
          <p:cNvSpPr/>
          <p:nvPr/>
        </p:nvSpPr>
        <p:spPr>
          <a:xfrm>
            <a:off x="1046777" y="5058239"/>
            <a:ext cx="993248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Khỉ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9" name="Rounded Rectangle 8">
            <a:hlinkClick r:id="" action="ppaction://noaction"/>
          </p:cNvPr>
          <p:cNvSpPr/>
          <p:nvPr/>
        </p:nvSpPr>
        <p:spPr>
          <a:xfrm>
            <a:off x="3740628" y="5457148"/>
            <a:ext cx="1634824" cy="52718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Ngựa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vằn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10" name="Rounded Rectangle 9">
            <a:hlinkClick r:id="" action="ppaction://noaction"/>
          </p:cNvPr>
          <p:cNvSpPr/>
          <p:nvPr/>
        </p:nvSpPr>
        <p:spPr>
          <a:xfrm>
            <a:off x="7367692" y="5782910"/>
            <a:ext cx="828561" cy="547242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Voi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11" name="Rounded Rectangle 10">
            <a:hlinkClick r:id="rId9" action="ppaction://hlinksldjump"/>
          </p:cNvPr>
          <p:cNvSpPr/>
          <p:nvPr/>
        </p:nvSpPr>
        <p:spPr>
          <a:xfrm>
            <a:off x="9885572" y="5668927"/>
            <a:ext cx="1862533" cy="63081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Hươu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cao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cổ</a:t>
            </a:r>
            <a:endParaRPr lang="en-US" sz="2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35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33" dur="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-0.01081 -0.98866 " pathEditMode="relative" rAng="0" ptsTypes="AA">
                                      <p:cBhvr>
                                        <p:cTn id="38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-0.00547 -0.99213 " pathEditMode="relative" rAng="0" ptsTypes="AA">
                                      <p:cBhvr>
                                        <p:cTn id="43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48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25001"/>
            <a:ext cx="2345556" cy="1196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65232B-3FDB-4083-85AA-58BF2F0D9A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280"/>
          <a:stretch/>
        </p:blipFill>
        <p:spPr>
          <a:xfrm>
            <a:off x="331304" y="2067339"/>
            <a:ext cx="11304105" cy="446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70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57376" y="-1"/>
            <a:ext cx="12249376" cy="2505151"/>
          </a:xfrm>
          <a:prstGeom prst="rect">
            <a:avLst/>
          </a:prstGeom>
          <a:solidFill>
            <a:srgbClr val="EF4753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 rot="21388221">
            <a:off x="894748" y="449149"/>
            <a:ext cx="2784153" cy="1771735"/>
            <a:chOff x="1143000" y="742950"/>
            <a:chExt cx="3962400" cy="2521527"/>
          </a:xfrm>
          <a:solidFill>
            <a:srgbClr val="FFCCFF"/>
          </a:solidFill>
        </p:grpSpPr>
        <p:sp>
          <p:nvSpPr>
            <p:cNvPr id="5" name="Cloud 4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grpFill/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Cloud 5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grpFill/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3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 rot="20944908">
            <a:off x="1092395" y="1226049"/>
            <a:ext cx="2301631" cy="681404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4267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4267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4267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80423" y="588398"/>
            <a:ext cx="91663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 dirty="0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LÀM QUEN VỚI HÌNH PHẲNG,  HÌNH KHỐI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06400" y="2640392"/>
            <a:ext cx="11277600" cy="2163757"/>
            <a:chOff x="304800" y="2038350"/>
            <a:chExt cx="8458200" cy="1473493"/>
          </a:xfrm>
        </p:grpSpPr>
        <p:sp>
          <p:nvSpPr>
            <p:cNvPr id="12" name="Rounded Rectangle 11"/>
            <p:cNvSpPr/>
            <p:nvPr/>
          </p:nvSpPr>
          <p:spPr>
            <a:xfrm>
              <a:off x="304800" y="2038350"/>
              <a:ext cx="8458200" cy="147349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5636" y="2111087"/>
              <a:ext cx="8229600" cy="12980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608740" y="2640250"/>
            <a:ext cx="28636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Bài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16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42850" y="3093549"/>
            <a:ext cx="105653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 Ở GIỮA, TRUNG ĐIỂM CỦA ĐOẠN THẲNG.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176" y="4804149"/>
            <a:ext cx="7219666" cy="205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ED7C2BA5-C3E9-44F6-93C0-B61F07D59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4886" y="71637"/>
            <a:ext cx="1347870" cy="12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461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F725B9-96DC-4D84-B998-1BD30F6BFB71}"/>
              </a:ext>
            </a:extLst>
          </p:cNvPr>
          <p:cNvSpPr txBox="1"/>
          <p:nvPr/>
        </p:nvSpPr>
        <p:spPr>
          <a:xfrm>
            <a:off x="853329" y="1062745"/>
            <a:ext cx="3104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giữa</a:t>
            </a:r>
            <a:endParaRPr lang="en-US" sz="2400" b="1" dirty="0">
              <a:solidFill>
                <a:srgbClr val="008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06D6748-73C4-4496-A1D9-3E63825031FD}"/>
              </a:ext>
            </a:extLst>
          </p:cNvPr>
          <p:cNvCxnSpPr>
            <a:cxnSpLocks/>
          </p:cNvCxnSpPr>
          <p:nvPr/>
        </p:nvCxnSpPr>
        <p:spPr>
          <a:xfrm>
            <a:off x="5819878" y="2022662"/>
            <a:ext cx="5518792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98EFC05-7766-4AB1-876D-EA313823E294}"/>
              </a:ext>
            </a:extLst>
          </p:cNvPr>
          <p:cNvSpPr txBox="1"/>
          <p:nvPr/>
        </p:nvSpPr>
        <p:spPr>
          <a:xfrm>
            <a:off x="6095551" y="1411574"/>
            <a:ext cx="6711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3CC142-113B-4980-A292-C6F53A86A90D}"/>
              </a:ext>
            </a:extLst>
          </p:cNvPr>
          <p:cNvSpPr txBox="1"/>
          <p:nvPr/>
        </p:nvSpPr>
        <p:spPr>
          <a:xfrm>
            <a:off x="8184408" y="1411574"/>
            <a:ext cx="6711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AE90E3-7DF3-44D7-81A8-C9F3DAD9FA9D}"/>
              </a:ext>
            </a:extLst>
          </p:cNvPr>
          <p:cNvSpPr txBox="1"/>
          <p:nvPr/>
        </p:nvSpPr>
        <p:spPr>
          <a:xfrm>
            <a:off x="9711203" y="1411574"/>
            <a:ext cx="6711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CB954D-2C4C-46CB-9D2D-075B56F28C29}"/>
              </a:ext>
            </a:extLst>
          </p:cNvPr>
          <p:cNvSpPr txBox="1"/>
          <p:nvPr/>
        </p:nvSpPr>
        <p:spPr>
          <a:xfrm>
            <a:off x="6095551" y="2206236"/>
            <a:ext cx="7801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E1BF12-46E0-4A47-B5F1-448414263BA7}"/>
              </a:ext>
            </a:extLst>
          </p:cNvPr>
          <p:cNvSpPr txBox="1"/>
          <p:nvPr/>
        </p:nvSpPr>
        <p:spPr>
          <a:xfrm>
            <a:off x="8167631" y="2173178"/>
            <a:ext cx="7801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endParaRPr lang="en-US" sz="3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342FA9-06DE-44F5-83E3-111AB04D9670}"/>
              </a:ext>
            </a:extLst>
          </p:cNvPr>
          <p:cNvSpPr txBox="1"/>
          <p:nvPr/>
        </p:nvSpPr>
        <p:spPr>
          <a:xfrm>
            <a:off x="9711203" y="2146864"/>
            <a:ext cx="7801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706369-2F5D-459E-AF76-405C93965202}"/>
              </a:ext>
            </a:extLst>
          </p:cNvPr>
          <p:cNvSpPr txBox="1"/>
          <p:nvPr/>
        </p:nvSpPr>
        <p:spPr>
          <a:xfrm>
            <a:off x="6796031" y="1377572"/>
            <a:ext cx="10654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 cm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79B3AE-C1D2-4367-9355-F13254EDDE2F}"/>
              </a:ext>
            </a:extLst>
          </p:cNvPr>
          <p:cNvSpPr txBox="1"/>
          <p:nvPr/>
        </p:nvSpPr>
        <p:spPr>
          <a:xfrm>
            <a:off x="8771636" y="1334729"/>
            <a:ext cx="10654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cm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395B9B-A4F3-4824-8D82-E7E6C6C08916}"/>
              </a:ext>
            </a:extLst>
          </p:cNvPr>
          <p:cNvSpPr txBox="1"/>
          <p:nvPr/>
        </p:nvSpPr>
        <p:spPr>
          <a:xfrm>
            <a:off x="218364" y="1610450"/>
            <a:ext cx="6498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* A, B, C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thẳng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032662-272A-4012-B22C-80D4D4FD40A7}"/>
              </a:ext>
            </a:extLst>
          </p:cNvPr>
          <p:cNvSpPr txBox="1"/>
          <p:nvPr/>
        </p:nvSpPr>
        <p:spPr>
          <a:xfrm>
            <a:off x="218363" y="2047148"/>
            <a:ext cx="6498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* B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giữa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A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 </a:t>
            </a:r>
            <a:endParaRPr lang="vi-VN" sz="2800" b="1" dirty="0">
              <a:solidFill>
                <a:srgbClr val="0000FF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9634"/>
            <a:ext cx="2345556" cy="72311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3AB8170-33E2-4DAF-8B40-5205DC2B7C1C}"/>
              </a:ext>
            </a:extLst>
          </p:cNvPr>
          <p:cNvSpPr txBox="1"/>
          <p:nvPr/>
        </p:nvSpPr>
        <p:spPr>
          <a:xfrm>
            <a:off x="0" y="4119908"/>
            <a:ext cx="10072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* H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giữa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5F4C10-FACE-43CE-BB17-E3F074AD49A2}"/>
              </a:ext>
            </a:extLst>
          </p:cNvPr>
          <p:cNvSpPr txBox="1"/>
          <p:nvPr/>
        </p:nvSpPr>
        <p:spPr>
          <a:xfrm>
            <a:off x="0" y="466761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*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thẳng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DH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thẳng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HE.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DH = HE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9E020E0-B850-40E9-83C7-609461D573AE}"/>
              </a:ext>
            </a:extLst>
          </p:cNvPr>
          <p:cNvSpPr txBox="1"/>
          <p:nvPr/>
        </p:nvSpPr>
        <p:spPr>
          <a:xfrm>
            <a:off x="31397" y="5272035"/>
            <a:ext cx="11733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* H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gọi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thẳng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DE.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8D1D58D-8E14-4680-85B9-DFFC14C3350B}"/>
              </a:ext>
            </a:extLst>
          </p:cNvPr>
          <p:cNvCxnSpPr>
            <a:cxnSpLocks/>
          </p:cNvCxnSpPr>
          <p:nvPr/>
        </p:nvCxnSpPr>
        <p:spPr>
          <a:xfrm>
            <a:off x="5282417" y="3499841"/>
            <a:ext cx="596118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1A31AE2-5644-4B74-A582-AEE9ED7B974F}"/>
              </a:ext>
            </a:extLst>
          </p:cNvPr>
          <p:cNvSpPr txBox="1"/>
          <p:nvPr/>
        </p:nvSpPr>
        <p:spPr>
          <a:xfrm>
            <a:off x="5094231" y="2897223"/>
            <a:ext cx="6711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/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393A0FA-0957-4452-9463-209A64F3BFE4}"/>
              </a:ext>
            </a:extLst>
          </p:cNvPr>
          <p:cNvSpPr txBox="1"/>
          <p:nvPr/>
        </p:nvSpPr>
        <p:spPr>
          <a:xfrm>
            <a:off x="11096228" y="2897223"/>
            <a:ext cx="6711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/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462924F-6B59-4963-A461-2B0E309B97FD}"/>
              </a:ext>
            </a:extLst>
          </p:cNvPr>
          <p:cNvSpPr txBox="1"/>
          <p:nvPr/>
        </p:nvSpPr>
        <p:spPr>
          <a:xfrm>
            <a:off x="5039701" y="3557756"/>
            <a:ext cx="7801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A6C46B-18E1-425F-A643-0A954B0C9C08}"/>
              </a:ext>
            </a:extLst>
          </p:cNvPr>
          <p:cNvSpPr txBox="1"/>
          <p:nvPr/>
        </p:nvSpPr>
        <p:spPr>
          <a:xfrm>
            <a:off x="11041698" y="3611576"/>
            <a:ext cx="7801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F03277F-D253-4233-923E-65BF2EB23A1D}"/>
              </a:ext>
            </a:extLst>
          </p:cNvPr>
          <p:cNvSpPr txBox="1"/>
          <p:nvPr/>
        </p:nvSpPr>
        <p:spPr>
          <a:xfrm>
            <a:off x="7986171" y="2897223"/>
            <a:ext cx="6711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/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18C305D-42F6-4D13-9228-84DD5CCA082B}"/>
              </a:ext>
            </a:extLst>
          </p:cNvPr>
          <p:cNvSpPr txBox="1"/>
          <p:nvPr/>
        </p:nvSpPr>
        <p:spPr>
          <a:xfrm>
            <a:off x="7931641" y="3611576"/>
            <a:ext cx="7801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EC72B66-0509-4C85-AD83-FACAB3FB6806}"/>
              </a:ext>
            </a:extLst>
          </p:cNvPr>
          <p:cNvSpPr txBox="1"/>
          <p:nvPr/>
        </p:nvSpPr>
        <p:spPr>
          <a:xfrm>
            <a:off x="6234002" y="2945843"/>
            <a:ext cx="10654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 cm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D032EC8-D983-4E44-95DA-EE12EE273A27}"/>
              </a:ext>
            </a:extLst>
          </p:cNvPr>
          <p:cNvSpPr txBox="1"/>
          <p:nvPr/>
        </p:nvSpPr>
        <p:spPr>
          <a:xfrm>
            <a:off x="9344058" y="2945843"/>
            <a:ext cx="10654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 cm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7A96B0F-8DDD-4998-9028-EBDF4D8E4C94}"/>
              </a:ext>
            </a:extLst>
          </p:cNvPr>
          <p:cNvSpPr txBox="1"/>
          <p:nvPr/>
        </p:nvSpPr>
        <p:spPr>
          <a:xfrm>
            <a:off x="0" y="3296754"/>
            <a:ext cx="5003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b. 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Trung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thẳng</a:t>
            </a:r>
            <a:endParaRPr lang="en-US" sz="2400" b="1" dirty="0">
              <a:solidFill>
                <a:srgbClr val="008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577E89-F38F-0004-98EC-5D489AF5CEE6}"/>
              </a:ext>
            </a:extLst>
          </p:cNvPr>
          <p:cNvSpPr txBox="1"/>
          <p:nvPr/>
        </p:nvSpPr>
        <p:spPr>
          <a:xfrm>
            <a:off x="8180676" y="1405018"/>
            <a:ext cx="6711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70442A-468A-48D7-819D-C523CBDCAD57}"/>
              </a:ext>
            </a:extLst>
          </p:cNvPr>
          <p:cNvSpPr txBox="1"/>
          <p:nvPr/>
        </p:nvSpPr>
        <p:spPr>
          <a:xfrm>
            <a:off x="8167145" y="2178195"/>
            <a:ext cx="7801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endParaRPr lang="en-US" sz="3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735E9A-7477-0874-B515-E60E898C2615}"/>
              </a:ext>
            </a:extLst>
          </p:cNvPr>
          <p:cNvSpPr txBox="1"/>
          <p:nvPr/>
        </p:nvSpPr>
        <p:spPr>
          <a:xfrm>
            <a:off x="7986169" y="2899670"/>
            <a:ext cx="6711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1D3D5C-E3CE-D7CE-FE62-3A37D088C1D2}"/>
              </a:ext>
            </a:extLst>
          </p:cNvPr>
          <p:cNvSpPr txBox="1"/>
          <p:nvPr/>
        </p:nvSpPr>
        <p:spPr>
          <a:xfrm>
            <a:off x="7931639" y="3611658"/>
            <a:ext cx="7801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endParaRPr 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13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1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2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0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1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7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8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4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5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5" grpId="0"/>
      <p:bldP spid="16" grpId="0"/>
      <p:bldP spid="21" grpId="0"/>
      <p:bldP spid="22" grpId="0"/>
      <p:bldP spid="23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12" grpId="0"/>
      <p:bldP spid="13" grpId="0"/>
      <p:bldP spid="14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85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814254" y="1267245"/>
            <a:ext cx="9937877" cy="1735263"/>
            <a:chOff x="1086355" y="846853"/>
            <a:chExt cx="9937877" cy="2887214"/>
          </a:xfrm>
        </p:grpSpPr>
        <p:grpSp>
          <p:nvGrpSpPr>
            <p:cNvPr id="27" name="Group 26"/>
            <p:cNvGrpSpPr/>
            <p:nvPr/>
          </p:nvGrpSpPr>
          <p:grpSpPr>
            <a:xfrm>
              <a:off x="1235915" y="1062722"/>
              <a:ext cx="9198558" cy="2140984"/>
              <a:chOff x="1230849" y="837817"/>
              <a:chExt cx="9198558" cy="2140984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10306713" y="837817"/>
                <a:ext cx="122694" cy="10822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8689487" y="1637989"/>
                <a:ext cx="122694" cy="10822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1230849" y="2852382"/>
                <a:ext cx="5160863" cy="126419"/>
                <a:chOff x="3441787" y="1760561"/>
                <a:chExt cx="5160863" cy="126419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3562066" y="1849060"/>
                  <a:ext cx="2449684" cy="7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6096000" y="1849131"/>
                  <a:ext cx="2449684" cy="7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9" name="Group 18"/>
                <p:cNvGrpSpPr/>
                <p:nvPr/>
              </p:nvGrpSpPr>
              <p:grpSpPr>
                <a:xfrm>
                  <a:off x="3441787" y="1760561"/>
                  <a:ext cx="5160863" cy="126419"/>
                  <a:chOff x="3441787" y="1760561"/>
                  <a:chExt cx="5160863" cy="126419"/>
                </a:xfrm>
              </p:grpSpPr>
              <p:sp>
                <p:nvSpPr>
                  <p:cNvPr id="13" name="Oval 12"/>
                  <p:cNvSpPr/>
                  <p:nvPr/>
                </p:nvSpPr>
                <p:spPr>
                  <a:xfrm>
                    <a:off x="8479956" y="1778753"/>
                    <a:ext cx="122694" cy="108227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" name="Oval 16"/>
                  <p:cNvSpPr/>
                  <p:nvPr/>
                </p:nvSpPr>
                <p:spPr>
                  <a:xfrm>
                    <a:off x="3441787" y="1760561"/>
                    <a:ext cx="122694" cy="108227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" name="Oval 17"/>
                  <p:cNvSpPr/>
                  <p:nvPr/>
                </p:nvSpPr>
                <p:spPr>
                  <a:xfrm>
                    <a:off x="5996197" y="1776481"/>
                    <a:ext cx="122694" cy="108227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cxnSp>
            <p:nvCxnSpPr>
              <p:cNvPr id="21" name="Straight Connector 20"/>
              <p:cNvCxnSpPr/>
              <p:nvPr/>
            </p:nvCxnSpPr>
            <p:spPr>
              <a:xfrm flipV="1">
                <a:off x="6371331" y="1722047"/>
                <a:ext cx="2381446" cy="1218834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V="1">
                <a:off x="8689487" y="891931"/>
                <a:ext cx="1678573" cy="859101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8" name="TextBox 27"/>
            <p:cNvSpPr txBox="1"/>
            <p:nvPr/>
          </p:nvSpPr>
          <p:spPr>
            <a:xfrm>
              <a:off x="1086355" y="3149292"/>
              <a:ext cx="5897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610801" y="3149292"/>
              <a:ext cx="5897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144735" y="3130905"/>
              <a:ext cx="5897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680310" y="1981108"/>
              <a:ext cx="5897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434473" y="1056073"/>
              <a:ext cx="5897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423359" y="2550109"/>
              <a:ext cx="1104468" cy="768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 cm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986907" y="2549376"/>
              <a:ext cx="1104468" cy="768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 cm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 rot="19893808">
              <a:off x="8922311" y="846853"/>
              <a:ext cx="1104468" cy="768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 cm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 rot="19893808">
              <a:off x="6936506" y="1807867"/>
              <a:ext cx="1074488" cy="768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 cm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436727" y="3512331"/>
            <a:ext cx="7419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a. 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AB.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36727" y="4097107"/>
            <a:ext cx="7419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b. 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giữa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B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09430" y="4654138"/>
            <a:ext cx="7450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c. 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BC.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09430" y="5238913"/>
            <a:ext cx="7475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d. B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giữa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N.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7789350" y="3512247"/>
            <a:ext cx="733969" cy="58477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7808787" y="4770206"/>
            <a:ext cx="733968" cy="53865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7789351" y="4185430"/>
            <a:ext cx="733968" cy="49645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FAEDF4C2-46B8-4ED1-95F5-42F5F6E2A5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024"/>
            <a:ext cx="2364721" cy="982509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814254" y="1337481"/>
            <a:ext cx="3248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1. Đ, S 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805743-CE18-D47D-5AAF-88475B110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9350" y="5266657"/>
            <a:ext cx="753406" cy="102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05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A66E5C59-0DBD-8370-7F7E-1C5CF75C0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5146" y="1447800"/>
            <a:ext cx="7083188" cy="46482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/>
          <a:lstStyle>
            <a:lvl1pPr marL="109538" indent="8048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None/>
              <a:defRPr/>
            </a:pP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Arial"/>
              </a:rPr>
              <a:t>Mỗi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/>
              </a:rPr>
              <a:t>câu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/>
              </a:rPr>
              <a:t>hỏi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 20 </a:t>
            </a:r>
            <a:r>
              <a:rPr lang="en-US" altLang="en-US" sz="2800" b="1" dirty="0" err="1">
                <a:solidFill>
                  <a:srgbClr val="0000FF"/>
                </a:solidFill>
                <a:latin typeface="Arial"/>
              </a:rPr>
              <a:t>giây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/>
              </a:rPr>
              <a:t>suy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/>
              </a:rPr>
              <a:t>nghĩ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/>
              </a:rPr>
              <a:t>trả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/>
              </a:rPr>
              <a:t>lời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.</a:t>
            </a:r>
          </a:p>
          <a:p>
            <a:pPr fontAlgn="base">
              <a:spcAft>
                <a:spcPct val="0"/>
              </a:spcAft>
              <a:buNone/>
              <a:defRPr/>
            </a:pP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Arial"/>
              </a:rPr>
              <a:t>Suy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/>
              </a:rPr>
              <a:t>nghĩ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/>
              </a:rPr>
              <a:t>rồi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/>
              </a:rPr>
              <a:t>ghi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/>
              </a:rPr>
              <a:t>lên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/>
              </a:rPr>
              <a:t>bảng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/>
              </a:rPr>
              <a:t>tên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/>
              </a:rPr>
              <a:t>chữ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/>
              </a:rPr>
              <a:t>cái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vi-VN" altLang="en-US" sz="2800" b="1" dirty="0">
                <a:solidFill>
                  <a:srgbClr val="0000FF"/>
                </a:solidFill>
                <a:latin typeface="Arial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/>
              </a:rPr>
              <a:t>phương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/>
              </a:rPr>
              <a:t>án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/>
              </a:rPr>
              <a:t>lựa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/>
              </a:rPr>
              <a:t>chọn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 ( </a:t>
            </a:r>
            <a:r>
              <a:rPr lang="vi-VN" altLang="en-US" sz="2800" b="1" dirty="0">
                <a:solidFill>
                  <a:srgbClr val="0000FF"/>
                </a:solidFill>
                <a:latin typeface="Arial"/>
              </a:rPr>
              <a:t>Đ,S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).</a:t>
            </a:r>
          </a:p>
          <a:p>
            <a:pPr fontAlgn="base">
              <a:spcAft>
                <a:spcPct val="0"/>
              </a:spcAft>
              <a:buNone/>
              <a:defRPr/>
            </a:pP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Arial"/>
              </a:rPr>
              <a:t>Mỗi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/>
              </a:rPr>
              <a:t>câu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/>
              </a:rPr>
              <a:t>trả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/>
              </a:rPr>
              <a:t>lời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/>
              </a:rPr>
              <a:t>đúng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/>
              </a:rPr>
              <a:t>sẽ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/>
              </a:rPr>
              <a:t>nhận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/>
              </a:rPr>
              <a:t>được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/>
              </a:rPr>
              <a:t>bông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/>
              </a:rPr>
              <a:t>hoa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/>
              </a:rPr>
              <a:t>điểm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 10.</a:t>
            </a:r>
          </a:p>
          <a:p>
            <a:pPr fontAlgn="base">
              <a:spcAft>
                <a:spcPct val="0"/>
              </a:spcAft>
              <a:buNone/>
              <a:defRPr/>
            </a:pP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Arial"/>
              </a:rPr>
              <a:t>Kết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/>
              </a:rPr>
              <a:t>thúc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/>
              </a:rPr>
              <a:t>trò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/>
              </a:rPr>
              <a:t>chơi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Arial"/>
              </a:rPr>
              <a:t>bạn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/>
              </a:rPr>
              <a:t>nào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/>
              </a:rPr>
              <a:t>giành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/>
              </a:rPr>
              <a:t>được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/>
              </a:rPr>
              <a:t>nhiều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/>
              </a:rPr>
              <a:t>bông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/>
              </a:rPr>
              <a:t>hoa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/>
              </a:rPr>
              <a:t>nhất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/>
              </a:rPr>
              <a:t>sẽ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/>
              </a:rPr>
              <a:t>giành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/>
              </a:rPr>
              <a:t>chiến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/>
              </a:rPr>
              <a:t>thắng</a:t>
            </a:r>
            <a:r>
              <a:rPr lang="en-US" altLang="en-US" sz="2800" b="1" dirty="0">
                <a:solidFill>
                  <a:srgbClr val="0000FF"/>
                </a:solidFill>
                <a:latin typeface="Arial"/>
              </a:rPr>
              <a:t>.</a:t>
            </a:r>
          </a:p>
        </p:txBody>
      </p:sp>
      <p:sp>
        <p:nvSpPr>
          <p:cNvPr id="11267" name="WordArt 3">
            <a:extLst>
              <a:ext uri="{FF2B5EF4-FFF2-40B4-BE49-F238E27FC236}">
                <a16:creationId xmlns:a16="http://schemas.microsoft.com/office/drawing/2014/main" id="{C6D65A13-A593-B27A-7B26-575A62436C4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80681" y="533401"/>
            <a:ext cx="6509982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kern="10" dirty="0">
                <a:ln w="9525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ea typeface="+mn-lt"/>
                <a:cs typeface="Arial"/>
              </a:rPr>
              <a:t>CÁCH GHI BẢNG TRẢ LỜI</a:t>
            </a:r>
          </a:p>
        </p:txBody>
      </p:sp>
      <p:pic>
        <p:nvPicPr>
          <p:cNvPr id="2" name="Video B1">
            <a:hlinkClick r:id="" action="ppaction://media"/>
            <a:extLst>
              <a:ext uri="{FF2B5EF4-FFF2-40B4-BE49-F238E27FC236}">
                <a16:creationId xmlns:a16="http://schemas.microsoft.com/office/drawing/2014/main" id="{F1AB8A79-EB44-3D56-250F-31966E1A87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389307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53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53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53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53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5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B0FB1F4A-EC84-48C2-6AD9-EAABD792E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5063" y="6230939"/>
            <a:ext cx="457200" cy="515937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>
              <a:solidFill>
                <a:srgbClr val="006666"/>
              </a:solidFill>
              <a:latin typeface=".VnTime" panose="020B7200000000000000" pitchFamily="34" charset="0"/>
            </a:endParaRPr>
          </a:p>
        </p:txBody>
      </p:sp>
      <p:sp>
        <p:nvSpPr>
          <p:cNvPr id="13315" name="Rectangle 4">
            <a:extLst>
              <a:ext uri="{FF2B5EF4-FFF2-40B4-BE49-F238E27FC236}">
                <a16:creationId xmlns:a16="http://schemas.microsoft.com/office/drawing/2014/main" id="{65313C1F-AA4F-A108-4A3F-0B5537C3F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384" y="574676"/>
            <a:ext cx="10672735" cy="543242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>
              <a:solidFill>
                <a:srgbClr val="006666"/>
              </a:solidFill>
              <a:latin typeface=".VnTime" panose="020B7200000000000000" pitchFamily="34" charset="0"/>
            </a:endParaRPr>
          </a:p>
        </p:txBody>
      </p:sp>
      <p:sp>
        <p:nvSpPr>
          <p:cNvPr id="13316" name="Rectangle 5">
            <a:extLst>
              <a:ext uri="{FF2B5EF4-FFF2-40B4-BE49-F238E27FC236}">
                <a16:creationId xmlns:a16="http://schemas.microsoft.com/office/drawing/2014/main" id="{6174A120-175F-4D01-EF2F-865882B93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104" y="1447800"/>
            <a:ext cx="10513512" cy="36830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>
              <a:solidFill>
                <a:srgbClr val="006666"/>
              </a:solidFill>
              <a:latin typeface=".VnTime" panose="020B7200000000000000" pitchFamily="34" charset="0"/>
            </a:endParaRPr>
          </a:p>
        </p:txBody>
      </p:sp>
      <p:sp>
        <p:nvSpPr>
          <p:cNvPr id="62470" name="Text Box 6">
            <a:extLst>
              <a:ext uri="{FF2B5EF4-FFF2-40B4-BE49-F238E27FC236}">
                <a16:creationId xmlns:a16="http://schemas.microsoft.com/office/drawing/2014/main" id="{15A85CC9-3CB6-5B2C-DDBE-5B014B322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524001"/>
            <a:ext cx="7924800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b="1" dirty="0">
                <a:solidFill>
                  <a:srgbClr val="0000FF"/>
                </a:solidFill>
                <a:latin typeface="Arial"/>
              </a:rPr>
              <a:t>		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b="1" dirty="0">
              <a:solidFill>
                <a:srgbClr val="0000FF"/>
              </a:solidFill>
              <a:latin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b="1" dirty="0">
                <a:solidFill>
                  <a:srgbClr val="0000FF"/>
                </a:solidFill>
                <a:latin typeface="Arial"/>
              </a:rPr>
              <a:t>          </a:t>
            </a:r>
            <a:endParaRPr lang="en-US" altLang="en-US" b="1" i="1" dirty="0">
              <a:solidFill>
                <a:schemeClr val="accent6">
                  <a:lumMod val="60000"/>
                  <a:lumOff val="40000"/>
                </a:schemeClr>
              </a:solidFill>
              <a:latin typeface="Arial"/>
            </a:endParaRPr>
          </a:p>
        </p:txBody>
      </p:sp>
      <p:sp>
        <p:nvSpPr>
          <p:cNvPr id="12294" name="Text Box 9">
            <a:extLst>
              <a:ext uri="{FF2B5EF4-FFF2-40B4-BE49-F238E27FC236}">
                <a16:creationId xmlns:a16="http://schemas.microsoft.com/office/drawing/2014/main" id="{340595D5-94FD-34B5-21DF-6ABFA1299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685800"/>
            <a:ext cx="1557338" cy="579438"/>
          </a:xfrm>
          <a:prstGeom prst="rect">
            <a:avLst/>
          </a:prstGeom>
          <a:solidFill>
            <a:srgbClr val="0099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b="1" dirty="0">
                <a:solidFill>
                  <a:srgbClr val="FFFFFF"/>
                </a:solidFill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Arial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rgbClr val="FFFFFF"/>
                </a:solidFill>
                <a:latin typeface="Arial"/>
                <a:cs typeface="Times New Roman" panose="02020603050405020304" pitchFamily="18" charset="0"/>
              </a:rPr>
              <a:t> a</a:t>
            </a:r>
          </a:p>
        </p:txBody>
      </p:sp>
      <p:pic>
        <p:nvPicPr>
          <p:cNvPr id="62474" name="Picture 10" descr="6282A33D3F464C77A9A4C1352497B7A3">
            <a:extLst>
              <a:ext uri="{FF2B5EF4-FFF2-40B4-BE49-F238E27FC236}">
                <a16:creationId xmlns:a16="http://schemas.microsoft.com/office/drawing/2014/main" id="{67062952-E258-8A48-0E9A-A02E76F34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850" y="51260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2475" name="Group 11">
            <a:extLst>
              <a:ext uri="{FF2B5EF4-FFF2-40B4-BE49-F238E27FC236}">
                <a16:creationId xmlns:a16="http://schemas.microsoft.com/office/drawing/2014/main" id="{72C866AA-13B7-9207-7172-F7EEAF40FA74}"/>
              </a:ext>
            </a:extLst>
          </p:cNvPr>
          <p:cNvGrpSpPr>
            <a:grpSpLocks/>
          </p:cNvGrpSpPr>
          <p:nvPr/>
        </p:nvGrpSpPr>
        <p:grpSpPr bwMode="auto">
          <a:xfrm>
            <a:off x="3505199" y="5105400"/>
            <a:ext cx="7958919" cy="762000"/>
            <a:chOff x="960" y="3216"/>
            <a:chExt cx="4800" cy="672"/>
          </a:xfrm>
        </p:grpSpPr>
        <p:sp>
          <p:nvSpPr>
            <p:cNvPr id="13356" name="AutoShape 12">
              <a:extLst>
                <a:ext uri="{FF2B5EF4-FFF2-40B4-BE49-F238E27FC236}">
                  <a16:creationId xmlns:a16="http://schemas.microsoft.com/office/drawing/2014/main" id="{30A75174-4C25-AC8B-39E9-67D739CACB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2477" name="AutoShape 13">
              <a:extLst>
                <a:ext uri="{FF2B5EF4-FFF2-40B4-BE49-F238E27FC236}">
                  <a16:creationId xmlns:a16="http://schemas.microsoft.com/office/drawing/2014/main" id="{6FCE6937-43E5-54DB-C1FC-ED18BA268DF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3"/>
              <a:ext cx="904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6666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62478" name="Text Box 14">
              <a:extLst>
                <a:ext uri="{FF2B5EF4-FFF2-40B4-BE49-F238E27FC236}">
                  <a16:creationId xmlns:a16="http://schemas.microsoft.com/office/drawing/2014/main" id="{F675CAA2-4ACC-23CC-3A05-BBB4F33E5A3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047" y="3408"/>
              <a:ext cx="1010" cy="4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vi-VN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</a:t>
              </a: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Times New Roman" pitchFamily="18" charset="0"/>
                </a:rPr>
                <a:t>:</a:t>
              </a:r>
            </a:p>
          </p:txBody>
        </p:sp>
      </p:grpSp>
      <p:sp>
        <p:nvSpPr>
          <p:cNvPr id="62508" name="Oval 44">
            <a:extLst>
              <a:ext uri="{FF2B5EF4-FFF2-40B4-BE49-F238E27FC236}">
                <a16:creationId xmlns:a16="http://schemas.microsoft.com/office/drawing/2014/main" id="{4BF70DF8-DFAE-0A9E-BA14-842DAC79E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4313" y="6324600"/>
            <a:ext cx="838200" cy="342900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1400" b="1" dirty="0">
                <a:solidFill>
                  <a:srgbClr val="FF0000"/>
                </a:solidFill>
                <a:latin typeface="VNI 22 JackieO" pitchFamily="2" charset="0"/>
              </a:rPr>
              <a:t>Đáp án</a:t>
            </a:r>
            <a:endParaRPr lang="en-US" sz="1400" b="1" dirty="0">
              <a:solidFill>
                <a:srgbClr val="FF0000"/>
              </a:solidFill>
              <a:latin typeface="VNI 22 JackieO" pitchFamily="2" charset="0"/>
            </a:endParaRPr>
          </a:p>
        </p:txBody>
      </p:sp>
      <p:sp>
        <p:nvSpPr>
          <p:cNvPr id="62509" name="AutoShape 45">
            <a:extLst>
              <a:ext uri="{FF2B5EF4-FFF2-40B4-BE49-F238E27FC236}">
                <a16:creationId xmlns:a16="http://schemas.microsoft.com/office/drawing/2014/main" id="{A6CD434C-EF3D-E02A-44EE-F371CA0FD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850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2510" name="AutoShape 46">
            <a:extLst>
              <a:ext uri="{FF2B5EF4-FFF2-40B4-BE49-F238E27FC236}">
                <a16:creationId xmlns:a16="http://schemas.microsoft.com/office/drawing/2014/main" id="{E4E9EFFC-6AAF-53DE-1583-16C1DCEE33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025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62521" name="AutoShape 57">
            <a:extLst>
              <a:ext uri="{FF2B5EF4-FFF2-40B4-BE49-F238E27FC236}">
                <a16:creationId xmlns:a16="http://schemas.microsoft.com/office/drawing/2014/main" id="{801EC82A-6E1A-12D8-41F0-C5E98CC20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62522" name="AutoShape 58">
            <a:extLst>
              <a:ext uri="{FF2B5EF4-FFF2-40B4-BE49-F238E27FC236}">
                <a16:creationId xmlns:a16="http://schemas.microsoft.com/office/drawing/2014/main" id="{5FDFC173-D2EB-B72B-7957-0766EB249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62523" name="AutoShape 59">
            <a:extLst>
              <a:ext uri="{FF2B5EF4-FFF2-40B4-BE49-F238E27FC236}">
                <a16:creationId xmlns:a16="http://schemas.microsoft.com/office/drawing/2014/main" id="{FD30894A-6902-255E-1DA7-A12732956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62524" name="AutoShape 60">
            <a:extLst>
              <a:ext uri="{FF2B5EF4-FFF2-40B4-BE49-F238E27FC236}">
                <a16:creationId xmlns:a16="http://schemas.microsoft.com/office/drawing/2014/main" id="{AFD8449B-11A0-57B3-6C2F-545CA01F7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62525" name="AutoShape 61">
            <a:extLst>
              <a:ext uri="{FF2B5EF4-FFF2-40B4-BE49-F238E27FC236}">
                <a16:creationId xmlns:a16="http://schemas.microsoft.com/office/drawing/2014/main" id="{83FA8ED7-943A-695A-0949-EDE579D07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6</a:t>
            </a:r>
          </a:p>
        </p:txBody>
      </p:sp>
      <p:sp>
        <p:nvSpPr>
          <p:cNvPr id="62526" name="AutoShape 62">
            <a:extLst>
              <a:ext uri="{FF2B5EF4-FFF2-40B4-BE49-F238E27FC236}">
                <a16:creationId xmlns:a16="http://schemas.microsoft.com/office/drawing/2014/main" id="{68D9E133-181F-7E77-D6D0-29C8837A0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7</a:t>
            </a:r>
          </a:p>
        </p:txBody>
      </p:sp>
      <p:sp>
        <p:nvSpPr>
          <p:cNvPr id="62527" name="AutoShape 63">
            <a:extLst>
              <a:ext uri="{FF2B5EF4-FFF2-40B4-BE49-F238E27FC236}">
                <a16:creationId xmlns:a16="http://schemas.microsoft.com/office/drawing/2014/main" id="{E6857D17-0F97-56EC-9B44-D358E9781A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8</a:t>
            </a:r>
          </a:p>
        </p:txBody>
      </p:sp>
      <p:sp>
        <p:nvSpPr>
          <p:cNvPr id="62528" name="AutoShape 64">
            <a:extLst>
              <a:ext uri="{FF2B5EF4-FFF2-40B4-BE49-F238E27FC236}">
                <a16:creationId xmlns:a16="http://schemas.microsoft.com/office/drawing/2014/main" id="{01569E48-E84D-DC49-0A01-5CC9AE5D0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9</a:t>
            </a:r>
          </a:p>
        </p:txBody>
      </p:sp>
      <p:sp>
        <p:nvSpPr>
          <p:cNvPr id="62529" name="AutoShape 65">
            <a:extLst>
              <a:ext uri="{FF2B5EF4-FFF2-40B4-BE49-F238E27FC236}">
                <a16:creationId xmlns:a16="http://schemas.microsoft.com/office/drawing/2014/main" id="{B09396CD-2E7F-B44F-9E9B-DF478BF48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10</a:t>
            </a:r>
          </a:p>
        </p:txBody>
      </p:sp>
      <p:sp>
        <p:nvSpPr>
          <p:cNvPr id="62530" name="AutoShape 66">
            <a:extLst>
              <a:ext uri="{FF2B5EF4-FFF2-40B4-BE49-F238E27FC236}">
                <a16:creationId xmlns:a16="http://schemas.microsoft.com/office/drawing/2014/main" id="{D00A7E04-3921-D3F6-2D72-3CD6EE884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11</a:t>
            </a:r>
          </a:p>
        </p:txBody>
      </p:sp>
      <p:sp>
        <p:nvSpPr>
          <p:cNvPr id="62531" name="AutoShape 67">
            <a:extLst>
              <a:ext uri="{FF2B5EF4-FFF2-40B4-BE49-F238E27FC236}">
                <a16:creationId xmlns:a16="http://schemas.microsoft.com/office/drawing/2014/main" id="{0A1C5B62-E504-2962-9963-A4E17E3B0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12</a:t>
            </a:r>
          </a:p>
        </p:txBody>
      </p:sp>
      <p:sp>
        <p:nvSpPr>
          <p:cNvPr id="62532" name="AutoShape 68">
            <a:extLst>
              <a:ext uri="{FF2B5EF4-FFF2-40B4-BE49-F238E27FC236}">
                <a16:creationId xmlns:a16="http://schemas.microsoft.com/office/drawing/2014/main" id="{803D5A06-357E-6FFE-B248-06CEEBDA4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13</a:t>
            </a:r>
          </a:p>
        </p:txBody>
      </p:sp>
      <p:sp>
        <p:nvSpPr>
          <p:cNvPr id="62533" name="AutoShape 69">
            <a:extLst>
              <a:ext uri="{FF2B5EF4-FFF2-40B4-BE49-F238E27FC236}">
                <a16:creationId xmlns:a16="http://schemas.microsoft.com/office/drawing/2014/main" id="{65D3154D-E156-CD6B-8640-F01157145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14</a:t>
            </a:r>
          </a:p>
        </p:txBody>
      </p:sp>
      <p:sp>
        <p:nvSpPr>
          <p:cNvPr id="62534" name="AutoShape 70">
            <a:extLst>
              <a:ext uri="{FF2B5EF4-FFF2-40B4-BE49-F238E27FC236}">
                <a16:creationId xmlns:a16="http://schemas.microsoft.com/office/drawing/2014/main" id="{28712432-5D66-AE04-7DCB-5039074BC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15</a:t>
            </a:r>
          </a:p>
        </p:txBody>
      </p:sp>
      <p:sp>
        <p:nvSpPr>
          <p:cNvPr id="62535" name="AutoShape 71">
            <a:extLst>
              <a:ext uri="{FF2B5EF4-FFF2-40B4-BE49-F238E27FC236}">
                <a16:creationId xmlns:a16="http://schemas.microsoft.com/office/drawing/2014/main" id="{D61CC4DC-9498-8C5D-0021-4E5F60FF9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16</a:t>
            </a:r>
          </a:p>
        </p:txBody>
      </p:sp>
      <p:sp>
        <p:nvSpPr>
          <p:cNvPr id="62536" name="AutoShape 72">
            <a:extLst>
              <a:ext uri="{FF2B5EF4-FFF2-40B4-BE49-F238E27FC236}">
                <a16:creationId xmlns:a16="http://schemas.microsoft.com/office/drawing/2014/main" id="{16467C83-CA93-A1C7-AF96-E13A7FB3B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17</a:t>
            </a:r>
          </a:p>
        </p:txBody>
      </p:sp>
      <p:sp>
        <p:nvSpPr>
          <p:cNvPr id="62537" name="AutoShape 73">
            <a:extLst>
              <a:ext uri="{FF2B5EF4-FFF2-40B4-BE49-F238E27FC236}">
                <a16:creationId xmlns:a16="http://schemas.microsoft.com/office/drawing/2014/main" id="{A61B4941-EC97-9533-648F-288ADA935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18</a:t>
            </a:r>
          </a:p>
        </p:txBody>
      </p:sp>
      <p:sp>
        <p:nvSpPr>
          <p:cNvPr id="62538" name="AutoShape 74">
            <a:extLst>
              <a:ext uri="{FF2B5EF4-FFF2-40B4-BE49-F238E27FC236}">
                <a16:creationId xmlns:a16="http://schemas.microsoft.com/office/drawing/2014/main" id="{A48B268A-2890-721B-A7DC-7328CC59E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19</a:t>
            </a:r>
          </a:p>
        </p:txBody>
      </p:sp>
      <p:sp>
        <p:nvSpPr>
          <p:cNvPr id="62539" name="AutoShape 75">
            <a:extLst>
              <a:ext uri="{FF2B5EF4-FFF2-40B4-BE49-F238E27FC236}">
                <a16:creationId xmlns:a16="http://schemas.microsoft.com/office/drawing/2014/main" id="{FB1395BA-90C2-ABF9-97CD-5B838360B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 dirty="0">
                <a:solidFill>
                  <a:srgbClr val="0033CC"/>
                </a:solidFill>
              </a:rPr>
              <a:t>20</a:t>
            </a:r>
          </a:p>
        </p:txBody>
      </p:sp>
      <p:grpSp>
        <p:nvGrpSpPr>
          <p:cNvPr id="62540" name="Group 76">
            <a:extLst>
              <a:ext uri="{FF2B5EF4-FFF2-40B4-BE49-F238E27FC236}">
                <a16:creationId xmlns:a16="http://schemas.microsoft.com/office/drawing/2014/main" id="{18FFE488-36B8-8D86-727B-76D034FC9490}"/>
              </a:ext>
            </a:extLst>
          </p:cNvPr>
          <p:cNvGrpSpPr>
            <a:grpSpLocks/>
          </p:cNvGrpSpPr>
          <p:nvPr/>
        </p:nvGrpSpPr>
        <p:grpSpPr bwMode="auto">
          <a:xfrm>
            <a:off x="7574507" y="3880197"/>
            <a:ext cx="2450556" cy="1245841"/>
            <a:chOff x="912" y="2592"/>
            <a:chExt cx="3072" cy="960"/>
          </a:xfrm>
        </p:grpSpPr>
        <p:sp>
          <p:nvSpPr>
            <p:cNvPr id="13354" name="Oval 77">
              <a:extLst>
                <a:ext uri="{FF2B5EF4-FFF2-40B4-BE49-F238E27FC236}">
                  <a16:creationId xmlns:a16="http://schemas.microsoft.com/office/drawing/2014/main" id="{BB539641-0C27-FF37-A010-AE9E257442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0">
                <a:solidFill>
                  <a:srgbClr val="006666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3355" name="WordArt 78">
              <a:extLst>
                <a:ext uri="{FF2B5EF4-FFF2-40B4-BE49-F238E27FC236}">
                  <a16:creationId xmlns:a16="http://schemas.microsoft.com/office/drawing/2014/main" id="{DD452332-2DF3-51F8-FAC7-7B68340A40E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i="1" kern="10"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"/>
                  <a:ea typeface="+mn-lt"/>
                  <a:cs typeface="Arial"/>
                </a:rPr>
                <a:t>Hết giờ</a:t>
              </a:r>
            </a:p>
          </p:txBody>
        </p:sp>
      </p:grpSp>
      <p:sp>
        <p:nvSpPr>
          <p:cNvPr id="62543" name="Rectangle 79">
            <a:extLst>
              <a:ext uri="{FF2B5EF4-FFF2-40B4-BE49-F238E27FC236}">
                <a16:creationId xmlns:a16="http://schemas.microsoft.com/office/drawing/2014/main" id="{76A8A241-D5CB-2003-F904-0277EEEF2C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5105400"/>
            <a:ext cx="54546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400" b="1" dirty="0">
                <a:solidFill>
                  <a:srgbClr val="FF1D1D"/>
                </a:solidFill>
                <a:latin typeface=".VnTime" panose="020B7200000000000000" pitchFamily="34" charset="0"/>
              </a:rPr>
              <a:t> Đ </a:t>
            </a:r>
            <a:endParaRPr lang="en-US" altLang="en-US" sz="2400" b="1" i="1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62544" name="AutoShape 80">
            <a:extLst>
              <a:ext uri="{FF2B5EF4-FFF2-40B4-BE49-F238E27FC236}">
                <a16:creationId xmlns:a16="http://schemas.microsoft.com/office/drawing/2014/main" id="{4FA7AE8D-417D-B1B9-CA5A-908DE591D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2413" y="6357938"/>
            <a:ext cx="1052512" cy="2714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8B049"/>
              </a:gs>
              <a:gs pos="9000">
                <a:srgbClr val="B43E85"/>
              </a:gs>
              <a:gs pos="15500">
                <a:srgbClr val="C50849"/>
              </a:gs>
              <a:gs pos="16499">
                <a:srgbClr val="F952A0"/>
              </a:gs>
              <a:gs pos="18500">
                <a:srgbClr val="FEE7F2"/>
              </a:gs>
              <a:gs pos="39500">
                <a:srgbClr val="F8B049"/>
              </a:gs>
              <a:gs pos="43500">
                <a:srgbClr val="F8B049"/>
              </a:gs>
              <a:gs pos="50000">
                <a:srgbClr val="FC9FCB"/>
              </a:gs>
              <a:gs pos="56500">
                <a:srgbClr val="F8B049"/>
              </a:gs>
              <a:gs pos="60501">
                <a:srgbClr val="F8B049"/>
              </a:gs>
              <a:gs pos="81500">
                <a:srgbClr val="FEE7F2"/>
              </a:gs>
              <a:gs pos="83501">
                <a:srgbClr val="F952A0"/>
              </a:gs>
              <a:gs pos="84500">
                <a:srgbClr val="C50849"/>
              </a:gs>
              <a:gs pos="91000">
                <a:srgbClr val="B43E85"/>
              </a:gs>
              <a:gs pos="100000">
                <a:srgbClr val="F8B049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FF0000"/>
                </a:solidFill>
                <a:latin typeface=".VnArial Narrow" panose="020B7200000000000000" pitchFamily="34" charset="0"/>
              </a:rPr>
              <a:t>Thờigian</a:t>
            </a:r>
          </a:p>
        </p:txBody>
      </p:sp>
      <p:sp>
        <p:nvSpPr>
          <p:cNvPr id="62545" name="AutoShape 81">
            <a:extLst>
              <a:ext uri="{FF2B5EF4-FFF2-40B4-BE49-F238E27FC236}">
                <a16:creationId xmlns:a16="http://schemas.microsoft.com/office/drawing/2014/main" id="{DACF7A2A-BB64-8DEC-D1D3-3AC0E45FF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7663" y="6335713"/>
            <a:ext cx="990600" cy="317500"/>
          </a:xfrm>
          <a:prstGeom prst="flowChartAlternateProcess">
            <a:avLst/>
          </a:prstGeom>
          <a:gradFill rotWithShape="1">
            <a:gsLst>
              <a:gs pos="0">
                <a:srgbClr val="F8B049">
                  <a:alpha val="81000"/>
                </a:srgbClr>
              </a:gs>
              <a:gs pos="8999">
                <a:srgbClr val="B43E85">
                  <a:alpha val="84420"/>
                </a:srgbClr>
              </a:gs>
              <a:gs pos="15500">
                <a:srgbClr val="C50849">
                  <a:alpha val="86890"/>
                </a:srgbClr>
              </a:gs>
              <a:gs pos="16500">
                <a:srgbClr val="F952A0">
                  <a:alpha val="87270"/>
                </a:srgbClr>
              </a:gs>
              <a:gs pos="18500">
                <a:srgbClr val="FEE7F2">
                  <a:alpha val="88030"/>
                </a:srgbClr>
              </a:gs>
              <a:gs pos="39500">
                <a:srgbClr val="F8B049">
                  <a:alpha val="96010"/>
                </a:srgbClr>
              </a:gs>
              <a:gs pos="43500">
                <a:srgbClr val="F8B049">
                  <a:alpha val="97530"/>
                </a:srgbClr>
              </a:gs>
              <a:gs pos="50000">
                <a:srgbClr val="FC9FCB"/>
              </a:gs>
              <a:gs pos="56500">
                <a:srgbClr val="F8B049">
                  <a:alpha val="97530"/>
                </a:srgbClr>
              </a:gs>
              <a:gs pos="60501">
                <a:srgbClr val="F8B049">
                  <a:alpha val="96010"/>
                </a:srgbClr>
              </a:gs>
              <a:gs pos="81500">
                <a:srgbClr val="FEE7F2">
                  <a:alpha val="88030"/>
                </a:srgbClr>
              </a:gs>
              <a:gs pos="83500">
                <a:srgbClr val="F952A0">
                  <a:alpha val="87270"/>
                </a:srgbClr>
              </a:gs>
              <a:gs pos="84500">
                <a:srgbClr val="C50849">
                  <a:alpha val="86890"/>
                </a:srgbClr>
              </a:gs>
              <a:gs pos="91001">
                <a:srgbClr val="B43E85">
                  <a:alpha val="84420"/>
                </a:srgbClr>
              </a:gs>
              <a:gs pos="100000">
                <a:srgbClr val="F8B049">
                  <a:alpha val="81000"/>
                </a:srgbClr>
              </a:gs>
            </a:gsLst>
            <a:lin ang="5400000" scaled="1"/>
          </a:gradFill>
          <a:ln w="15875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hỏi</a:t>
            </a:r>
          </a:p>
        </p:txBody>
      </p:sp>
      <p:pic>
        <p:nvPicPr>
          <p:cNvPr id="13349" name="Picture 88" descr="pretty_flower_yellow_hb">
            <a:extLst>
              <a:ext uri="{FF2B5EF4-FFF2-40B4-BE49-F238E27FC236}">
                <a16:creationId xmlns:a16="http://schemas.microsoft.com/office/drawing/2014/main" id="{405596ED-66C6-D0DE-842E-40663D2340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638800"/>
            <a:ext cx="8763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0" name="Picture 86" descr="pretty_flower_red_hb">
            <a:extLst>
              <a:ext uri="{FF2B5EF4-FFF2-40B4-BE49-F238E27FC236}">
                <a16:creationId xmlns:a16="http://schemas.microsoft.com/office/drawing/2014/main" id="{2C29FED6-F3A7-7216-AE5F-FC6A6DB4A0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3810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1" name="Picture 90" descr="POINSET2">
            <a:extLst>
              <a:ext uri="{FF2B5EF4-FFF2-40B4-BE49-F238E27FC236}">
                <a16:creationId xmlns:a16="http://schemas.microsoft.com/office/drawing/2014/main" id="{5BB984F2-A3E1-8DE5-47ED-EF2247BA2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224169" y="3969"/>
            <a:ext cx="14478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2" name="Picture 91" descr="POINSET2">
            <a:extLst>
              <a:ext uri="{FF2B5EF4-FFF2-40B4-BE49-F238E27FC236}">
                <a16:creationId xmlns:a16="http://schemas.microsoft.com/office/drawing/2014/main" id="{37B6E412-EE88-8F68-0D64-E6E78A2F4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20825" y="5337175"/>
            <a:ext cx="1524000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3" name="Picture 6" descr="hinh_rungchuôngvang">
            <a:extLst>
              <a:ext uri="{FF2B5EF4-FFF2-40B4-BE49-F238E27FC236}">
                <a16:creationId xmlns:a16="http://schemas.microsoft.com/office/drawing/2014/main" id="{0E5BDDA9-D3A2-E440-D1DA-C3C4223DE9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600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C1CA2B-4BCB-F369-520D-D29E36CF9FE1}"/>
              </a:ext>
            </a:extLst>
          </p:cNvPr>
          <p:cNvSpPr txBox="1"/>
          <p:nvPr/>
        </p:nvSpPr>
        <p:spPr>
          <a:xfrm>
            <a:off x="2400963" y="1677671"/>
            <a:ext cx="7047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a. M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trung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thẳng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AB.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D90A123-BC7C-686F-E68A-DB3CBDD3E340}"/>
              </a:ext>
            </a:extLst>
          </p:cNvPr>
          <p:cNvGrpSpPr/>
          <p:nvPr/>
        </p:nvGrpSpPr>
        <p:grpSpPr>
          <a:xfrm>
            <a:off x="2400963" y="2610296"/>
            <a:ext cx="7962238" cy="1985258"/>
            <a:chOff x="1086355" y="901582"/>
            <a:chExt cx="9937877" cy="283248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9A9FD29-FCCA-9FEC-6686-C40DD5187932}"/>
                </a:ext>
              </a:extLst>
            </p:cNvPr>
            <p:cNvGrpSpPr/>
            <p:nvPr/>
          </p:nvGrpSpPr>
          <p:grpSpPr>
            <a:xfrm>
              <a:off x="1235915" y="1062722"/>
              <a:ext cx="9198558" cy="2140984"/>
              <a:chOff x="1230849" y="837817"/>
              <a:chExt cx="9198558" cy="2140984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F955CF02-7776-3CE2-0163-AF6FD24EEBB5}"/>
                  </a:ext>
                </a:extLst>
              </p:cNvPr>
              <p:cNvSpPr/>
              <p:nvPr/>
            </p:nvSpPr>
            <p:spPr>
              <a:xfrm>
                <a:off x="10306713" y="837817"/>
                <a:ext cx="122694" cy="108227"/>
              </a:xfrm>
              <a:prstGeom prst="ellipse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E2ADC840-DD22-3BF9-F999-2EA0262DD354}"/>
                  </a:ext>
                </a:extLst>
              </p:cNvPr>
              <p:cNvSpPr/>
              <p:nvPr/>
            </p:nvSpPr>
            <p:spPr>
              <a:xfrm>
                <a:off x="8689487" y="1637989"/>
                <a:ext cx="122694" cy="108227"/>
              </a:xfrm>
              <a:prstGeom prst="ellipse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963DBE1-FB20-E23F-0115-C82A5DB32F14}"/>
                  </a:ext>
                </a:extLst>
              </p:cNvPr>
              <p:cNvGrpSpPr/>
              <p:nvPr/>
            </p:nvGrpSpPr>
            <p:grpSpPr>
              <a:xfrm>
                <a:off x="1230849" y="2852382"/>
                <a:ext cx="5160863" cy="126419"/>
                <a:chOff x="3441787" y="1760561"/>
                <a:chExt cx="5160863" cy="126419"/>
              </a:xfrm>
            </p:grpSpPr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AA5F400C-3510-4B43-4CBB-A080F702B578}"/>
                    </a:ext>
                  </a:extLst>
                </p:cNvPr>
                <p:cNvCxnSpPr/>
                <p:nvPr/>
              </p:nvCxnSpPr>
              <p:spPr>
                <a:xfrm>
                  <a:off x="3562066" y="1849060"/>
                  <a:ext cx="2449684" cy="71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AD8139A8-AEDC-7A5E-D748-E9CC7AC59D80}"/>
                    </a:ext>
                  </a:extLst>
                </p:cNvPr>
                <p:cNvCxnSpPr/>
                <p:nvPr/>
              </p:nvCxnSpPr>
              <p:spPr>
                <a:xfrm>
                  <a:off x="6096000" y="1849131"/>
                  <a:ext cx="2449684" cy="71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FCAB197B-3FF0-AA6E-D068-8AE3F724C0FD}"/>
                    </a:ext>
                  </a:extLst>
                </p:cNvPr>
                <p:cNvGrpSpPr/>
                <p:nvPr/>
              </p:nvGrpSpPr>
              <p:grpSpPr>
                <a:xfrm>
                  <a:off x="3441787" y="1760561"/>
                  <a:ext cx="5160863" cy="126419"/>
                  <a:chOff x="3441787" y="1760561"/>
                  <a:chExt cx="5160863" cy="126419"/>
                </a:xfrm>
              </p:grpSpPr>
              <p:sp>
                <p:nvSpPr>
                  <p:cNvPr id="22" name="Oval 21">
                    <a:extLst>
                      <a:ext uri="{FF2B5EF4-FFF2-40B4-BE49-F238E27FC236}">
                        <a16:creationId xmlns:a16="http://schemas.microsoft.com/office/drawing/2014/main" id="{4A6039CA-A74C-FBCC-3FD5-C6558B04D633}"/>
                      </a:ext>
                    </a:extLst>
                  </p:cNvPr>
                  <p:cNvSpPr/>
                  <p:nvPr/>
                </p:nvSpPr>
                <p:spPr>
                  <a:xfrm>
                    <a:off x="8479956" y="1778753"/>
                    <a:ext cx="122694" cy="108227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12700" cap="flat" cmpd="sng" algn="ctr">
                    <a:solidFill>
                      <a:sysClr val="windowText" lastClr="000000">
                        <a:shade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98CE5F94-0FC0-3748-6F83-0C25122E7192}"/>
                      </a:ext>
                    </a:extLst>
                  </p:cNvPr>
                  <p:cNvSpPr/>
                  <p:nvPr/>
                </p:nvSpPr>
                <p:spPr>
                  <a:xfrm>
                    <a:off x="3441787" y="1760561"/>
                    <a:ext cx="122694" cy="108227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12700" cap="flat" cmpd="sng" algn="ctr">
                    <a:solidFill>
                      <a:sysClr val="windowText" lastClr="000000">
                        <a:shade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DF469C99-C6C5-EE14-7319-9FAD87D1F262}"/>
                      </a:ext>
                    </a:extLst>
                  </p:cNvPr>
                  <p:cNvSpPr/>
                  <p:nvPr/>
                </p:nvSpPr>
                <p:spPr>
                  <a:xfrm>
                    <a:off x="5996197" y="1776481"/>
                    <a:ext cx="122694" cy="108227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12700" cap="flat" cmpd="sng" algn="ctr">
                    <a:solidFill>
                      <a:sysClr val="windowText" lastClr="000000">
                        <a:shade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20D2EAE3-22F5-9545-A9DB-855B0B2E1413}"/>
                  </a:ext>
                </a:extLst>
              </p:cNvPr>
              <p:cNvCxnSpPr/>
              <p:nvPr/>
            </p:nvCxnSpPr>
            <p:spPr>
              <a:xfrm flipV="1">
                <a:off x="6371331" y="1722047"/>
                <a:ext cx="2381446" cy="1218834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EE817AC0-3760-9AA6-FE0C-AD7224F72D7E}"/>
                  </a:ext>
                </a:extLst>
              </p:cNvPr>
              <p:cNvCxnSpPr/>
              <p:nvPr/>
            </p:nvCxnSpPr>
            <p:spPr>
              <a:xfrm flipV="1">
                <a:off x="8689487" y="891931"/>
                <a:ext cx="1678573" cy="85910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EE5BA98-A472-B5EF-4815-1DA676BE4D02}"/>
                </a:ext>
              </a:extLst>
            </p:cNvPr>
            <p:cNvSpPr txBox="1"/>
            <p:nvPr/>
          </p:nvSpPr>
          <p:spPr>
            <a:xfrm>
              <a:off x="1086355" y="3149292"/>
              <a:ext cx="5897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A7107CA-9F1B-7E40-1607-201C49B5411B}"/>
                </a:ext>
              </a:extLst>
            </p:cNvPr>
            <p:cNvSpPr txBox="1"/>
            <p:nvPr/>
          </p:nvSpPr>
          <p:spPr>
            <a:xfrm>
              <a:off x="3610801" y="3149292"/>
              <a:ext cx="5897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E25E53C-CD93-9BB8-0BBB-355D57E4B53B}"/>
                </a:ext>
              </a:extLst>
            </p:cNvPr>
            <p:cNvSpPr txBox="1"/>
            <p:nvPr/>
          </p:nvSpPr>
          <p:spPr>
            <a:xfrm>
              <a:off x="6144735" y="3130905"/>
              <a:ext cx="5897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DCCA74-A232-D3F4-0D47-205DBD205721}"/>
                </a:ext>
              </a:extLst>
            </p:cNvPr>
            <p:cNvSpPr txBox="1"/>
            <p:nvPr/>
          </p:nvSpPr>
          <p:spPr>
            <a:xfrm>
              <a:off x="8680310" y="1981108"/>
              <a:ext cx="5897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3DDD94-9B6A-DA7E-F88C-8D7A9F0734A2}"/>
                </a:ext>
              </a:extLst>
            </p:cNvPr>
            <p:cNvSpPr txBox="1"/>
            <p:nvPr/>
          </p:nvSpPr>
          <p:spPr>
            <a:xfrm>
              <a:off x="10434473" y="1056073"/>
              <a:ext cx="5897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28394C-8844-D6ED-6A28-58018EE2F826}"/>
                </a:ext>
              </a:extLst>
            </p:cNvPr>
            <p:cNvSpPr txBox="1"/>
            <p:nvPr/>
          </p:nvSpPr>
          <p:spPr>
            <a:xfrm>
              <a:off x="4532048" y="2549374"/>
              <a:ext cx="995779" cy="570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3cm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DD26FA-F6A9-A4C4-8A5A-BBBDD911EFBE}"/>
                </a:ext>
              </a:extLst>
            </p:cNvPr>
            <p:cNvSpPr txBox="1"/>
            <p:nvPr/>
          </p:nvSpPr>
          <p:spPr>
            <a:xfrm>
              <a:off x="1986907" y="2549376"/>
              <a:ext cx="1104468" cy="684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 cm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C59BEDA-F03B-C6E8-9FF7-2924416C60FB}"/>
                </a:ext>
              </a:extLst>
            </p:cNvPr>
            <p:cNvSpPr txBox="1"/>
            <p:nvPr/>
          </p:nvSpPr>
          <p:spPr>
            <a:xfrm rot="19893808">
              <a:off x="8922312" y="901582"/>
              <a:ext cx="1104468" cy="658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 cm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40D8EB3-234D-2E27-7E6F-A02F696B4B04}"/>
                </a:ext>
              </a:extLst>
            </p:cNvPr>
            <p:cNvSpPr txBox="1"/>
            <p:nvPr/>
          </p:nvSpPr>
          <p:spPr>
            <a:xfrm rot="19893808">
              <a:off x="6939932" y="1971555"/>
              <a:ext cx="1104468" cy="658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 cm</a:t>
              </a:r>
            </a:p>
          </p:txBody>
        </p:sp>
      </p:grp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5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99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999"/>
                            </p:stCondLst>
                            <p:childTnLst>
                              <p:par>
                                <p:cTn id="2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300"/>
                                        <p:tgtEl>
                                          <p:spTgt spid="625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300"/>
                                        <p:tgtEl>
                                          <p:spTgt spid="625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300"/>
                                        <p:tgtEl>
                                          <p:spTgt spid="625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50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25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2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2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2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2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25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2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2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2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1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2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2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25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9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2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7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2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625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6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6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62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3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6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6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6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62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1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6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6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6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6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62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9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6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625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6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6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6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6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2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62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23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62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31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62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39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62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47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62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55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62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63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62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71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62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79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62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87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62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95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2000"/>
                                        <p:tgtEl>
                                          <p:spTgt spid="62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201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3000" fill="hold"/>
                                        <p:tgtEl>
                                          <p:spTgt spid="62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3000" fill="hold"/>
                                        <p:tgtEl>
                                          <p:spTgt spid="62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544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625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 nodeType="clickPar">
                      <p:stCondLst>
                        <p:cond delay="0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0" dur="80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1" dur="80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80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545"/>
                  </p:tgtEl>
                </p:cond>
              </p:nextCondLst>
            </p:seq>
          </p:childTnLst>
        </p:cTn>
      </p:par>
    </p:tnLst>
    <p:bldLst>
      <p:bldP spid="62470" grpId="0"/>
      <p:bldP spid="62509" grpId="0" animBg="1"/>
      <p:bldP spid="62510" grpId="0" animBg="1"/>
      <p:bldP spid="62521" grpId="0" animBg="1"/>
      <p:bldP spid="62522" grpId="0" animBg="1"/>
      <p:bldP spid="62523" grpId="0" animBg="1"/>
      <p:bldP spid="62524" grpId="0" animBg="1"/>
      <p:bldP spid="62525" grpId="0" animBg="1"/>
      <p:bldP spid="62526" grpId="0" animBg="1"/>
      <p:bldP spid="62527" grpId="0" animBg="1"/>
      <p:bldP spid="62528" grpId="0" animBg="1"/>
      <p:bldP spid="62529" grpId="0" animBg="1"/>
      <p:bldP spid="62530" grpId="0" animBg="1"/>
      <p:bldP spid="62531" grpId="0" animBg="1"/>
      <p:bldP spid="62532" grpId="0" animBg="1"/>
      <p:bldP spid="62533" grpId="0" animBg="1"/>
      <p:bldP spid="62534" grpId="0" animBg="1"/>
      <p:bldP spid="62535" grpId="0" animBg="1"/>
      <p:bldP spid="62536" grpId="0" animBg="1"/>
      <p:bldP spid="62537" grpId="0" animBg="1"/>
      <p:bldP spid="62538" grpId="0" animBg="1"/>
      <p:bldP spid="625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31D4C977-8430-0D23-69BE-B17D06AD6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5063" y="6230939"/>
            <a:ext cx="457200" cy="515937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>
              <a:solidFill>
                <a:srgbClr val="006666"/>
              </a:solidFill>
              <a:latin typeface=".VnTime" panose="020B7200000000000000" pitchFamily="34" charset="0"/>
            </a:endParaRP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C75DBF7F-983B-361F-416F-A3CF0503A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571" y="574676"/>
            <a:ext cx="11109278" cy="543242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>
              <a:solidFill>
                <a:srgbClr val="006666"/>
              </a:solidFill>
              <a:latin typeface=".VnTime" panose="020B7200000000000000" pitchFamily="34" charset="0"/>
            </a:endParaRPr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EA115CA1-A9C3-A0C2-2BBB-04CA8AF4E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343" y="1422400"/>
            <a:ext cx="10836322" cy="36068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>
              <a:solidFill>
                <a:srgbClr val="006666"/>
              </a:solidFill>
              <a:latin typeface=".VnTime" panose="020B7200000000000000" pitchFamily="34" charset="0"/>
            </a:endParaRPr>
          </a:p>
        </p:txBody>
      </p:sp>
      <p:sp>
        <p:nvSpPr>
          <p:cNvPr id="123909" name="Text Box 5">
            <a:extLst>
              <a:ext uri="{FF2B5EF4-FFF2-40B4-BE49-F238E27FC236}">
                <a16:creationId xmlns:a16="http://schemas.microsoft.com/office/drawing/2014/main" id="{6FEC86C8-528F-A1C6-45E2-BA5E0A251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571" y="1371600"/>
            <a:ext cx="11000095" cy="261610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b. N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giữa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B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C.</a:t>
            </a:r>
            <a:endParaRPr lang="en-US" sz="3600" b="1" dirty="0">
              <a:solidFill>
                <a:srgbClr val="006666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b="1" dirty="0">
                <a:solidFill>
                  <a:srgbClr val="006666"/>
                </a:solidFill>
                <a:latin typeface="Arial"/>
              </a:rPr>
              <a:t>			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b="1" dirty="0">
              <a:solidFill>
                <a:srgbClr val="006666"/>
              </a:solidFill>
              <a:latin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b="1" dirty="0">
              <a:solidFill>
                <a:srgbClr val="006666"/>
              </a:solidFill>
              <a:latin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b="1" dirty="0">
              <a:solidFill>
                <a:srgbClr val="006666"/>
              </a:solidFill>
              <a:latin typeface="Arial"/>
            </a:endParaRPr>
          </a:p>
        </p:txBody>
      </p:sp>
      <p:sp>
        <p:nvSpPr>
          <p:cNvPr id="13318" name="Text Box 6">
            <a:extLst>
              <a:ext uri="{FF2B5EF4-FFF2-40B4-BE49-F238E27FC236}">
                <a16:creationId xmlns:a16="http://schemas.microsoft.com/office/drawing/2014/main" id="{0D2D23BF-F136-8159-9051-469A10280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685800"/>
            <a:ext cx="1557338" cy="579438"/>
          </a:xfrm>
          <a:prstGeom prst="rect">
            <a:avLst/>
          </a:prstGeom>
          <a:solidFill>
            <a:srgbClr val="0099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b="1" dirty="0">
                <a:solidFill>
                  <a:srgbClr val="FFFFFF"/>
                </a:solidFill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Arial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rgbClr val="FFFFFF"/>
                </a:solidFill>
                <a:latin typeface="Arial"/>
                <a:cs typeface="Times New Roman" panose="02020603050405020304" pitchFamily="18" charset="0"/>
              </a:rPr>
              <a:t> b</a:t>
            </a:r>
          </a:p>
        </p:txBody>
      </p:sp>
      <p:pic>
        <p:nvPicPr>
          <p:cNvPr id="14343" name="Picture 7" descr="6282A33D3F464C77A9A4C1352497B7A3">
            <a:extLst>
              <a:ext uri="{FF2B5EF4-FFF2-40B4-BE49-F238E27FC236}">
                <a16:creationId xmlns:a16="http://schemas.microsoft.com/office/drawing/2014/main" id="{DAFA0AEF-8911-4D66-0974-FD5F38C76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850" y="51260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912" name="Group 8">
            <a:extLst>
              <a:ext uri="{FF2B5EF4-FFF2-40B4-BE49-F238E27FC236}">
                <a16:creationId xmlns:a16="http://schemas.microsoft.com/office/drawing/2014/main" id="{7466B079-ACC7-3AF6-EF20-46080F79E730}"/>
              </a:ext>
            </a:extLst>
          </p:cNvPr>
          <p:cNvGrpSpPr>
            <a:grpSpLocks/>
          </p:cNvGrpSpPr>
          <p:nvPr/>
        </p:nvGrpSpPr>
        <p:grpSpPr bwMode="auto">
          <a:xfrm>
            <a:off x="3230562" y="5105400"/>
            <a:ext cx="8561103" cy="762000"/>
            <a:chOff x="960" y="3216"/>
            <a:chExt cx="4800" cy="672"/>
          </a:xfrm>
        </p:grpSpPr>
        <p:sp>
          <p:nvSpPr>
            <p:cNvPr id="13354" name="AutoShape 9">
              <a:extLst>
                <a:ext uri="{FF2B5EF4-FFF2-40B4-BE49-F238E27FC236}">
                  <a16:creationId xmlns:a16="http://schemas.microsoft.com/office/drawing/2014/main" id="{9811EFC5-5FA3-7C60-7A3E-03DA969E85A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en-US" altLang="en-US" sz="2800" b="1" dirty="0">
                <a:solidFill>
                  <a:srgbClr val="006666"/>
                </a:solidFill>
                <a:latin typeface="Times New Roman" panose="02020603050405020304" pitchFamily="18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 Đ           </a:t>
              </a:r>
              <a:endParaRPr lang="en-US" altLang="en-US" sz="2800" b="1" dirty="0">
                <a:solidFill>
                  <a:srgbClr val="FF0000"/>
                </a:solidFill>
                <a:latin typeface="Arial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vi-V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23914" name="AutoShape 10">
              <a:extLst>
                <a:ext uri="{FF2B5EF4-FFF2-40B4-BE49-F238E27FC236}">
                  <a16:creationId xmlns:a16="http://schemas.microsoft.com/office/drawing/2014/main" id="{E34A69EF-86C9-CDF8-2F2A-BD02BA9C3BF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3"/>
              <a:ext cx="904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6666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23915" name="Text Box 11">
              <a:extLst>
                <a:ext uri="{FF2B5EF4-FFF2-40B4-BE49-F238E27FC236}">
                  <a16:creationId xmlns:a16="http://schemas.microsoft.com/office/drawing/2014/main" id="{E3C614C0-0F01-2303-9AD6-8AE5F111887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106" y="3408"/>
              <a:ext cx="899" cy="4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.VnTime" panose="020B7200000000000000" pitchFamily="34" charset="0"/>
                </a:rPr>
                <a:t>Đ</a:t>
              </a: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ÁP ÁN:</a:t>
              </a:r>
              <a:endPara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endParaRPr>
            </a:p>
          </p:txBody>
        </p:sp>
      </p:grpSp>
      <p:sp>
        <p:nvSpPr>
          <p:cNvPr id="123917" name="AutoShape 13">
            <a:extLst>
              <a:ext uri="{FF2B5EF4-FFF2-40B4-BE49-F238E27FC236}">
                <a16:creationId xmlns:a16="http://schemas.microsoft.com/office/drawing/2014/main" id="{7824CB3D-3D28-8D80-6F83-2695E7A82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850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23918" name="AutoShape 14">
            <a:extLst>
              <a:ext uri="{FF2B5EF4-FFF2-40B4-BE49-F238E27FC236}">
                <a16:creationId xmlns:a16="http://schemas.microsoft.com/office/drawing/2014/main" id="{B5A0D48A-A6CC-59CF-A952-23BF9EBF9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025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123919" name="AutoShape 15">
            <a:extLst>
              <a:ext uri="{FF2B5EF4-FFF2-40B4-BE49-F238E27FC236}">
                <a16:creationId xmlns:a16="http://schemas.microsoft.com/office/drawing/2014/main" id="{5CEA74CF-5DFE-ED02-5AC7-082463B66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23920" name="AutoShape 16">
            <a:extLst>
              <a:ext uri="{FF2B5EF4-FFF2-40B4-BE49-F238E27FC236}">
                <a16:creationId xmlns:a16="http://schemas.microsoft.com/office/drawing/2014/main" id="{793D7CDA-C871-E615-12AF-DB558C4CF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23921" name="AutoShape 17">
            <a:extLst>
              <a:ext uri="{FF2B5EF4-FFF2-40B4-BE49-F238E27FC236}">
                <a16:creationId xmlns:a16="http://schemas.microsoft.com/office/drawing/2014/main" id="{EE16CFEA-B1D3-CDDE-A43C-01F271B85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23922" name="AutoShape 18">
            <a:extLst>
              <a:ext uri="{FF2B5EF4-FFF2-40B4-BE49-F238E27FC236}">
                <a16:creationId xmlns:a16="http://schemas.microsoft.com/office/drawing/2014/main" id="{D4AE9D08-7E63-05E9-2CFD-20E197C65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123923" name="AutoShape 19">
            <a:extLst>
              <a:ext uri="{FF2B5EF4-FFF2-40B4-BE49-F238E27FC236}">
                <a16:creationId xmlns:a16="http://schemas.microsoft.com/office/drawing/2014/main" id="{674E3846-1457-94C5-B1F0-A0192569C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6</a:t>
            </a:r>
          </a:p>
        </p:txBody>
      </p:sp>
      <p:sp>
        <p:nvSpPr>
          <p:cNvPr id="123924" name="AutoShape 20">
            <a:extLst>
              <a:ext uri="{FF2B5EF4-FFF2-40B4-BE49-F238E27FC236}">
                <a16:creationId xmlns:a16="http://schemas.microsoft.com/office/drawing/2014/main" id="{F350AD4D-AE1B-940C-E0B2-CA732AF78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7</a:t>
            </a:r>
          </a:p>
        </p:txBody>
      </p:sp>
      <p:sp>
        <p:nvSpPr>
          <p:cNvPr id="123925" name="AutoShape 21">
            <a:extLst>
              <a:ext uri="{FF2B5EF4-FFF2-40B4-BE49-F238E27FC236}">
                <a16:creationId xmlns:a16="http://schemas.microsoft.com/office/drawing/2014/main" id="{56713104-0CC4-B193-325C-F027C0ABF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8</a:t>
            </a:r>
          </a:p>
        </p:txBody>
      </p:sp>
      <p:sp>
        <p:nvSpPr>
          <p:cNvPr id="123926" name="AutoShape 22">
            <a:extLst>
              <a:ext uri="{FF2B5EF4-FFF2-40B4-BE49-F238E27FC236}">
                <a16:creationId xmlns:a16="http://schemas.microsoft.com/office/drawing/2014/main" id="{14999834-FE5C-E6CD-1D94-D08F04207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9</a:t>
            </a:r>
          </a:p>
        </p:txBody>
      </p:sp>
      <p:sp>
        <p:nvSpPr>
          <p:cNvPr id="123927" name="AutoShape 23">
            <a:extLst>
              <a:ext uri="{FF2B5EF4-FFF2-40B4-BE49-F238E27FC236}">
                <a16:creationId xmlns:a16="http://schemas.microsoft.com/office/drawing/2014/main" id="{79DBD6B6-36E1-46A2-BC86-899357AF0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10</a:t>
            </a:r>
          </a:p>
        </p:txBody>
      </p:sp>
      <p:sp>
        <p:nvSpPr>
          <p:cNvPr id="123928" name="AutoShape 24">
            <a:extLst>
              <a:ext uri="{FF2B5EF4-FFF2-40B4-BE49-F238E27FC236}">
                <a16:creationId xmlns:a16="http://schemas.microsoft.com/office/drawing/2014/main" id="{3489A584-9CDD-7303-3860-3BDD02C3D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11</a:t>
            </a:r>
          </a:p>
        </p:txBody>
      </p:sp>
      <p:sp>
        <p:nvSpPr>
          <p:cNvPr id="123929" name="AutoShape 25">
            <a:extLst>
              <a:ext uri="{FF2B5EF4-FFF2-40B4-BE49-F238E27FC236}">
                <a16:creationId xmlns:a16="http://schemas.microsoft.com/office/drawing/2014/main" id="{3AF4C226-1BDF-E061-42F4-64FA00132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12</a:t>
            </a:r>
          </a:p>
        </p:txBody>
      </p:sp>
      <p:sp>
        <p:nvSpPr>
          <p:cNvPr id="123930" name="AutoShape 26">
            <a:extLst>
              <a:ext uri="{FF2B5EF4-FFF2-40B4-BE49-F238E27FC236}">
                <a16:creationId xmlns:a16="http://schemas.microsoft.com/office/drawing/2014/main" id="{47340195-EF71-94AF-E48B-1F92AA2D3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13</a:t>
            </a:r>
          </a:p>
        </p:txBody>
      </p:sp>
      <p:sp>
        <p:nvSpPr>
          <p:cNvPr id="123931" name="AutoShape 27">
            <a:extLst>
              <a:ext uri="{FF2B5EF4-FFF2-40B4-BE49-F238E27FC236}">
                <a16:creationId xmlns:a16="http://schemas.microsoft.com/office/drawing/2014/main" id="{16E11D61-17E9-AE8B-AF63-E525744A0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14</a:t>
            </a:r>
          </a:p>
        </p:txBody>
      </p:sp>
      <p:sp>
        <p:nvSpPr>
          <p:cNvPr id="123932" name="AutoShape 28">
            <a:extLst>
              <a:ext uri="{FF2B5EF4-FFF2-40B4-BE49-F238E27FC236}">
                <a16:creationId xmlns:a16="http://schemas.microsoft.com/office/drawing/2014/main" id="{5DC25022-3D88-E4A7-B0CD-BB364D337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15</a:t>
            </a:r>
          </a:p>
        </p:txBody>
      </p:sp>
      <p:sp>
        <p:nvSpPr>
          <p:cNvPr id="123933" name="AutoShape 29">
            <a:extLst>
              <a:ext uri="{FF2B5EF4-FFF2-40B4-BE49-F238E27FC236}">
                <a16:creationId xmlns:a16="http://schemas.microsoft.com/office/drawing/2014/main" id="{6E1E204C-6FF8-5019-8C2F-A60237E82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16</a:t>
            </a:r>
          </a:p>
        </p:txBody>
      </p:sp>
      <p:sp>
        <p:nvSpPr>
          <p:cNvPr id="123934" name="AutoShape 30">
            <a:extLst>
              <a:ext uri="{FF2B5EF4-FFF2-40B4-BE49-F238E27FC236}">
                <a16:creationId xmlns:a16="http://schemas.microsoft.com/office/drawing/2014/main" id="{B1F62D41-CADA-1E9B-BB9D-5E8EA67FB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17</a:t>
            </a:r>
          </a:p>
        </p:txBody>
      </p:sp>
      <p:sp>
        <p:nvSpPr>
          <p:cNvPr id="123935" name="AutoShape 31">
            <a:extLst>
              <a:ext uri="{FF2B5EF4-FFF2-40B4-BE49-F238E27FC236}">
                <a16:creationId xmlns:a16="http://schemas.microsoft.com/office/drawing/2014/main" id="{EA29706D-5FE7-01F6-4F65-68151D6B75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18</a:t>
            </a:r>
          </a:p>
        </p:txBody>
      </p:sp>
      <p:sp>
        <p:nvSpPr>
          <p:cNvPr id="123936" name="AutoShape 32">
            <a:extLst>
              <a:ext uri="{FF2B5EF4-FFF2-40B4-BE49-F238E27FC236}">
                <a16:creationId xmlns:a16="http://schemas.microsoft.com/office/drawing/2014/main" id="{CE3CF5A0-3A69-06CE-8269-2483FBD9C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19</a:t>
            </a:r>
          </a:p>
        </p:txBody>
      </p:sp>
      <p:sp>
        <p:nvSpPr>
          <p:cNvPr id="123937" name="AutoShape 33">
            <a:extLst>
              <a:ext uri="{FF2B5EF4-FFF2-40B4-BE49-F238E27FC236}">
                <a16:creationId xmlns:a16="http://schemas.microsoft.com/office/drawing/2014/main" id="{34FE4EE2-6E89-05F7-03D8-68112B6CC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20</a:t>
            </a:r>
          </a:p>
        </p:txBody>
      </p:sp>
      <p:sp>
        <p:nvSpPr>
          <p:cNvPr id="123941" name="Rectangle 37">
            <a:extLst>
              <a:ext uri="{FF2B5EF4-FFF2-40B4-BE49-F238E27FC236}">
                <a16:creationId xmlns:a16="http://schemas.microsoft.com/office/drawing/2014/main" id="{152BDE8C-0A20-A909-ED3F-F76944D78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5105400"/>
            <a:ext cx="54546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400" b="1" dirty="0">
                <a:solidFill>
                  <a:srgbClr val="FF1D1D"/>
                </a:solidFill>
                <a:latin typeface=".VnTime" panose="020B7200000000000000" pitchFamily="34" charset="0"/>
              </a:rPr>
              <a:t> </a:t>
            </a:r>
            <a:endParaRPr lang="en-US" altLang="en-US" sz="36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3942" name="AutoShape 38">
            <a:extLst>
              <a:ext uri="{FF2B5EF4-FFF2-40B4-BE49-F238E27FC236}">
                <a16:creationId xmlns:a16="http://schemas.microsoft.com/office/drawing/2014/main" id="{84ECE48A-E296-74F8-9A02-34B178053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2413" y="6357938"/>
            <a:ext cx="1052512" cy="2714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8B049"/>
              </a:gs>
              <a:gs pos="9000">
                <a:srgbClr val="B43E85"/>
              </a:gs>
              <a:gs pos="15500">
                <a:srgbClr val="C50849"/>
              </a:gs>
              <a:gs pos="16499">
                <a:srgbClr val="F952A0"/>
              </a:gs>
              <a:gs pos="18500">
                <a:srgbClr val="FEE7F2"/>
              </a:gs>
              <a:gs pos="39500">
                <a:srgbClr val="F8B049"/>
              </a:gs>
              <a:gs pos="43500">
                <a:srgbClr val="F8B049"/>
              </a:gs>
              <a:gs pos="50000">
                <a:srgbClr val="FC9FCB"/>
              </a:gs>
              <a:gs pos="56500">
                <a:srgbClr val="F8B049"/>
              </a:gs>
              <a:gs pos="60501">
                <a:srgbClr val="F8B049"/>
              </a:gs>
              <a:gs pos="81500">
                <a:srgbClr val="FEE7F2"/>
              </a:gs>
              <a:gs pos="83501">
                <a:srgbClr val="F952A0"/>
              </a:gs>
              <a:gs pos="84500">
                <a:srgbClr val="C50849"/>
              </a:gs>
              <a:gs pos="91000">
                <a:srgbClr val="B43E85"/>
              </a:gs>
              <a:gs pos="100000">
                <a:srgbClr val="F8B049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FF0000"/>
                </a:solidFill>
                <a:latin typeface=".VnArial Narrow" panose="020B7200000000000000" pitchFamily="34" charset="0"/>
              </a:rPr>
              <a:t>Thờigian</a:t>
            </a:r>
          </a:p>
        </p:txBody>
      </p:sp>
      <p:sp>
        <p:nvSpPr>
          <p:cNvPr id="123943" name="AutoShape 39">
            <a:extLst>
              <a:ext uri="{FF2B5EF4-FFF2-40B4-BE49-F238E27FC236}">
                <a16:creationId xmlns:a16="http://schemas.microsoft.com/office/drawing/2014/main" id="{4BA5C9C1-B62D-56BF-79AF-71F5DE3C3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7663" y="6335713"/>
            <a:ext cx="990600" cy="317500"/>
          </a:xfrm>
          <a:prstGeom prst="flowChartAlternateProcess">
            <a:avLst/>
          </a:prstGeom>
          <a:gradFill rotWithShape="1">
            <a:gsLst>
              <a:gs pos="0">
                <a:srgbClr val="F8B049">
                  <a:alpha val="81000"/>
                </a:srgbClr>
              </a:gs>
              <a:gs pos="8999">
                <a:srgbClr val="B43E85">
                  <a:alpha val="84420"/>
                </a:srgbClr>
              </a:gs>
              <a:gs pos="15500">
                <a:srgbClr val="C50849">
                  <a:alpha val="86890"/>
                </a:srgbClr>
              </a:gs>
              <a:gs pos="16500">
                <a:srgbClr val="F952A0">
                  <a:alpha val="87270"/>
                </a:srgbClr>
              </a:gs>
              <a:gs pos="18500">
                <a:srgbClr val="FEE7F2">
                  <a:alpha val="88030"/>
                </a:srgbClr>
              </a:gs>
              <a:gs pos="39500">
                <a:srgbClr val="F8B049">
                  <a:alpha val="96010"/>
                </a:srgbClr>
              </a:gs>
              <a:gs pos="43500">
                <a:srgbClr val="F8B049">
                  <a:alpha val="97530"/>
                </a:srgbClr>
              </a:gs>
              <a:gs pos="50000">
                <a:srgbClr val="FC9FCB"/>
              </a:gs>
              <a:gs pos="56500">
                <a:srgbClr val="F8B049">
                  <a:alpha val="97530"/>
                </a:srgbClr>
              </a:gs>
              <a:gs pos="60501">
                <a:srgbClr val="F8B049">
                  <a:alpha val="96010"/>
                </a:srgbClr>
              </a:gs>
              <a:gs pos="81500">
                <a:srgbClr val="FEE7F2">
                  <a:alpha val="88030"/>
                </a:srgbClr>
              </a:gs>
              <a:gs pos="83500">
                <a:srgbClr val="F952A0">
                  <a:alpha val="87270"/>
                </a:srgbClr>
              </a:gs>
              <a:gs pos="84500">
                <a:srgbClr val="C50849">
                  <a:alpha val="86890"/>
                </a:srgbClr>
              </a:gs>
              <a:gs pos="91001">
                <a:srgbClr val="B43E85">
                  <a:alpha val="84420"/>
                </a:srgbClr>
              </a:gs>
              <a:gs pos="100000">
                <a:srgbClr val="F8B049">
                  <a:alpha val="81000"/>
                </a:srgbClr>
              </a:gs>
            </a:gsLst>
            <a:lin ang="5400000" scaled="1"/>
          </a:gradFill>
          <a:ln w="15875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hỏi</a:t>
            </a:r>
          </a:p>
        </p:txBody>
      </p:sp>
      <p:pic>
        <p:nvPicPr>
          <p:cNvPr id="14371" name="Picture 42" descr="pretty_flower_yellow_hb">
            <a:extLst>
              <a:ext uri="{FF2B5EF4-FFF2-40B4-BE49-F238E27FC236}">
                <a16:creationId xmlns:a16="http://schemas.microsoft.com/office/drawing/2014/main" id="{BB703040-55C1-CBF3-33D1-28E54490E3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638800"/>
            <a:ext cx="8763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72" name="Picture 43" descr="pretty_flower_red_hb">
            <a:extLst>
              <a:ext uri="{FF2B5EF4-FFF2-40B4-BE49-F238E27FC236}">
                <a16:creationId xmlns:a16="http://schemas.microsoft.com/office/drawing/2014/main" id="{3D956A46-CDDF-558D-3DA3-DE60D2F372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3810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73" name="Picture 44" descr="POINSET2">
            <a:extLst>
              <a:ext uri="{FF2B5EF4-FFF2-40B4-BE49-F238E27FC236}">
                <a16:creationId xmlns:a16="http://schemas.microsoft.com/office/drawing/2014/main" id="{0148AD7C-B5EF-05A2-EF60-99681AFF3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224169" y="3969"/>
            <a:ext cx="14478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74" name="Picture 45" descr="POINSET2">
            <a:extLst>
              <a:ext uri="{FF2B5EF4-FFF2-40B4-BE49-F238E27FC236}">
                <a16:creationId xmlns:a16="http://schemas.microsoft.com/office/drawing/2014/main" id="{A70BE1B2-0EA7-66A4-0135-F53646746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20825" y="5337175"/>
            <a:ext cx="1524000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75" name="Text Box 46">
            <a:extLst>
              <a:ext uri="{FF2B5EF4-FFF2-40B4-BE49-F238E27FC236}">
                <a16:creationId xmlns:a16="http://schemas.microsoft.com/office/drawing/2014/main" id="{9BC1BBBD-F34D-49C7-D409-70E3B0FD8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7151"/>
            <a:ext cx="7086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FFFF66"/>
                  </a:outerShdw>
                </a:effectLst>
              </a14:hiddenEffects>
            </a:ext>
          </a:extLst>
        </p:spPr>
        <p:txBody>
          <a:bodyPr anchorCtr="1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20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376" name="Picture 6" descr="hinh_rungchuôngvang">
            <a:extLst>
              <a:ext uri="{FF2B5EF4-FFF2-40B4-BE49-F238E27FC236}">
                <a16:creationId xmlns:a16="http://schemas.microsoft.com/office/drawing/2014/main" id="{9DC6D96B-45A0-68CD-19BD-FB28473811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600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Oval 44">
            <a:extLst>
              <a:ext uri="{FF2B5EF4-FFF2-40B4-BE49-F238E27FC236}">
                <a16:creationId xmlns:a16="http://schemas.microsoft.com/office/drawing/2014/main" id="{97570F3D-D009-53E1-8253-9A0337EA1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4313" y="6324600"/>
            <a:ext cx="838200" cy="342900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1400" b="1" dirty="0">
                <a:solidFill>
                  <a:srgbClr val="FF0000"/>
                </a:solidFill>
                <a:latin typeface="VNI 22 JackieO" pitchFamily="2" charset="0"/>
              </a:rPr>
              <a:t>Đáp án</a:t>
            </a:r>
            <a:endParaRPr lang="en-US" sz="1400" b="1" dirty="0">
              <a:solidFill>
                <a:srgbClr val="FF0000"/>
              </a:solidFill>
              <a:latin typeface="VNI 22 JackieO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268328C-5635-027D-1D5E-C1AC33800569}"/>
              </a:ext>
            </a:extLst>
          </p:cNvPr>
          <p:cNvGrpSpPr/>
          <p:nvPr/>
        </p:nvGrpSpPr>
        <p:grpSpPr>
          <a:xfrm>
            <a:off x="2197101" y="2209807"/>
            <a:ext cx="8134350" cy="1945262"/>
            <a:chOff x="1086355" y="886425"/>
            <a:chExt cx="9937877" cy="290314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B1BAB61-F85E-B5A4-DFF4-739CAB23ED7A}"/>
                </a:ext>
              </a:extLst>
            </p:cNvPr>
            <p:cNvGrpSpPr/>
            <p:nvPr/>
          </p:nvGrpSpPr>
          <p:grpSpPr>
            <a:xfrm>
              <a:off x="1235915" y="1062722"/>
              <a:ext cx="9198558" cy="2140984"/>
              <a:chOff x="1230849" y="837817"/>
              <a:chExt cx="9198558" cy="2140984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71605ADA-D2C7-7A4C-5B8B-46B052AD73B8}"/>
                  </a:ext>
                </a:extLst>
              </p:cNvPr>
              <p:cNvSpPr/>
              <p:nvPr/>
            </p:nvSpPr>
            <p:spPr>
              <a:xfrm>
                <a:off x="10306713" y="837817"/>
                <a:ext cx="122694" cy="108227"/>
              </a:xfrm>
              <a:prstGeom prst="ellipse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41B01F9D-7564-DA9D-C0C4-02CD466A93BA}"/>
                  </a:ext>
                </a:extLst>
              </p:cNvPr>
              <p:cNvSpPr/>
              <p:nvPr/>
            </p:nvSpPr>
            <p:spPr>
              <a:xfrm>
                <a:off x="8689487" y="1637989"/>
                <a:ext cx="122694" cy="108227"/>
              </a:xfrm>
              <a:prstGeom prst="ellipse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234FFBE-59A6-BBD8-E56D-CCE658320422}"/>
                  </a:ext>
                </a:extLst>
              </p:cNvPr>
              <p:cNvGrpSpPr/>
              <p:nvPr/>
            </p:nvGrpSpPr>
            <p:grpSpPr>
              <a:xfrm>
                <a:off x="1230849" y="2852382"/>
                <a:ext cx="5160863" cy="126419"/>
                <a:chOff x="3441787" y="1760561"/>
                <a:chExt cx="5160863" cy="126419"/>
              </a:xfrm>
            </p:grpSpPr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94D43BE5-DD44-7883-50E9-4EA3B0121697}"/>
                    </a:ext>
                  </a:extLst>
                </p:cNvPr>
                <p:cNvCxnSpPr/>
                <p:nvPr/>
              </p:nvCxnSpPr>
              <p:spPr>
                <a:xfrm>
                  <a:off x="3562066" y="1849060"/>
                  <a:ext cx="2449684" cy="71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D2BDFD4A-6110-23CF-2857-6D74425A6521}"/>
                    </a:ext>
                  </a:extLst>
                </p:cNvPr>
                <p:cNvCxnSpPr/>
                <p:nvPr/>
              </p:nvCxnSpPr>
              <p:spPr>
                <a:xfrm>
                  <a:off x="6096000" y="1849131"/>
                  <a:ext cx="2449684" cy="71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5C011BAE-94F9-B80C-6C90-7A722022F778}"/>
                    </a:ext>
                  </a:extLst>
                </p:cNvPr>
                <p:cNvGrpSpPr/>
                <p:nvPr/>
              </p:nvGrpSpPr>
              <p:grpSpPr>
                <a:xfrm>
                  <a:off x="3441787" y="1760561"/>
                  <a:ext cx="5160863" cy="126419"/>
                  <a:chOff x="3441787" y="1760561"/>
                  <a:chExt cx="5160863" cy="126419"/>
                </a:xfrm>
              </p:grpSpPr>
              <p:sp>
                <p:nvSpPr>
                  <p:cNvPr id="22" name="Oval 21">
                    <a:extLst>
                      <a:ext uri="{FF2B5EF4-FFF2-40B4-BE49-F238E27FC236}">
                        <a16:creationId xmlns:a16="http://schemas.microsoft.com/office/drawing/2014/main" id="{B125FC3D-9118-F100-03A0-9DAB1B3A70B9}"/>
                      </a:ext>
                    </a:extLst>
                  </p:cNvPr>
                  <p:cNvSpPr/>
                  <p:nvPr/>
                </p:nvSpPr>
                <p:spPr>
                  <a:xfrm>
                    <a:off x="8479956" y="1778753"/>
                    <a:ext cx="122694" cy="108227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12700" cap="flat" cmpd="sng" algn="ctr">
                    <a:solidFill>
                      <a:sysClr val="windowText" lastClr="000000">
                        <a:shade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F9910CB7-EE69-1402-61C5-CBD9A12A3968}"/>
                      </a:ext>
                    </a:extLst>
                  </p:cNvPr>
                  <p:cNvSpPr/>
                  <p:nvPr/>
                </p:nvSpPr>
                <p:spPr>
                  <a:xfrm>
                    <a:off x="3441787" y="1760561"/>
                    <a:ext cx="122694" cy="108227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12700" cap="flat" cmpd="sng" algn="ctr">
                    <a:solidFill>
                      <a:sysClr val="windowText" lastClr="000000">
                        <a:shade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466E13C1-63CA-11C7-B7E4-A314D7F7FE07}"/>
                      </a:ext>
                    </a:extLst>
                  </p:cNvPr>
                  <p:cNvSpPr/>
                  <p:nvPr/>
                </p:nvSpPr>
                <p:spPr>
                  <a:xfrm>
                    <a:off x="5996197" y="1776481"/>
                    <a:ext cx="122694" cy="108227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12700" cap="flat" cmpd="sng" algn="ctr">
                    <a:solidFill>
                      <a:sysClr val="windowText" lastClr="000000">
                        <a:shade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AA5FF70D-F17E-DA7F-BDE5-29768748793A}"/>
                  </a:ext>
                </a:extLst>
              </p:cNvPr>
              <p:cNvCxnSpPr/>
              <p:nvPr/>
            </p:nvCxnSpPr>
            <p:spPr>
              <a:xfrm flipV="1">
                <a:off x="6371331" y="1722047"/>
                <a:ext cx="2381446" cy="1218834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90B3ECD6-4C72-F95F-DDE7-03A6996D5DB3}"/>
                  </a:ext>
                </a:extLst>
              </p:cNvPr>
              <p:cNvCxnSpPr/>
              <p:nvPr/>
            </p:nvCxnSpPr>
            <p:spPr>
              <a:xfrm flipV="1">
                <a:off x="8689487" y="891931"/>
                <a:ext cx="1678573" cy="85910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2CB380D-AC0A-AE83-5650-CACE94D21D27}"/>
                </a:ext>
              </a:extLst>
            </p:cNvPr>
            <p:cNvSpPr txBox="1"/>
            <p:nvPr/>
          </p:nvSpPr>
          <p:spPr>
            <a:xfrm>
              <a:off x="1086355" y="3149292"/>
              <a:ext cx="5897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B9400FE-CADE-A789-5EAA-425BD5F7EA6F}"/>
                </a:ext>
              </a:extLst>
            </p:cNvPr>
            <p:cNvSpPr txBox="1"/>
            <p:nvPr/>
          </p:nvSpPr>
          <p:spPr>
            <a:xfrm>
              <a:off x="3610801" y="3149292"/>
              <a:ext cx="5897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31CBE9-6F12-1F99-EF5C-9CE8929BB256}"/>
                </a:ext>
              </a:extLst>
            </p:cNvPr>
            <p:cNvSpPr txBox="1"/>
            <p:nvPr/>
          </p:nvSpPr>
          <p:spPr>
            <a:xfrm>
              <a:off x="6144735" y="3130905"/>
              <a:ext cx="5897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DC9FA4D-C8CE-765E-D880-B30BEA217EF0}"/>
                </a:ext>
              </a:extLst>
            </p:cNvPr>
            <p:cNvSpPr txBox="1"/>
            <p:nvPr/>
          </p:nvSpPr>
          <p:spPr>
            <a:xfrm>
              <a:off x="8680310" y="1981108"/>
              <a:ext cx="5897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181A225-4D24-610B-0F1B-7C3AE9F9BDD9}"/>
                </a:ext>
              </a:extLst>
            </p:cNvPr>
            <p:cNvSpPr txBox="1"/>
            <p:nvPr/>
          </p:nvSpPr>
          <p:spPr>
            <a:xfrm>
              <a:off x="10434473" y="1056073"/>
              <a:ext cx="5897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810381E-A704-8119-2C59-A54CE59A750C}"/>
                </a:ext>
              </a:extLst>
            </p:cNvPr>
            <p:cNvSpPr txBox="1"/>
            <p:nvPr/>
          </p:nvSpPr>
          <p:spPr>
            <a:xfrm>
              <a:off x="4423359" y="2550110"/>
              <a:ext cx="1104468" cy="688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 cm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1246BDD-8FF1-4A53-E9C0-736698612720}"/>
                </a:ext>
              </a:extLst>
            </p:cNvPr>
            <p:cNvSpPr txBox="1"/>
            <p:nvPr/>
          </p:nvSpPr>
          <p:spPr>
            <a:xfrm>
              <a:off x="1986907" y="2549376"/>
              <a:ext cx="1104468" cy="1240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 cm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8A14FBA-6B24-7DFE-2BC0-FF946629065D}"/>
                </a:ext>
              </a:extLst>
            </p:cNvPr>
            <p:cNvSpPr txBox="1"/>
            <p:nvPr/>
          </p:nvSpPr>
          <p:spPr>
            <a:xfrm rot="19893808">
              <a:off x="8922311" y="886425"/>
              <a:ext cx="1104468" cy="688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 cm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8083472-76C6-2709-C494-FD7A6CB2F8F5}"/>
                </a:ext>
              </a:extLst>
            </p:cNvPr>
            <p:cNvSpPr txBox="1"/>
            <p:nvPr/>
          </p:nvSpPr>
          <p:spPr>
            <a:xfrm rot="19893808">
              <a:off x="6939932" y="1956399"/>
              <a:ext cx="1104468" cy="688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 cm</a:t>
              </a:r>
            </a:p>
          </p:txBody>
        </p:sp>
      </p:grp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39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39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39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39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39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3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23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239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239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239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23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23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239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23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23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23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3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239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23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3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3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23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239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8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39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39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23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3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239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6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39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239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23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3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239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4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239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239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23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23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239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2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23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23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23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3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239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0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239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239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23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23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239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8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3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23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23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23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239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6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239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239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23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23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239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4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23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23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23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23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239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12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23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23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23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23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239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239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239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23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23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1239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28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23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23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23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23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1239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36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23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23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23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23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239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44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23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123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23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23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1239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52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123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123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23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23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1239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60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1239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239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23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23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1239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68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1239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76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2000"/>
                                        <p:tgtEl>
                                          <p:spTgt spid="123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000"/>
                                        <p:tgtEl>
                                          <p:spTgt spid="123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2000"/>
                                        <p:tgtEl>
                                          <p:spTgt spid="1239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942"/>
                  </p:tgtEl>
                </p:cond>
              </p:nextCondLst>
            </p:seq>
          </p:childTnLst>
        </p:cTn>
      </p:par>
    </p:tnLst>
    <p:bldLst>
      <p:bldP spid="123909" grpId="0"/>
      <p:bldP spid="123909" grpId="1"/>
      <p:bldP spid="123917" grpId="0" animBg="1"/>
      <p:bldP spid="123918" grpId="0" animBg="1"/>
      <p:bldP spid="123919" grpId="0" animBg="1"/>
      <p:bldP spid="123920" grpId="0" animBg="1"/>
      <p:bldP spid="123921" grpId="0" animBg="1"/>
      <p:bldP spid="123922" grpId="0" animBg="1"/>
      <p:bldP spid="123923" grpId="0" animBg="1"/>
      <p:bldP spid="123924" grpId="0" animBg="1"/>
      <p:bldP spid="123925" grpId="0" animBg="1"/>
      <p:bldP spid="123926" grpId="0" animBg="1"/>
      <p:bldP spid="123927" grpId="0" animBg="1"/>
      <p:bldP spid="123928" grpId="0" animBg="1"/>
      <p:bldP spid="123929" grpId="0" animBg="1"/>
      <p:bldP spid="123930" grpId="0" animBg="1"/>
      <p:bldP spid="123931" grpId="0" animBg="1"/>
      <p:bldP spid="123932" grpId="0" animBg="1"/>
      <p:bldP spid="123933" grpId="0" animBg="1"/>
      <p:bldP spid="123934" grpId="0" animBg="1"/>
      <p:bldP spid="123935" grpId="0" animBg="1"/>
      <p:bldP spid="123936" grpId="0" animBg="1"/>
      <p:bldP spid="123941" grpId="0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20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6666"/>
            </a:solidFill>
            <a:effectLst/>
            <a:latin typeface=".VnTim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6666"/>
            </a:solidFill>
            <a:effectLst/>
            <a:latin typeface=".VnTime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</TotalTime>
  <Words>572</Words>
  <Application>Microsoft Office PowerPoint</Application>
  <PresentationFormat>Widescreen</PresentationFormat>
  <Paragraphs>235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.VnArial Narrow</vt:lpstr>
      <vt:lpstr>.VnTime</vt:lpstr>
      <vt:lpstr>Arial</vt:lpstr>
      <vt:lpstr>Arial-Rounded</vt:lpstr>
      <vt:lpstr>Calibri</vt:lpstr>
      <vt:lpstr>Calibri Light</vt:lpstr>
      <vt:lpstr>Times New Roman</vt:lpstr>
      <vt:lpstr>UTM Avo</vt:lpstr>
      <vt:lpstr>VNI 22 JackieO</vt:lpstr>
      <vt:lpstr>印品黑体</vt:lpstr>
      <vt:lpstr>4_Office Theme</vt:lpstr>
      <vt:lpstr>020</vt:lpstr>
      <vt:lpstr>Office Theme</vt:lpstr>
      <vt:lpstr>1_Office Theme</vt:lpstr>
      <vt:lpstr>Default Design</vt:lpstr>
      <vt:lpstr>PowerPoint Presentation</vt:lpstr>
      <vt:lpstr>PowerPoint Presentation</vt:lpstr>
      <vt:lpstr>Chủ đề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quynh anh</dc:creator>
  <cp:lastModifiedBy>STD_PHUONG</cp:lastModifiedBy>
  <cp:revision>94</cp:revision>
  <dcterms:created xsi:type="dcterms:W3CDTF">2021-06-18T02:42:56Z</dcterms:created>
  <dcterms:modified xsi:type="dcterms:W3CDTF">2025-04-06T02:41:41Z</dcterms:modified>
</cp:coreProperties>
</file>