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sldIdLst>
    <p:sldId id="443" r:id="rId3"/>
    <p:sldId id="774" r:id="rId4"/>
    <p:sldId id="683" r:id="rId5"/>
    <p:sldId id="745" r:id="rId6"/>
    <p:sldId id="746" r:id="rId7"/>
    <p:sldId id="747" r:id="rId8"/>
    <p:sldId id="1034" r:id="rId9"/>
    <p:sldId id="789" r:id="rId10"/>
    <p:sldId id="471" r:id="rId11"/>
    <p:sldId id="470" r:id="rId12"/>
    <p:sldId id="472" r:id="rId13"/>
    <p:sldId id="1035" r:id="rId14"/>
    <p:sldId id="1036" r:id="rId15"/>
    <p:sldId id="749" r:id="rId16"/>
    <p:sldId id="1031" r:id="rId17"/>
    <p:sldId id="1037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5050"/>
    <a:srgbClr val="A8BB2E"/>
    <a:srgbClr val="FF7C8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8" autoAdjust="0"/>
    <p:restoredTop sz="78832" autoAdjust="0"/>
  </p:normalViewPr>
  <p:slideViewPr>
    <p:cSldViewPr snapToGrid="0">
      <p:cViewPr varScale="1">
        <p:scale>
          <a:sx n="71" d="100"/>
          <a:sy n="71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BY FACEBOOK :TRAN THI THANH TAM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85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89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73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03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3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83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81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41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74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32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85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99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70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36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53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F3DA9-B0E9-4A94-AC64-500F1D071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7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3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1.mp3"/><Relationship Id="rId7" Type="http://schemas.openxmlformats.org/officeDocument/2006/relationships/image" Target="../media/image2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p3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p3"/><Relationship Id="rId13" Type="http://schemas.microsoft.com/office/2007/relationships/media" Target="../media/media6.mp3"/><Relationship Id="rId18" Type="http://schemas.openxmlformats.org/officeDocument/2006/relationships/image" Target="../media/image11.png"/><Relationship Id="rId3" Type="http://schemas.microsoft.com/office/2007/relationships/media" Target="../media/media10.mp3"/><Relationship Id="rId7" Type="http://schemas.microsoft.com/office/2007/relationships/media" Target="../media/media7.mp3"/><Relationship Id="rId12" Type="http://schemas.openxmlformats.org/officeDocument/2006/relationships/audio" Target="../media/media9.mp3"/><Relationship Id="rId17" Type="http://schemas.openxmlformats.org/officeDocument/2006/relationships/image" Target="../media/image2.png"/><Relationship Id="rId2" Type="http://schemas.openxmlformats.org/officeDocument/2006/relationships/audio" Target="../media/media12.mp3"/><Relationship Id="rId16" Type="http://schemas.openxmlformats.org/officeDocument/2006/relationships/notesSlide" Target="../notesSlides/notesSlide14.xml"/><Relationship Id="rId1" Type="http://schemas.microsoft.com/office/2007/relationships/media" Target="../media/media12.mp3"/><Relationship Id="rId6" Type="http://schemas.openxmlformats.org/officeDocument/2006/relationships/audio" Target="../media/media11.mp3"/><Relationship Id="rId11" Type="http://schemas.microsoft.com/office/2007/relationships/media" Target="../media/media9.mp3"/><Relationship Id="rId5" Type="http://schemas.microsoft.com/office/2007/relationships/media" Target="../media/media11.mp3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8.mp3"/><Relationship Id="rId19" Type="http://schemas.openxmlformats.org/officeDocument/2006/relationships/image" Target="../media/image4.png"/><Relationship Id="rId4" Type="http://schemas.openxmlformats.org/officeDocument/2006/relationships/audio" Target="../media/media10.mp3"/><Relationship Id="rId9" Type="http://schemas.microsoft.com/office/2007/relationships/media" Target="../media/media8.mp3"/><Relationship Id="rId14" Type="http://schemas.openxmlformats.org/officeDocument/2006/relationships/audio" Target="../media/media6.mp3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4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microsoft.com/office/2007/relationships/media" Target="../media/media7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microsoft.com/office/2007/relationships/media" Target="../media/media8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microsoft.com/office/2007/relationships/media" Target="../media/media9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77D49E-3802-20E6-85A7-F445BB8F1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DC7193-6FCF-E48A-03B4-5AE8EB9EA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5BE0C81B-9374-0F41-AE6F-4F55A9257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426" y="2709862"/>
            <a:ext cx="861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800" b="1" dirty="0">
                <a:solidFill>
                  <a:srgbClr val="0070C0"/>
                </a:solidFill>
                <a:latin typeface="Arial" pitchFamily="34" charset="0"/>
              </a:rPr>
              <a:t>LESSON 2 ( 1, 2, 3)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D89CE7DE-2614-2507-AAFB-81ACA56A9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4303" y="1546224"/>
            <a:ext cx="880063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500" b="1" dirty="0">
                <a:solidFill>
                  <a:srgbClr val="FF0000"/>
                </a:solidFill>
                <a:latin typeface="Arial" pitchFamily="34" charset="0"/>
              </a:rPr>
              <a:t>UNIT 14:STAYING HEALTHY</a:t>
            </a:r>
          </a:p>
        </p:txBody>
      </p:sp>
    </p:spTree>
    <p:extLst>
      <p:ext uri="{BB962C8B-B14F-4D97-AF65-F5344CB8AC3E}">
        <p14:creationId xmlns:p14="http://schemas.microsoft.com/office/powerpoint/2010/main" val="361062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20B651-6266-5F1B-0421-054AD9E66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70D8A3-C3C8-EC46-4052-DE2005017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319;p18">
            <a:extLst>
              <a:ext uri="{FF2B5EF4-FFF2-40B4-BE49-F238E27FC236}">
                <a16:creationId xmlns:a16="http://schemas.microsoft.com/office/drawing/2014/main" id="{3DB31FEC-52E0-4A5A-9C0C-7C2574A460B1}"/>
              </a:ext>
            </a:extLst>
          </p:cNvPr>
          <p:cNvSpPr/>
          <p:nvPr/>
        </p:nvSpPr>
        <p:spPr>
          <a:xfrm>
            <a:off x="34786" y="847123"/>
            <a:ext cx="11859246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 dirty="0">
                <a:latin typeface="Arial"/>
                <a:ea typeface="Arial"/>
                <a:cs typeface="Arial"/>
                <a:sym typeface="Arial"/>
              </a:rPr>
              <a:t>EAT VEGETABLES</a:t>
            </a:r>
            <a:endParaRPr sz="9000" dirty="0"/>
          </a:p>
        </p:txBody>
      </p:sp>
      <p:sp>
        <p:nvSpPr>
          <p:cNvPr id="8" name="Google Shape;320;p18">
            <a:extLst>
              <a:ext uri="{FF2B5EF4-FFF2-40B4-BE49-F238E27FC236}">
                <a16:creationId xmlns:a16="http://schemas.microsoft.com/office/drawing/2014/main" id="{C2BDE519-BCA6-4662-B8A5-9F9FE75D2E29}"/>
              </a:ext>
            </a:extLst>
          </p:cNvPr>
          <p:cNvSpPr/>
          <p:nvPr/>
        </p:nvSpPr>
        <p:spPr>
          <a:xfrm>
            <a:off x="5712691" y="608516"/>
            <a:ext cx="1019695" cy="167223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90620EA-88CA-FC71-4D65-58856D0CF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553" y="4147863"/>
            <a:ext cx="2753711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2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20B651-6266-5F1B-0421-054AD9E66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70D8A3-C3C8-EC46-4052-DE2005017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oogle Shape;339;p20">
            <a:extLst>
              <a:ext uri="{FF2B5EF4-FFF2-40B4-BE49-F238E27FC236}">
                <a16:creationId xmlns:a16="http://schemas.microsoft.com/office/drawing/2014/main" id="{EB248A8C-1392-4250-9CA6-32E0B745AFC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43955"/>
          <a:stretch/>
        </p:blipFill>
        <p:spPr>
          <a:xfrm>
            <a:off x="430525" y="2023389"/>
            <a:ext cx="11835684" cy="22199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10;p17">
            <a:extLst>
              <a:ext uri="{FF2B5EF4-FFF2-40B4-BE49-F238E27FC236}">
                <a16:creationId xmlns:a16="http://schemas.microsoft.com/office/drawing/2014/main" id="{31F2B735-F8C2-4DFA-82AF-D9945489392F}"/>
              </a:ext>
            </a:extLst>
          </p:cNvPr>
          <p:cNvSpPr/>
          <p:nvPr/>
        </p:nvSpPr>
        <p:spPr>
          <a:xfrm>
            <a:off x="319093" y="1078687"/>
            <a:ext cx="11859246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 b="1" dirty="0">
                <a:latin typeface="Arial"/>
                <a:cs typeface="Arial"/>
                <a:sym typeface="Arial"/>
              </a:rPr>
              <a:t>ONCE A WEEK</a:t>
            </a:r>
            <a:endParaRPr sz="10000" dirty="0"/>
          </a:p>
        </p:txBody>
      </p:sp>
      <p:sp>
        <p:nvSpPr>
          <p:cNvPr id="9" name="Google Shape;320;p18">
            <a:extLst>
              <a:ext uri="{FF2B5EF4-FFF2-40B4-BE49-F238E27FC236}">
                <a16:creationId xmlns:a16="http://schemas.microsoft.com/office/drawing/2014/main" id="{D2C0B06A-78E2-40B7-A0DD-09EAE717242C}"/>
              </a:ext>
            </a:extLst>
          </p:cNvPr>
          <p:cNvSpPr/>
          <p:nvPr/>
        </p:nvSpPr>
        <p:spPr>
          <a:xfrm>
            <a:off x="3619468" y="1010772"/>
            <a:ext cx="980741" cy="176700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9D02256E-E907-5262-1AB7-C3BCF2B78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090" y="4287817"/>
            <a:ext cx="3367819" cy="234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06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20B651-6266-5F1B-0421-054AD9E66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70D8A3-C3C8-EC46-4052-DE2005017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oogle Shape;339;p20">
            <a:extLst>
              <a:ext uri="{FF2B5EF4-FFF2-40B4-BE49-F238E27FC236}">
                <a16:creationId xmlns:a16="http://schemas.microsoft.com/office/drawing/2014/main" id="{EB248A8C-1392-4250-9CA6-32E0B745AFC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43955"/>
          <a:stretch/>
        </p:blipFill>
        <p:spPr>
          <a:xfrm>
            <a:off x="430525" y="2023389"/>
            <a:ext cx="11835684" cy="22199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10;p17">
            <a:extLst>
              <a:ext uri="{FF2B5EF4-FFF2-40B4-BE49-F238E27FC236}">
                <a16:creationId xmlns:a16="http://schemas.microsoft.com/office/drawing/2014/main" id="{31F2B735-F8C2-4DFA-82AF-D9945489392F}"/>
              </a:ext>
            </a:extLst>
          </p:cNvPr>
          <p:cNvSpPr/>
          <p:nvPr/>
        </p:nvSpPr>
        <p:spPr>
          <a:xfrm>
            <a:off x="319093" y="1078687"/>
            <a:ext cx="11859246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 b="1" dirty="0">
                <a:latin typeface="Arial"/>
                <a:cs typeface="Arial"/>
                <a:sym typeface="Arial"/>
              </a:rPr>
              <a:t>TWICE A WEEK</a:t>
            </a:r>
            <a:endParaRPr sz="10000" dirty="0"/>
          </a:p>
        </p:txBody>
      </p:sp>
      <p:sp>
        <p:nvSpPr>
          <p:cNvPr id="9" name="Google Shape;320;p18">
            <a:extLst>
              <a:ext uri="{FF2B5EF4-FFF2-40B4-BE49-F238E27FC236}">
                <a16:creationId xmlns:a16="http://schemas.microsoft.com/office/drawing/2014/main" id="{D2C0B06A-78E2-40B7-A0DD-09EAE717242C}"/>
              </a:ext>
            </a:extLst>
          </p:cNvPr>
          <p:cNvSpPr/>
          <p:nvPr/>
        </p:nvSpPr>
        <p:spPr>
          <a:xfrm>
            <a:off x="2259724" y="942859"/>
            <a:ext cx="1282261" cy="176700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CBBB5E-D472-9AD4-8590-300F89E10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498" y="4362052"/>
            <a:ext cx="2350495" cy="237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2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20B651-6266-5F1B-0421-054AD9E66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70D8A3-C3C8-EC46-4052-DE2005017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oogle Shape;339;p20">
            <a:extLst>
              <a:ext uri="{FF2B5EF4-FFF2-40B4-BE49-F238E27FC236}">
                <a16:creationId xmlns:a16="http://schemas.microsoft.com/office/drawing/2014/main" id="{EB248A8C-1392-4250-9CA6-32E0B745AFC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43955"/>
          <a:stretch/>
        </p:blipFill>
        <p:spPr>
          <a:xfrm>
            <a:off x="430525" y="2023389"/>
            <a:ext cx="11835684" cy="22199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10;p17">
            <a:extLst>
              <a:ext uri="{FF2B5EF4-FFF2-40B4-BE49-F238E27FC236}">
                <a16:creationId xmlns:a16="http://schemas.microsoft.com/office/drawing/2014/main" id="{31F2B735-F8C2-4DFA-82AF-D9945489392F}"/>
              </a:ext>
            </a:extLst>
          </p:cNvPr>
          <p:cNvSpPr/>
          <p:nvPr/>
        </p:nvSpPr>
        <p:spPr>
          <a:xfrm>
            <a:off x="319093" y="1078687"/>
            <a:ext cx="11859246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 b="1" dirty="0">
                <a:latin typeface="Arial"/>
                <a:cs typeface="Arial"/>
                <a:sym typeface="Arial"/>
              </a:rPr>
              <a:t>THREE TIMES A WEEK</a:t>
            </a:r>
            <a:endParaRPr sz="10000" dirty="0"/>
          </a:p>
        </p:txBody>
      </p:sp>
      <p:sp>
        <p:nvSpPr>
          <p:cNvPr id="9" name="Google Shape;320;p18">
            <a:extLst>
              <a:ext uri="{FF2B5EF4-FFF2-40B4-BE49-F238E27FC236}">
                <a16:creationId xmlns:a16="http://schemas.microsoft.com/office/drawing/2014/main" id="{D2C0B06A-78E2-40B7-A0DD-09EAE717242C}"/>
              </a:ext>
            </a:extLst>
          </p:cNvPr>
          <p:cNvSpPr/>
          <p:nvPr/>
        </p:nvSpPr>
        <p:spPr>
          <a:xfrm>
            <a:off x="9091449" y="896713"/>
            <a:ext cx="966952" cy="176700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D85A81-C198-04B9-32D1-751925FD5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435" y="4094927"/>
            <a:ext cx="2412617" cy="260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04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413CAB-A0AD-0CAF-9088-3EB31C0DD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59B9CA-BBF8-9478-CE94-64359CEF8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6652" y="2860618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8C34CBF1-FAA1-C961-FC72-474D3E409237}"/>
              </a:ext>
            </a:extLst>
          </p:cNvPr>
          <p:cNvSpPr/>
          <p:nvPr/>
        </p:nvSpPr>
        <p:spPr>
          <a:xfrm>
            <a:off x="465747" y="1991075"/>
            <a:ext cx="11376895" cy="1835038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3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often does she </a:t>
            </a:r>
            <a:r>
              <a:rPr lang="vi-VN" sz="3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yoga</a:t>
            </a:r>
            <a:r>
              <a:rPr lang="en-US" sz="33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en-US" sz="33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vi-VN" sz="33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 ấy có thường tập yo ga không</a:t>
            </a:r>
            <a:r>
              <a:rPr lang="en-US" sz="33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)</a:t>
            </a:r>
            <a:endParaRPr lang="en-US" sz="33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C45658-B330-CE2F-35D3-58F23B884269}"/>
              </a:ext>
            </a:extLst>
          </p:cNvPr>
          <p:cNvSpPr/>
          <p:nvPr/>
        </p:nvSpPr>
        <p:spPr>
          <a:xfrm>
            <a:off x="1732325" y="378374"/>
            <a:ext cx="9106676" cy="1018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 xem ai đó có thường hay làm gì không</a:t>
            </a:r>
            <a:endParaRPr lang="en-US" sz="3500" b="1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DEA94CED-C80D-A8B2-8291-216E05CCA803}"/>
              </a:ext>
            </a:extLst>
          </p:cNvPr>
          <p:cNvSpPr/>
          <p:nvPr/>
        </p:nvSpPr>
        <p:spPr>
          <a:xfrm>
            <a:off x="2138725" y="4354400"/>
            <a:ext cx="7616582" cy="2263020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3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vi-VN" sz="33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vi-VN" sz="33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3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Once a week.</a:t>
            </a:r>
            <a:endParaRPr lang="en-US" sz="33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3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(</a:t>
            </a:r>
            <a:r>
              <a:rPr lang="vi-VN" sz="33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 lần một tuần.)</a:t>
            </a:r>
            <a:endParaRPr lang="en-US" sz="33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U 14 L 2.2. How often does she do yoga">
            <a:hlinkClick r:id="" action="ppaction://media"/>
            <a:extLst>
              <a:ext uri="{FF2B5EF4-FFF2-40B4-BE49-F238E27FC236}">
                <a16:creationId xmlns:a16="http://schemas.microsoft.com/office/drawing/2014/main" id="{53E5966E-C425-FBBC-5351-CFD3CAC18C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32325" y="2519362"/>
            <a:ext cx="406400" cy="40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6" name="U 14 L 2.2. once a week">
            <a:hlinkClick r:id="" action="ppaction://media"/>
            <a:extLst>
              <a:ext uri="{FF2B5EF4-FFF2-40B4-BE49-F238E27FC236}">
                <a16:creationId xmlns:a16="http://schemas.microsoft.com/office/drawing/2014/main" id="{A0A781C6-7E10-D4F8-D863-AFFDCEBA0B3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17094" y="4819621"/>
            <a:ext cx="406400" cy="40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8348869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451437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2.Listen, point and say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ular Callout 8">
            <a:extLst>
              <a:ext uri="{FF2B5EF4-FFF2-40B4-BE49-F238E27FC236}">
                <a16:creationId xmlns:a16="http://schemas.microsoft.com/office/drawing/2014/main" id="{4C046203-04B8-DA66-9280-C81DA7E629AA}"/>
              </a:ext>
            </a:extLst>
          </p:cNvPr>
          <p:cNvSpPr/>
          <p:nvPr/>
        </p:nvSpPr>
        <p:spPr>
          <a:xfrm>
            <a:off x="2622264" y="825143"/>
            <a:ext cx="6258978" cy="558911"/>
          </a:xfrm>
          <a:prstGeom prst="wedgeRoundRectCallout">
            <a:avLst>
              <a:gd name="adj1" fmla="val 46634"/>
              <a:gd name="adj2" fmla="val 96496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How often does she.................. ?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Rounded Rectangular Callout 8">
            <a:extLst>
              <a:ext uri="{FF2B5EF4-FFF2-40B4-BE49-F238E27FC236}">
                <a16:creationId xmlns:a16="http://schemas.microsoft.com/office/drawing/2014/main" id="{094213FF-3EA7-797F-2D24-DC94C80B540B}"/>
              </a:ext>
            </a:extLst>
          </p:cNvPr>
          <p:cNvSpPr/>
          <p:nvPr/>
        </p:nvSpPr>
        <p:spPr>
          <a:xfrm>
            <a:off x="1650125" y="1528116"/>
            <a:ext cx="3594538" cy="558911"/>
          </a:xfrm>
          <a:prstGeom prst="wedgeRoundRectCallout">
            <a:avLst>
              <a:gd name="adj1" fmla="val 62941"/>
              <a:gd name="adj2" fmla="val 21975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5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…......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45B35F-27DA-D876-41D3-E57259E2915C}"/>
              </a:ext>
            </a:extLst>
          </p:cNvPr>
          <p:cNvSpPr/>
          <p:nvPr/>
        </p:nvSpPr>
        <p:spPr>
          <a:xfrm>
            <a:off x="6434389" y="680021"/>
            <a:ext cx="1847139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yoga</a:t>
            </a:r>
            <a:endParaRPr lang="en-US" sz="35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66CCD7-F0D6-585C-DFB2-58FB253F745B}"/>
              </a:ext>
            </a:extLst>
          </p:cNvPr>
          <p:cNvSpPr/>
          <p:nvPr/>
        </p:nvSpPr>
        <p:spPr>
          <a:xfrm>
            <a:off x="1596316" y="1400542"/>
            <a:ext cx="341712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Once a week</a:t>
            </a:r>
            <a:endParaRPr lang="en-US" sz="35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9D58F8-13EF-45E7-47A6-69AF4E83AF5C}"/>
              </a:ext>
            </a:extLst>
          </p:cNvPr>
          <p:cNvPicPr>
            <a:picLocks/>
          </p:cNvPicPr>
          <p:nvPr/>
        </p:nvPicPr>
        <p:blipFill rotWithShape="1">
          <a:blip r:embed="rId18"/>
          <a:srcRect l="-1" t="-1" r="115" b="-616"/>
          <a:stretch/>
        </p:blipFill>
        <p:spPr>
          <a:xfrm>
            <a:off x="1168112" y="2214601"/>
            <a:ext cx="9941322" cy="4364875"/>
          </a:xfrm>
          <a:prstGeom prst="rect">
            <a:avLst/>
          </a:prstGeom>
        </p:spPr>
      </p:pic>
      <p:pic>
        <p:nvPicPr>
          <p:cNvPr id="11" name="Track 36">
            <a:hlinkClick r:id="" action="ppaction://media"/>
            <a:extLst>
              <a:ext uri="{FF2B5EF4-FFF2-40B4-BE49-F238E27FC236}">
                <a16:creationId xmlns:a16="http://schemas.microsoft.com/office/drawing/2014/main" id="{2AAE76BE-31DF-77E6-F72E-207F19BC12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834675" y="278524"/>
            <a:ext cx="406400" cy="406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pic>
        <p:nvPicPr>
          <p:cNvPr id="12" name="U 14 L 2.2. How often does she do yoga">
            <a:hlinkClick r:id="" action="ppaction://media"/>
            <a:extLst>
              <a:ext uri="{FF2B5EF4-FFF2-40B4-BE49-F238E27FC236}">
                <a16:creationId xmlns:a16="http://schemas.microsoft.com/office/drawing/2014/main" id="{C2299287-AD48-96E9-726E-3E13C2C4739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596316" y="866568"/>
            <a:ext cx="406400" cy="40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13" name="U 14 L 2.2. once a week">
            <a:hlinkClick r:id="" action="ppaction://media"/>
            <a:extLst>
              <a:ext uri="{FF2B5EF4-FFF2-40B4-BE49-F238E27FC236}">
                <a16:creationId xmlns:a16="http://schemas.microsoft.com/office/drawing/2014/main" id="{B2AAE0E2-83D4-2D00-B28E-C2AD077C633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30994" y="1563576"/>
            <a:ext cx="406400" cy="40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14" name="U 14 L 2.2. 1">
            <a:hlinkClick r:id="" action="ppaction://media"/>
            <a:extLst>
              <a:ext uri="{FF2B5EF4-FFF2-40B4-BE49-F238E27FC236}">
                <a16:creationId xmlns:a16="http://schemas.microsoft.com/office/drawing/2014/main" id="{5F6E2BEA-0483-E909-A997-020F71F5774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17269" y="3694111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5" name="U 14 L 2.2. 2">
            <a:hlinkClick r:id="" action="ppaction://media"/>
            <a:extLst>
              <a:ext uri="{FF2B5EF4-FFF2-40B4-BE49-F238E27FC236}">
                <a16:creationId xmlns:a16="http://schemas.microsoft.com/office/drawing/2014/main" id="{67784CE2-573E-D4FB-268D-1DAD318974E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345353" y="384968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6" name="U 14 L 2.2. 3">
            <a:hlinkClick r:id="" action="ppaction://media"/>
            <a:extLst>
              <a:ext uri="{FF2B5EF4-FFF2-40B4-BE49-F238E27FC236}">
                <a16:creationId xmlns:a16="http://schemas.microsoft.com/office/drawing/2014/main" id="{7DEE5134-505B-EDBC-D1C2-2F419393C27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92691" y="6209333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7" name="U 14 L 2.2. 4">
            <a:hlinkClick r:id="" action="ppaction://media"/>
            <a:extLst>
              <a:ext uri="{FF2B5EF4-FFF2-40B4-BE49-F238E27FC236}">
                <a16:creationId xmlns:a16="http://schemas.microsoft.com/office/drawing/2014/main" id="{834C0DD1-FB85-F3A9-26C4-4EE25F1E67BD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682490" y="591855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0037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4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6F7B39-4470-EDA9-2BE5-9A1CC5E44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135"/>
            <a:ext cx="12192000" cy="68682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9731BF-E697-A299-AE88-91D7D08D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2A700F-6C3E-C5E5-A7D8-083A6643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8">
            <a:extLst>
              <a:ext uri="{FF2B5EF4-FFF2-40B4-BE49-F238E27FC236}">
                <a16:creationId xmlns:a16="http://schemas.microsoft.com/office/drawing/2014/main" id="{75F1F2F9-FFF2-0AF3-D2DB-23CCAA7B0286}"/>
              </a:ext>
            </a:extLst>
          </p:cNvPr>
          <p:cNvSpPr/>
          <p:nvPr/>
        </p:nvSpPr>
        <p:spPr>
          <a:xfrm>
            <a:off x="2222500" y="825143"/>
            <a:ext cx="7048500" cy="558911"/>
          </a:xfrm>
          <a:prstGeom prst="wedgeRoundRectCallout">
            <a:avLst>
              <a:gd name="adj1" fmla="val 46634"/>
              <a:gd name="adj2" fmla="val 96496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How often does he........................... ?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ounded Rectangular Callout 8">
            <a:extLst>
              <a:ext uri="{FF2B5EF4-FFF2-40B4-BE49-F238E27FC236}">
                <a16:creationId xmlns:a16="http://schemas.microsoft.com/office/drawing/2014/main" id="{AED50889-81E5-4CCB-CF4E-9C86DF209745}"/>
              </a:ext>
            </a:extLst>
          </p:cNvPr>
          <p:cNvSpPr/>
          <p:nvPr/>
        </p:nvSpPr>
        <p:spPr>
          <a:xfrm>
            <a:off x="4088525" y="5091123"/>
            <a:ext cx="3594538" cy="558911"/>
          </a:xfrm>
          <a:prstGeom prst="wedgeRoundRectCallout">
            <a:avLst>
              <a:gd name="adj1" fmla="val 62941"/>
              <a:gd name="adj2" fmla="val 21975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5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…......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27F23A-D417-4A0D-237F-22FC507D91DC}"/>
              </a:ext>
            </a:extLst>
          </p:cNvPr>
          <p:cNvSpPr/>
          <p:nvPr/>
        </p:nvSpPr>
        <p:spPr>
          <a:xfrm>
            <a:off x="4978400" y="743521"/>
            <a:ext cx="4749799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play badminton</a:t>
            </a:r>
            <a:endParaRPr lang="en-US" sz="35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468B10-C989-EC0B-7673-FA2AAD3C9F39}"/>
              </a:ext>
            </a:extLst>
          </p:cNvPr>
          <p:cNvSpPr/>
          <p:nvPr/>
        </p:nvSpPr>
        <p:spPr>
          <a:xfrm>
            <a:off x="4034716" y="5001649"/>
            <a:ext cx="341712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Twice a week</a:t>
            </a:r>
            <a:endParaRPr lang="en-US" sz="35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FADABA-628B-A4B2-0989-4D6D32F2B0D0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45647" r="-494" b="53194"/>
          <a:stretch/>
        </p:blipFill>
        <p:spPr>
          <a:xfrm>
            <a:off x="3739494" y="1935129"/>
            <a:ext cx="4292600" cy="285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48DD67-E82D-9D58-3999-868307113BC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7424" y="468477"/>
            <a:ext cx="10937152" cy="5843752"/>
          </a:xfrm>
          <a:prstGeom prst="rect">
            <a:avLst/>
          </a:prstGeom>
        </p:spPr>
      </p:pic>
      <p:pic>
        <p:nvPicPr>
          <p:cNvPr id="3" name="Track 35">
            <a:hlinkClick r:id="" action="ppaction://media"/>
            <a:extLst>
              <a:ext uri="{FF2B5EF4-FFF2-40B4-BE49-F238E27FC236}">
                <a16:creationId xmlns:a16="http://schemas.microsoft.com/office/drawing/2014/main" id="{6FCDF009-FE09-421D-0B58-A059119552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260663" y="562303"/>
            <a:ext cx="406400" cy="406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pic>
        <p:nvPicPr>
          <p:cNvPr id="4" name="U 14 L 2. 1. a 1">
            <a:hlinkClick r:id="" action="ppaction://media"/>
            <a:extLst>
              <a:ext uri="{FF2B5EF4-FFF2-40B4-BE49-F238E27FC236}">
                <a16:creationId xmlns:a16="http://schemas.microsoft.com/office/drawing/2014/main" id="{28FC91AA-6F7D-202A-E72E-A19E3834D27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89269" y="1670269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8" name="U 14 L 2. 1. a 2">
            <a:hlinkClick r:id="" action="ppaction://media"/>
            <a:extLst>
              <a:ext uri="{FF2B5EF4-FFF2-40B4-BE49-F238E27FC236}">
                <a16:creationId xmlns:a16="http://schemas.microsoft.com/office/drawing/2014/main" id="{65C68FC9-0A4E-A7E6-111A-3E338AFFAFA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109076" y="5653689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9" name="U 14 L 2. 1. b 1">
            <a:hlinkClick r:id="" action="ppaction://media"/>
            <a:extLst>
              <a:ext uri="{FF2B5EF4-FFF2-40B4-BE49-F238E27FC236}">
                <a16:creationId xmlns:a16="http://schemas.microsoft.com/office/drawing/2014/main" id="{889A6896-9F27-F232-F4C7-F7B79841C62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667063" y="1670269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0" name="U 14 L 2. 1. b 2">
            <a:hlinkClick r:id="" action="ppaction://media"/>
            <a:extLst>
              <a:ext uri="{FF2B5EF4-FFF2-40B4-BE49-F238E27FC236}">
                <a16:creationId xmlns:a16="http://schemas.microsoft.com/office/drawing/2014/main" id="{D5E5000C-1581-613D-F2F9-6090271E5A3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667063" y="5905829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1003042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6B09AD-C213-BCB2-43F5-5CE8737DB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666ED-1768-06D8-4B5C-1554210D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BDF1C36-1920-CD67-64B0-93C402151246}"/>
              </a:ext>
            </a:extLst>
          </p:cNvPr>
          <p:cNvSpPr/>
          <p:nvPr/>
        </p:nvSpPr>
        <p:spPr>
          <a:xfrm>
            <a:off x="3387144" y="1648496"/>
            <a:ext cx="5576552" cy="282047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53B8D-6A85-4AD4-B21A-916716913BBD}"/>
              </a:ext>
            </a:extLst>
          </p:cNvPr>
          <p:cNvSpPr txBox="1"/>
          <p:nvPr/>
        </p:nvSpPr>
        <p:spPr>
          <a:xfrm>
            <a:off x="2441142" y="4749116"/>
            <a:ext cx="79151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 vegetables/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iːt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ˈ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vedʒtəbls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74BCB1B-B701-18FB-BE63-816263009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564" y="1898649"/>
            <a:ext cx="2753711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U 14 L 2.2. 4">
            <a:hlinkClick r:id="" action="ppaction://media"/>
            <a:extLst>
              <a:ext uri="{FF2B5EF4-FFF2-40B4-BE49-F238E27FC236}">
                <a16:creationId xmlns:a16="http://schemas.microsoft.com/office/drawing/2014/main" id="{8312B6CB-ED31-2C4C-CC48-672648C6AA8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8" end="3076.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72523" y="3022600"/>
            <a:ext cx="406400" cy="406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4773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6B09AD-C213-BCB2-43F5-5CE8737DB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666ED-1768-06D8-4B5C-1554210D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BDF1C36-1920-CD67-64B0-93C402151246}"/>
              </a:ext>
            </a:extLst>
          </p:cNvPr>
          <p:cNvSpPr/>
          <p:nvPr/>
        </p:nvSpPr>
        <p:spPr>
          <a:xfrm>
            <a:off x="3387144" y="1648496"/>
            <a:ext cx="5576552" cy="282047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53B8D-6A85-4AD4-B21A-916716913BBD}"/>
              </a:ext>
            </a:extLst>
          </p:cNvPr>
          <p:cNvSpPr txBox="1"/>
          <p:nvPr/>
        </p:nvSpPr>
        <p:spPr>
          <a:xfrm>
            <a:off x="3502686" y="4547784"/>
            <a:ext cx="56284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 a week/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wʌns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ə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wiːk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CAD1EE04-AF01-87E8-AE26-A00DD1804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510" y="1902372"/>
            <a:ext cx="3367819" cy="234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U 14 L 2.2. 1">
            <a:hlinkClick r:id="" action="ppaction://media"/>
            <a:extLst>
              <a:ext uri="{FF2B5EF4-FFF2-40B4-BE49-F238E27FC236}">
                <a16:creationId xmlns:a16="http://schemas.microsoft.com/office/drawing/2014/main" id="{76EAB71F-7060-3D2E-D030-F439D8A23FE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71" end="281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84522" y="3082924"/>
            <a:ext cx="406400" cy="406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8151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6B09AD-C213-BCB2-43F5-5CE8737DB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666ED-1768-06D8-4B5C-1554210D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BDF1C36-1920-CD67-64B0-93C402151246}"/>
              </a:ext>
            </a:extLst>
          </p:cNvPr>
          <p:cNvSpPr/>
          <p:nvPr/>
        </p:nvSpPr>
        <p:spPr>
          <a:xfrm>
            <a:off x="3387144" y="1648496"/>
            <a:ext cx="5576552" cy="282047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53B8D-6A85-4AD4-B21A-916716913BBD}"/>
              </a:ext>
            </a:extLst>
          </p:cNvPr>
          <p:cNvSpPr txBox="1"/>
          <p:nvPr/>
        </p:nvSpPr>
        <p:spPr>
          <a:xfrm>
            <a:off x="3254641" y="4553051"/>
            <a:ext cx="5931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twice a week/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twaɪs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ə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wiːk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1">
            <a:extLst>
              <a:ext uri="{FF2B5EF4-FFF2-40B4-BE49-F238E27FC236}">
                <a16:creationId xmlns:a16="http://schemas.microsoft.com/office/drawing/2014/main" id="{9A211730-316F-F847-A7F6-7D234A0D7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933" y="1866105"/>
            <a:ext cx="2350495" cy="237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 14 L 2.2. 2">
            <a:hlinkClick r:id="" action="ppaction://media"/>
            <a:extLst>
              <a:ext uri="{FF2B5EF4-FFF2-40B4-BE49-F238E27FC236}">
                <a16:creationId xmlns:a16="http://schemas.microsoft.com/office/drawing/2014/main" id="{DD3014B5-151A-CC8B-AECE-4FAE54F61B5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90" end="369.0937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98303" y="3004207"/>
            <a:ext cx="406400" cy="406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69373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6B09AD-C213-BCB2-43F5-5CE8737DB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666ED-1768-06D8-4B5C-1554210D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BDF1C36-1920-CD67-64B0-93C402151246}"/>
              </a:ext>
            </a:extLst>
          </p:cNvPr>
          <p:cNvSpPr/>
          <p:nvPr/>
        </p:nvSpPr>
        <p:spPr>
          <a:xfrm>
            <a:off x="3387144" y="1648496"/>
            <a:ext cx="5576552" cy="282047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53B8D-6A85-4AD4-B21A-916716913BBD}"/>
              </a:ext>
            </a:extLst>
          </p:cNvPr>
          <p:cNvSpPr txBox="1"/>
          <p:nvPr/>
        </p:nvSpPr>
        <p:spPr>
          <a:xfrm>
            <a:off x="2146852" y="4547784"/>
            <a:ext cx="83442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times a week/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θri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ː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taɪmz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ə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wiːk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1">
            <a:extLst>
              <a:ext uri="{FF2B5EF4-FFF2-40B4-BE49-F238E27FC236}">
                <a16:creationId xmlns:a16="http://schemas.microsoft.com/office/drawing/2014/main" id="{25AC9569-2F0B-B603-1866-CDF280A67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111" y="1757312"/>
            <a:ext cx="2412617" cy="260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 14 L 2.2. 3">
            <a:hlinkClick r:id="" action="ppaction://media"/>
            <a:extLst>
              <a:ext uri="{FF2B5EF4-FFF2-40B4-BE49-F238E27FC236}">
                <a16:creationId xmlns:a16="http://schemas.microsoft.com/office/drawing/2014/main" id="{259727BD-A37F-0F2F-64A3-349B234327B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95" end="100.0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42481" y="3022600"/>
            <a:ext cx="406400" cy="406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2215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6B09AD-C213-BCB2-43F5-5CE8737DB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666ED-1768-06D8-4B5C-1554210D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BDF1C36-1920-CD67-64B0-93C402151246}"/>
              </a:ext>
            </a:extLst>
          </p:cNvPr>
          <p:cNvSpPr/>
          <p:nvPr/>
        </p:nvSpPr>
        <p:spPr>
          <a:xfrm>
            <a:off x="3387144" y="1648496"/>
            <a:ext cx="5576552" cy="282047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53B8D-6A85-4AD4-B21A-916716913BBD}"/>
              </a:ext>
            </a:extLst>
          </p:cNvPr>
          <p:cNvSpPr txBox="1"/>
          <p:nvPr/>
        </p:nvSpPr>
        <p:spPr>
          <a:xfrm>
            <a:off x="3019209" y="4707075"/>
            <a:ext cx="6765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day/ˈ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deɪ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1">
            <a:extLst>
              <a:ext uri="{FF2B5EF4-FFF2-40B4-BE49-F238E27FC236}">
                <a16:creationId xmlns:a16="http://schemas.microsoft.com/office/drawing/2014/main" id="{DF298CCD-093F-C80C-3BA9-0DD9ED8D9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218" y="1787688"/>
            <a:ext cx="2170879" cy="258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 14 L 2.2. 4">
            <a:hlinkClick r:id="" action="ppaction://media"/>
            <a:extLst>
              <a:ext uri="{FF2B5EF4-FFF2-40B4-BE49-F238E27FC236}">
                <a16:creationId xmlns:a16="http://schemas.microsoft.com/office/drawing/2014/main" id="{60DE90A9-A691-94C4-6F7E-18EE2453909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89" end="140.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38441" y="3022600"/>
            <a:ext cx="406400" cy="406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9861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B2425C-7D14-4A41-AAE1-010D441665F1}"/>
              </a:ext>
            </a:extLst>
          </p:cNvPr>
          <p:cNvSpPr txBox="1"/>
          <p:nvPr/>
        </p:nvSpPr>
        <p:spPr>
          <a:xfrm>
            <a:off x="3962400" y="381000"/>
            <a:ext cx="4750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VOCABULARY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21BD7E-7BCB-464A-8CFB-9E6DAA8A08A8}"/>
              </a:ext>
            </a:extLst>
          </p:cNvPr>
          <p:cNvSpPr txBox="1"/>
          <p:nvPr/>
        </p:nvSpPr>
        <p:spPr>
          <a:xfrm>
            <a:off x="1650123" y="1670944"/>
            <a:ext cx="7783787" cy="4547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500" b="1" dirty="0"/>
              <a:t>Eat vegetable</a:t>
            </a:r>
            <a:r>
              <a:rPr lang="vi-VN" sz="3500" b="1" dirty="0"/>
              <a:t>s</a:t>
            </a:r>
            <a:r>
              <a:rPr lang="en-US" sz="3500" b="1" dirty="0"/>
              <a:t>: </a:t>
            </a:r>
            <a:r>
              <a:rPr lang="vi-VN" sz="3500" b="1" dirty="0"/>
              <a:t>ăn</a:t>
            </a:r>
            <a:r>
              <a:rPr lang="en-US" sz="3500" b="1" dirty="0"/>
              <a:t> </a:t>
            </a:r>
            <a:r>
              <a:rPr lang="en-US" sz="3500" b="1" dirty="0" err="1"/>
              <a:t>rau</a:t>
            </a:r>
            <a:endParaRPr lang="vi-VN" sz="3500" b="1" dirty="0"/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3500" b="1" dirty="0"/>
              <a:t>Once a week: 1 lần 1 tuần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3500" b="1" dirty="0"/>
              <a:t>Twice a week: 2 lần 1 tuần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3500" b="1" dirty="0"/>
              <a:t>Three times a week: 3 lần 1 tuần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3500" b="1" dirty="0"/>
              <a:t>Every day: mỗi ngày</a:t>
            </a:r>
          </a:p>
          <a:p>
            <a:pPr marL="457200" indent="-457200">
              <a:buFontTx/>
              <a:buChar char="-"/>
            </a:pPr>
            <a:endParaRPr lang="en-US" sz="27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669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574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0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20B651-6266-5F1B-0421-054AD9E66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70D8A3-C3C8-EC46-4052-DE2005017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oogle Shape;339;p20">
            <a:extLst>
              <a:ext uri="{FF2B5EF4-FFF2-40B4-BE49-F238E27FC236}">
                <a16:creationId xmlns:a16="http://schemas.microsoft.com/office/drawing/2014/main" id="{EB248A8C-1392-4250-9CA6-32E0B745AFC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43955"/>
          <a:stretch/>
        </p:blipFill>
        <p:spPr>
          <a:xfrm>
            <a:off x="430525" y="2023389"/>
            <a:ext cx="11835684" cy="221999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337;p20">
            <a:extLst>
              <a:ext uri="{FF2B5EF4-FFF2-40B4-BE49-F238E27FC236}">
                <a16:creationId xmlns:a16="http://schemas.microsoft.com/office/drawing/2014/main" id="{88DFDDE0-C8F2-4FE8-98BB-99D32367AB5B}"/>
              </a:ext>
            </a:extLst>
          </p:cNvPr>
          <p:cNvSpPr/>
          <p:nvPr/>
        </p:nvSpPr>
        <p:spPr>
          <a:xfrm>
            <a:off x="160027" y="1081672"/>
            <a:ext cx="11859246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1" dirty="0">
                <a:latin typeface="Arial"/>
                <a:ea typeface="Arial"/>
                <a:cs typeface="Arial"/>
                <a:sym typeface="Arial"/>
              </a:rPr>
              <a:t>EVERY DAY</a:t>
            </a:r>
            <a:endParaRPr sz="12000" dirty="0"/>
          </a:p>
        </p:txBody>
      </p:sp>
      <p:sp>
        <p:nvSpPr>
          <p:cNvPr id="10" name="Google Shape;320;p18">
            <a:extLst>
              <a:ext uri="{FF2B5EF4-FFF2-40B4-BE49-F238E27FC236}">
                <a16:creationId xmlns:a16="http://schemas.microsoft.com/office/drawing/2014/main" id="{18CA2B58-7B62-449A-8EA6-434FCB1833D0}"/>
              </a:ext>
            </a:extLst>
          </p:cNvPr>
          <p:cNvSpPr/>
          <p:nvPr/>
        </p:nvSpPr>
        <p:spPr>
          <a:xfrm>
            <a:off x="4876800" y="1110139"/>
            <a:ext cx="1093075" cy="18265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EF5C4EBD-287B-F93D-EBBB-C4130077A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210" y="4102296"/>
            <a:ext cx="2170879" cy="258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40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27204049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2385</TotalTime>
  <Words>322</Words>
  <Application>Microsoft Office PowerPoint</Application>
  <PresentationFormat>Widescreen</PresentationFormat>
  <Paragraphs>70</Paragraphs>
  <Slides>16</Slides>
  <Notes>15</Notes>
  <HiddenSlides>0</HiddenSlides>
  <MMClips>19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A3.OpenSansBold-San</vt:lpstr>
      <vt:lpstr>A3.OpenSans-San</vt:lpstr>
      <vt:lpstr>Arial</vt:lpstr>
      <vt:lpstr>Calibri</vt:lpstr>
      <vt:lpstr>Calibri Light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STD_PHUONG</cp:lastModifiedBy>
  <cp:revision>149</cp:revision>
  <dcterms:created xsi:type="dcterms:W3CDTF">2021-11-11T15:46:46Z</dcterms:created>
  <dcterms:modified xsi:type="dcterms:W3CDTF">2025-04-06T03:03:41Z</dcterms:modified>
</cp:coreProperties>
</file>