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462" r:id="rId3"/>
    <p:sldId id="1033" r:id="rId4"/>
    <p:sldId id="1233" r:id="rId5"/>
    <p:sldId id="1035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CF8FE"/>
    <a:srgbClr val="FF5050"/>
    <a:srgbClr val="A8BB2E"/>
    <a:srgbClr val="FF7C80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66738" y="27559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71638" y="1586592"/>
            <a:ext cx="8953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14: STAYING HEALTHY</a:t>
            </a:r>
          </a:p>
        </p:txBody>
      </p:sp>
    </p:spTree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8170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2F84CF-C313-EDD9-3B08-880E06B6D0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580" y="825143"/>
            <a:ext cx="10601919" cy="5148376"/>
          </a:xfrm>
          <a:prstGeom prst="roundRect">
            <a:avLst/>
          </a:prstGeom>
          <a:ln w="38100"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FC24FE5-21AB-11DF-54A4-5FDB23CE247E}"/>
              </a:ext>
            </a:extLst>
          </p:cNvPr>
          <p:cNvSpPr/>
          <p:nvPr/>
        </p:nvSpPr>
        <p:spPr>
          <a:xfrm>
            <a:off x="6559061" y="1832712"/>
            <a:ext cx="406400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FD2740-1EC2-A025-AD7D-832EB60969B5}"/>
              </a:ext>
            </a:extLst>
          </p:cNvPr>
          <p:cNvSpPr/>
          <p:nvPr/>
        </p:nvSpPr>
        <p:spPr>
          <a:xfrm>
            <a:off x="1516380" y="3057524"/>
            <a:ext cx="406400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39E252-49E1-CC76-7E0C-BE01C20EF595}"/>
              </a:ext>
            </a:extLst>
          </p:cNvPr>
          <p:cNvSpPr/>
          <p:nvPr/>
        </p:nvSpPr>
        <p:spPr>
          <a:xfrm>
            <a:off x="6552222" y="4256087"/>
            <a:ext cx="406400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1E93EA-E4F2-4060-AB9D-7A1A417053DC}"/>
              </a:ext>
            </a:extLst>
          </p:cNvPr>
          <p:cNvSpPr/>
          <p:nvPr/>
        </p:nvSpPr>
        <p:spPr>
          <a:xfrm>
            <a:off x="1567180" y="5480554"/>
            <a:ext cx="406400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2" name="Track 37">
            <a:hlinkClick r:id="" action="ppaction://media"/>
            <a:extLst>
              <a:ext uri="{FF2B5EF4-FFF2-40B4-BE49-F238E27FC236}">
                <a16:creationId xmlns:a16="http://schemas.microsoft.com/office/drawing/2014/main" id="{B56EF855-A65B-9359-5AFE-E06ACCA0B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56200" y="377395"/>
            <a:ext cx="406400" cy="4064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3" name="U 14 L 2.4. cau 1">
            <a:hlinkClick r:id="" action="ppaction://media"/>
            <a:extLst>
              <a:ext uri="{FF2B5EF4-FFF2-40B4-BE49-F238E27FC236}">
                <a16:creationId xmlns:a16="http://schemas.microsoft.com/office/drawing/2014/main" id="{6FFA6BEA-609F-B22B-55CD-328E0BD3FA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3381" y="178667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4 L 2.4. cau 2">
            <a:hlinkClick r:id="" action="ppaction://media"/>
            <a:extLst>
              <a:ext uri="{FF2B5EF4-FFF2-40B4-BE49-F238E27FC236}">
                <a16:creationId xmlns:a16="http://schemas.microsoft.com/office/drawing/2014/main" id="{D328E0CE-BBAB-1B8C-0991-D8958B0B7D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3381" y="28543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4 L 2.2. 3">
            <a:hlinkClick r:id="" action="ppaction://media"/>
            <a:extLst>
              <a:ext uri="{FF2B5EF4-FFF2-40B4-BE49-F238E27FC236}">
                <a16:creationId xmlns:a16="http://schemas.microsoft.com/office/drawing/2014/main" id="{060771BF-A83D-97D7-6933-4397977907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9281" y="38496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4 L 2.2. 4">
            <a:hlinkClick r:id="" action="ppaction://media"/>
            <a:extLst>
              <a:ext uri="{FF2B5EF4-FFF2-40B4-BE49-F238E27FC236}">
                <a16:creationId xmlns:a16="http://schemas.microsoft.com/office/drawing/2014/main" id="{E01731D9-F52B-574F-CF5C-C37166A787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5180" y="48643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0340DA-5525-AF96-C941-D98FB4D178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04"/>
          <a:stretch/>
        </p:blipFill>
        <p:spPr>
          <a:xfrm>
            <a:off x="762000" y="825143"/>
            <a:ext cx="10680699" cy="5397857"/>
          </a:xfrm>
          <a:prstGeom prst="rect">
            <a:avLst/>
          </a:prstGeom>
          <a:ln w="38100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B6ED7D-E505-6889-22E0-DA504AF97660}"/>
              </a:ext>
            </a:extLst>
          </p:cNvPr>
          <p:cNvSpPr/>
          <p:nvPr/>
        </p:nvSpPr>
        <p:spPr>
          <a:xfrm>
            <a:off x="1312711" y="2208717"/>
            <a:ext cx="18230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times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7553FC-0AC3-665D-41EF-E97CAC16CE74}"/>
              </a:ext>
            </a:extLst>
          </p:cNvPr>
          <p:cNvSpPr/>
          <p:nvPr/>
        </p:nvSpPr>
        <p:spPr>
          <a:xfrm>
            <a:off x="3056505" y="1456085"/>
            <a:ext cx="200247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 juice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899ACA-B162-AC25-97E7-42084E7BEE36}"/>
              </a:ext>
            </a:extLst>
          </p:cNvPr>
          <p:cNvSpPr/>
          <p:nvPr/>
        </p:nvSpPr>
        <p:spPr>
          <a:xfrm>
            <a:off x="3034174" y="3532682"/>
            <a:ext cx="17139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C1AFE-7BB7-943F-37DF-82DD2D413EFC}"/>
              </a:ext>
            </a:extLst>
          </p:cNvPr>
          <p:cNvSpPr/>
          <p:nvPr/>
        </p:nvSpPr>
        <p:spPr>
          <a:xfrm>
            <a:off x="2843469" y="4199744"/>
            <a:ext cx="93487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81B810-4807-4A7F-E096-3975E2FFBBA4}"/>
              </a:ext>
            </a:extLst>
          </p:cNvPr>
          <p:cNvSpPr/>
          <p:nvPr/>
        </p:nvSpPr>
        <p:spPr>
          <a:xfrm>
            <a:off x="6245667" y="5137308"/>
            <a:ext cx="17043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5244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Let’s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597A82-3709-2C9B-BCF2-674F6C44B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11"/>
          <a:stretch/>
        </p:blipFill>
        <p:spPr>
          <a:xfrm>
            <a:off x="711200" y="825144"/>
            <a:ext cx="10833099" cy="51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2479</TotalTime>
  <Words>74</Words>
  <Application>Microsoft Office PowerPoint</Application>
  <PresentationFormat>Widescreen</PresentationFormat>
  <Paragraphs>18</Paragraphs>
  <Slides>4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143</cp:revision>
  <dcterms:created xsi:type="dcterms:W3CDTF">2021-11-11T15:46:46Z</dcterms:created>
  <dcterms:modified xsi:type="dcterms:W3CDTF">2025-04-06T03:04:36Z</dcterms:modified>
</cp:coreProperties>
</file>