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64" r:id="rId3"/>
  </p:sldMasterIdLst>
  <p:notesMasterIdLst>
    <p:notesMasterId r:id="rId13"/>
  </p:notesMasterIdLst>
  <p:sldIdLst>
    <p:sldId id="594" r:id="rId4"/>
    <p:sldId id="260" r:id="rId5"/>
    <p:sldId id="282" r:id="rId6"/>
    <p:sldId id="284" r:id="rId7"/>
    <p:sldId id="285" r:id="rId8"/>
    <p:sldId id="273" r:id="rId9"/>
    <p:sldId id="287" r:id="rId10"/>
    <p:sldId id="593" r:id="rId11"/>
    <p:sldId id="5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29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81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793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-46892" y="-123092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" y="3404381"/>
            <a:ext cx="3125271" cy="3453619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438400" y="-1219200"/>
            <a:ext cx="812800" cy="812800"/>
          </a:xfrm>
          <a:prstGeom prst="rect">
            <a:avLst/>
          </a:prstGeom>
        </p:spPr>
      </p:pic>
      <p:sp>
        <p:nvSpPr>
          <p:cNvPr id="15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689295" y="216790"/>
            <a:ext cx="10747717" cy="209608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CHÀO MỪNG QUÝ THẦY CÔ </a:t>
            </a:r>
          </a:p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VỀ DỰ TIẾT HỌC NGÀY HÔM NAY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6">
            <a:extLst>
              <a:ext uri="{FF2B5EF4-FFF2-40B4-BE49-F238E27FC236}">
                <a16:creationId xmlns:a16="http://schemas.microsoft.com/office/drawing/2014/main" id="{42929F7C-191A-48DA-A979-0460A0D2136C}"/>
              </a:ext>
            </a:extLst>
          </p:cNvPr>
          <p:cNvSpPr txBox="1"/>
          <p:nvPr/>
        </p:nvSpPr>
        <p:spPr>
          <a:xfrm>
            <a:off x="3915001" y="2275657"/>
            <a:ext cx="672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MÔN: TOÁN</a:t>
            </a:r>
          </a:p>
          <a:p>
            <a:r>
              <a:rPr lang="en-US" altLang="zh-C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                    </a:t>
            </a:r>
            <a:endParaRPr lang="zh-CN" alt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6222732" y="4290515"/>
            <a:ext cx="4751529" cy="52322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13">
            <a:extLst>
              <a:ext uri="{FF2B5EF4-FFF2-40B4-BE49-F238E27FC236}">
                <a16:creationId xmlns:a16="http://schemas.microsoft.com/office/drawing/2014/main" id="{88166D9F-42B0-45EB-9DDB-08E307463AD7}"/>
              </a:ext>
            </a:extLst>
          </p:cNvPr>
          <p:cNvSpPr txBox="1"/>
          <p:nvPr/>
        </p:nvSpPr>
        <p:spPr>
          <a:xfrm>
            <a:off x="5156128" y="4199567"/>
            <a:ext cx="628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Nguyễn</a:t>
            </a:r>
            <a:r>
              <a:rPr lang="en-US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Thuận</a:t>
            </a:r>
            <a:r>
              <a:rPr lang="en-US" altLang="zh-CN" sz="2800" b="1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 smtClean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4A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5660024" y="1942015"/>
            <a:ext cx="562707" cy="35615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" name="AutoShape 42"/>
          <p:cNvSpPr>
            <a:spLocks noChangeArrowheads="1"/>
          </p:cNvSpPr>
          <p:nvPr/>
        </p:nvSpPr>
        <p:spPr bwMode="auto">
          <a:xfrm flipV="1">
            <a:off x="5660025" y="6404853"/>
            <a:ext cx="387913" cy="350436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3" name="AutoShape 43"/>
          <p:cNvSpPr>
            <a:spLocks noChangeArrowheads="1"/>
          </p:cNvSpPr>
          <p:nvPr/>
        </p:nvSpPr>
        <p:spPr bwMode="auto">
          <a:xfrm>
            <a:off x="2471139" y="4440274"/>
            <a:ext cx="348851" cy="37346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4" name="AutoShape 44"/>
          <p:cNvSpPr>
            <a:spLocks noChangeArrowheads="1"/>
          </p:cNvSpPr>
          <p:nvPr/>
        </p:nvSpPr>
        <p:spPr bwMode="auto">
          <a:xfrm>
            <a:off x="9778341" y="1846187"/>
            <a:ext cx="404323" cy="273907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5" name="AutoShape 46"/>
          <p:cNvSpPr>
            <a:spLocks noChangeArrowheads="1"/>
          </p:cNvSpPr>
          <p:nvPr/>
        </p:nvSpPr>
        <p:spPr bwMode="auto">
          <a:xfrm>
            <a:off x="1301257" y="2010592"/>
            <a:ext cx="461963" cy="28049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6" name="AutoShape 64"/>
          <p:cNvSpPr>
            <a:spLocks noChangeArrowheads="1"/>
          </p:cNvSpPr>
          <p:nvPr/>
        </p:nvSpPr>
        <p:spPr bwMode="auto">
          <a:xfrm>
            <a:off x="3602310" y="5818277"/>
            <a:ext cx="322911" cy="28972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7" name="AutoShape 64"/>
          <p:cNvSpPr>
            <a:spLocks noChangeArrowheads="1"/>
          </p:cNvSpPr>
          <p:nvPr/>
        </p:nvSpPr>
        <p:spPr bwMode="auto">
          <a:xfrm>
            <a:off x="7824408" y="5852161"/>
            <a:ext cx="348923" cy="33823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9" name="AutoShape 64"/>
          <p:cNvSpPr>
            <a:spLocks noChangeArrowheads="1"/>
          </p:cNvSpPr>
          <p:nvPr/>
        </p:nvSpPr>
        <p:spPr bwMode="auto">
          <a:xfrm>
            <a:off x="3138250" y="927790"/>
            <a:ext cx="464061" cy="33704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0" name="AutoShape 44"/>
          <p:cNvSpPr>
            <a:spLocks noChangeArrowheads="1"/>
          </p:cNvSpPr>
          <p:nvPr/>
        </p:nvSpPr>
        <p:spPr bwMode="auto">
          <a:xfrm>
            <a:off x="7998869" y="853859"/>
            <a:ext cx="466683" cy="38836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AutoShape 44"/>
          <p:cNvSpPr>
            <a:spLocks noChangeArrowheads="1"/>
          </p:cNvSpPr>
          <p:nvPr/>
        </p:nvSpPr>
        <p:spPr bwMode="auto">
          <a:xfrm>
            <a:off x="9139447" y="4625263"/>
            <a:ext cx="383155" cy="26190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37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453</Words>
  <Application>Microsoft Office PowerPoint</Application>
  <PresentationFormat>Widescreen</PresentationFormat>
  <Paragraphs>61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Calibri</vt:lpstr>
      <vt:lpstr>Cambria</vt:lpstr>
      <vt:lpstr>等线</vt:lpstr>
      <vt:lpstr>inpin heiti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Wingdings</vt:lpstr>
      <vt:lpstr>Online Learning Planner by Sildesgo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STD_PHUONG</cp:lastModifiedBy>
  <cp:revision>60</cp:revision>
  <dcterms:created xsi:type="dcterms:W3CDTF">2023-09-07T08:53:46Z</dcterms:created>
  <dcterms:modified xsi:type="dcterms:W3CDTF">2025-04-08T01:46:34Z</dcterms:modified>
</cp:coreProperties>
</file>