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sldIdLst>
    <p:sldId id="438" r:id="rId3"/>
    <p:sldId id="1382" r:id="rId4"/>
    <p:sldId id="935" r:id="rId5"/>
    <p:sldId id="444" r:id="rId6"/>
    <p:sldId id="738" r:id="rId7"/>
    <p:sldId id="739" r:id="rId8"/>
    <p:sldId id="740" r:id="rId9"/>
    <p:sldId id="788" r:id="rId10"/>
    <p:sldId id="741" r:id="rId11"/>
    <p:sldId id="1031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E1F4"/>
    <a:srgbClr val="B7EEFB"/>
    <a:srgbClr val="FF6699"/>
    <a:srgbClr val="FFFFCC"/>
    <a:srgbClr val="FFFF99"/>
    <a:srgbClr val="FF5050"/>
    <a:srgbClr val="A8BB2E"/>
    <a:srgbClr val="FF7C8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38" autoAdjust="0"/>
    <p:restoredTop sz="78832" autoAdjust="0"/>
  </p:normalViewPr>
  <p:slideViewPr>
    <p:cSldViewPr snapToGrid="0">
      <p:cViewPr varScale="1">
        <p:scale>
          <a:sx n="71" d="100"/>
          <a:sy n="71" d="100"/>
        </p:scale>
        <p:origin x="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MADE BY FACEBOOK :TRAN THI THANH TAM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88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07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94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29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95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86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14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29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87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F3DA9-B0E9-4A94-AC64-500F1D071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7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73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p3"/><Relationship Id="rId13" Type="http://schemas.microsoft.com/office/2007/relationships/media" Target="../media/media12.mp3"/><Relationship Id="rId18" Type="http://schemas.openxmlformats.org/officeDocument/2006/relationships/image" Target="../media/image10.png"/><Relationship Id="rId3" Type="http://schemas.microsoft.com/office/2007/relationships/media" Target="../media/media14.mp3"/><Relationship Id="rId7" Type="http://schemas.microsoft.com/office/2007/relationships/media" Target="../media/media9.mp3"/><Relationship Id="rId12" Type="http://schemas.openxmlformats.org/officeDocument/2006/relationships/audio" Target="../media/media11.mp3"/><Relationship Id="rId17" Type="http://schemas.openxmlformats.org/officeDocument/2006/relationships/image" Target="../media/image1.png"/><Relationship Id="rId2" Type="http://schemas.openxmlformats.org/officeDocument/2006/relationships/audio" Target="../media/media13.mp3"/><Relationship Id="rId16" Type="http://schemas.openxmlformats.org/officeDocument/2006/relationships/notesSlide" Target="../notesSlides/notesSlide9.xml"/><Relationship Id="rId1" Type="http://schemas.microsoft.com/office/2007/relationships/media" Target="../media/media13.mp3"/><Relationship Id="rId6" Type="http://schemas.openxmlformats.org/officeDocument/2006/relationships/audio" Target="../media/media15.mp3"/><Relationship Id="rId11" Type="http://schemas.microsoft.com/office/2007/relationships/media" Target="../media/media11.mp3"/><Relationship Id="rId5" Type="http://schemas.microsoft.com/office/2007/relationships/media" Target="../media/media15.mp3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10.mp3"/><Relationship Id="rId19" Type="http://schemas.openxmlformats.org/officeDocument/2006/relationships/image" Target="../media/image5.png"/><Relationship Id="rId4" Type="http://schemas.openxmlformats.org/officeDocument/2006/relationships/audio" Target="../media/media14.mp3"/><Relationship Id="rId9" Type="http://schemas.microsoft.com/office/2007/relationships/media" Target="../media/media10.mp3"/><Relationship Id="rId14" Type="http://schemas.openxmlformats.org/officeDocument/2006/relationships/audio" Target="../media/media12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notesSlide" Target="../notesSlides/notesSlide3.xml"/><Relationship Id="rId3" Type="http://schemas.microsoft.com/office/2007/relationships/media" Target="../media/media2.mp3"/><Relationship Id="rId21" Type="http://schemas.openxmlformats.org/officeDocument/2006/relationships/image" Target="../media/image5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image" Target="../media/image4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microsoft.com/office/2007/relationships/media" Target="../media/media8.mp3"/><Relationship Id="rId10" Type="http://schemas.openxmlformats.org/officeDocument/2006/relationships/audio" Target="../media/media5.mp3"/><Relationship Id="rId19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7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8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9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9731BF-E697-A299-AE88-91D7D08D6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2A700F-6C3E-C5E5-A7D8-083A66434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1EA5908A-8301-42FB-2D45-27CA8E926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8819" y="3286124"/>
            <a:ext cx="1060071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6000" b="1" dirty="0">
                <a:latin typeface="Arial" pitchFamily="34" charset="0"/>
              </a:rPr>
              <a:t>                 </a:t>
            </a:r>
            <a:r>
              <a:rPr lang="en-US" sz="6000" b="1" dirty="0">
                <a:solidFill>
                  <a:srgbClr val="0070C0"/>
                </a:solidFill>
                <a:latin typeface="Arial" pitchFamily="34" charset="0"/>
              </a:rPr>
              <a:t>LESSON 1 ( 1, 2, 3)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474FE2B3-A48B-BF65-4CDE-7B55F594B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537" y="2011530"/>
            <a:ext cx="1095178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FF0000"/>
                </a:solidFill>
                <a:latin typeface="Arial" pitchFamily="34" charset="0"/>
              </a:rPr>
              <a:t>UNIT 14: STAYING HEALTHY</a:t>
            </a:r>
          </a:p>
        </p:txBody>
      </p:sp>
    </p:spTree>
    <p:extLst>
      <p:ext uri="{BB962C8B-B14F-4D97-AF65-F5344CB8AC3E}">
        <p14:creationId xmlns:p14="http://schemas.microsoft.com/office/powerpoint/2010/main" val="335047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451437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2.Listen, point and say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ular Callout 8">
            <a:extLst>
              <a:ext uri="{FF2B5EF4-FFF2-40B4-BE49-F238E27FC236}">
                <a16:creationId xmlns:a16="http://schemas.microsoft.com/office/drawing/2014/main" id="{4C046203-04B8-DA66-9280-C81DA7E629AA}"/>
              </a:ext>
            </a:extLst>
          </p:cNvPr>
          <p:cNvSpPr/>
          <p:nvPr/>
        </p:nvSpPr>
        <p:spPr>
          <a:xfrm>
            <a:off x="2622263" y="825143"/>
            <a:ext cx="6343061" cy="558911"/>
          </a:xfrm>
          <a:prstGeom prst="wedgeRoundRectCallout">
            <a:avLst>
              <a:gd name="adj1" fmla="val 46634"/>
              <a:gd name="adj2" fmla="val 96496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How does ......... stay healthy?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Rounded Rectangular Callout 8">
            <a:extLst>
              <a:ext uri="{FF2B5EF4-FFF2-40B4-BE49-F238E27FC236}">
                <a16:creationId xmlns:a16="http://schemas.microsoft.com/office/drawing/2014/main" id="{094213FF-3EA7-797F-2D24-DC94C80B540B}"/>
              </a:ext>
            </a:extLst>
          </p:cNvPr>
          <p:cNvSpPr/>
          <p:nvPr/>
        </p:nvSpPr>
        <p:spPr>
          <a:xfrm>
            <a:off x="1650124" y="1528116"/>
            <a:ext cx="5665075" cy="558911"/>
          </a:xfrm>
          <a:prstGeom prst="wedgeRoundRectCallout">
            <a:avLst>
              <a:gd name="adj1" fmla="val 62941"/>
              <a:gd name="adj2" fmla="val 21975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He....................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…......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45B35F-27DA-D876-41D3-E57259E2915C}"/>
              </a:ext>
            </a:extLst>
          </p:cNvPr>
          <p:cNvSpPr/>
          <p:nvPr/>
        </p:nvSpPr>
        <p:spPr>
          <a:xfrm>
            <a:off x="4630835" y="705813"/>
            <a:ext cx="1227655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endParaRPr lang="en-US" sz="35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66CCD7-F0D6-585C-DFB2-58FB253F745B}"/>
              </a:ext>
            </a:extLst>
          </p:cNvPr>
          <p:cNvSpPr/>
          <p:nvPr/>
        </p:nvSpPr>
        <p:spPr>
          <a:xfrm>
            <a:off x="1911625" y="1400542"/>
            <a:ext cx="5298472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does morning exerccise</a:t>
            </a:r>
            <a:endParaRPr lang="en-US" sz="35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40A855-ED8C-6E6D-3C63-540317756FAB}"/>
              </a:ext>
            </a:extLst>
          </p:cNvPr>
          <p:cNvPicPr>
            <a:picLocks/>
          </p:cNvPicPr>
          <p:nvPr/>
        </p:nvPicPr>
        <p:blipFill rotWithShape="1">
          <a:blip r:embed="rId18"/>
          <a:srcRect t="1" r="182" b="-354"/>
          <a:stretch/>
        </p:blipFill>
        <p:spPr>
          <a:xfrm>
            <a:off x="1650124" y="2285441"/>
            <a:ext cx="8839200" cy="4083828"/>
          </a:xfrm>
          <a:prstGeom prst="rect">
            <a:avLst/>
          </a:prstGeom>
        </p:spPr>
      </p:pic>
      <p:pic>
        <p:nvPicPr>
          <p:cNvPr id="11" name="U14 l 1. 2.  how does she stay healthy">
            <a:hlinkClick r:id="" action="ppaction://media"/>
            <a:extLst>
              <a:ext uri="{FF2B5EF4-FFF2-40B4-BE49-F238E27FC236}">
                <a16:creationId xmlns:a16="http://schemas.microsoft.com/office/drawing/2014/main" id="{DD9F77AF-857E-42A1-0FD5-A21EDDFB95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595316" y="825143"/>
            <a:ext cx="406400" cy="406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12" name="U14 l 1. 2.  she does morning exercises">
            <a:hlinkClick r:id="" action="ppaction://media"/>
            <a:extLst>
              <a:ext uri="{FF2B5EF4-FFF2-40B4-BE49-F238E27FC236}">
                <a16:creationId xmlns:a16="http://schemas.microsoft.com/office/drawing/2014/main" id="{84A53E31-349A-68A9-65C0-966F407CEDE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16959" y="1680627"/>
            <a:ext cx="406400" cy="406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13" name="Track 32">
            <a:hlinkClick r:id="" action="ppaction://media"/>
            <a:extLst>
              <a:ext uri="{FF2B5EF4-FFF2-40B4-BE49-F238E27FC236}">
                <a16:creationId xmlns:a16="http://schemas.microsoft.com/office/drawing/2014/main" id="{9AE70EEC-C193-1973-FDCB-512C6745CBE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696170" y="304199"/>
            <a:ext cx="406400" cy="406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14" name="U14 l 1. 2. 1">
            <a:hlinkClick r:id="" action="ppaction://media"/>
            <a:extLst>
              <a:ext uri="{FF2B5EF4-FFF2-40B4-BE49-F238E27FC236}">
                <a16:creationId xmlns:a16="http://schemas.microsoft.com/office/drawing/2014/main" id="{868A1058-95DA-1BB3-22FD-569F7301AE8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68113" y="3800505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5" name="U14 l 1. 2. 2">
            <a:hlinkClick r:id="" action="ppaction://media"/>
            <a:extLst>
              <a:ext uri="{FF2B5EF4-FFF2-40B4-BE49-F238E27FC236}">
                <a16:creationId xmlns:a16="http://schemas.microsoft.com/office/drawing/2014/main" id="{29CB4694-9264-4B6F-9CBF-5CB6E8DDCA52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254531" y="3803133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6" name="U14 l 1. 2. 3">
            <a:hlinkClick r:id="" action="ppaction://media"/>
            <a:extLst>
              <a:ext uri="{FF2B5EF4-FFF2-40B4-BE49-F238E27FC236}">
                <a16:creationId xmlns:a16="http://schemas.microsoft.com/office/drawing/2014/main" id="{245D0147-3941-052D-4DC1-58ACEDCDBC9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20159" y="5829657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7" name="U14 l 1. 2. 4">
            <a:hlinkClick r:id="" action="ppaction://media"/>
            <a:extLst>
              <a:ext uri="{FF2B5EF4-FFF2-40B4-BE49-F238E27FC236}">
                <a16:creationId xmlns:a16="http://schemas.microsoft.com/office/drawing/2014/main" id="{0668FEC7-9659-6829-E9C6-D64185D0181B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254531" y="5811264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0516657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2" y="194201"/>
            <a:ext cx="1027458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Which food is healthy and unhealthy? Let’s match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332362-1308-FA85-ACCF-C127D94741AC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282701" y="1274505"/>
            <a:ext cx="4279900" cy="25618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359A36-F65E-99AD-E0AF-3361D7D17985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338141" y="1161165"/>
            <a:ext cx="4572000" cy="2788533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F87A664F-3522-149D-A89C-B7842107DF5B}"/>
              </a:ext>
            </a:extLst>
          </p:cNvPr>
          <p:cNvSpPr txBox="1"/>
          <p:nvPr/>
        </p:nvSpPr>
        <p:spPr>
          <a:xfrm>
            <a:off x="6940802" y="5443361"/>
            <a:ext cx="3366678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43"/>
              </a:lnSpc>
            </a:pPr>
            <a:r>
              <a:rPr lang="vi-VN" sz="4475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75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unhealthy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D262CAC8-2A40-298B-689D-B4F32DCE9476}"/>
              </a:ext>
            </a:extLst>
          </p:cNvPr>
          <p:cNvSpPr txBox="1"/>
          <p:nvPr/>
        </p:nvSpPr>
        <p:spPr>
          <a:xfrm>
            <a:off x="1522822" y="5443361"/>
            <a:ext cx="3366678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43"/>
              </a:lnSpc>
            </a:pPr>
            <a:r>
              <a:rPr lang="vi-VN" sz="4475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75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healthy</a:t>
            </a: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FC9824E5-FA49-1760-5F9D-031DDE166495}"/>
              </a:ext>
            </a:extLst>
          </p:cNvPr>
          <p:cNvSpPr txBox="1"/>
          <p:nvPr/>
        </p:nvSpPr>
        <p:spPr>
          <a:xfrm>
            <a:off x="138270" y="2217997"/>
            <a:ext cx="1143589" cy="602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43"/>
              </a:lnSpc>
            </a:pPr>
            <a:r>
              <a:rPr lang="vi-VN" sz="4475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4475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FF3A1407-0D37-4465-6E1D-EF0ACE6F4958}"/>
              </a:ext>
            </a:extLst>
          </p:cNvPr>
          <p:cNvSpPr txBox="1"/>
          <p:nvPr/>
        </p:nvSpPr>
        <p:spPr>
          <a:xfrm>
            <a:off x="10712483" y="2429394"/>
            <a:ext cx="1143589" cy="602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43"/>
              </a:lnSpc>
            </a:pPr>
            <a:r>
              <a:rPr lang="vi-VN" sz="4475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4475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E22F5E1-0185-E34C-6755-285BF297A56B}"/>
              </a:ext>
            </a:extLst>
          </p:cNvPr>
          <p:cNvCxnSpPr>
            <a:cxnSpLocks/>
          </p:cNvCxnSpPr>
          <p:nvPr/>
        </p:nvCxnSpPr>
        <p:spPr>
          <a:xfrm>
            <a:off x="2997200" y="3836360"/>
            <a:ext cx="5626941" cy="154831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CC88C3E-B177-3546-418E-3DEEC2A1F58C}"/>
              </a:ext>
            </a:extLst>
          </p:cNvPr>
          <p:cNvCxnSpPr>
            <a:cxnSpLocks/>
          </p:cNvCxnSpPr>
          <p:nvPr/>
        </p:nvCxnSpPr>
        <p:spPr>
          <a:xfrm flipH="1">
            <a:off x="3348195" y="3827183"/>
            <a:ext cx="5275946" cy="1616178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63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492788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1.Look, listen and repeat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71D5D4-659D-1A67-6D9E-A61BDE6232E3}"/>
              </a:ext>
            </a:extLst>
          </p:cNvPr>
          <p:cNvPicPr>
            <a:picLocks/>
          </p:cNvPicPr>
          <p:nvPr/>
        </p:nvPicPr>
        <p:blipFill>
          <a:blip r:embed="rId20"/>
          <a:stretch>
            <a:fillRect/>
          </a:stretch>
        </p:blipFill>
        <p:spPr>
          <a:xfrm>
            <a:off x="929727" y="825143"/>
            <a:ext cx="10815145" cy="53289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Track 31">
            <a:hlinkClick r:id="" action="ppaction://media"/>
            <a:extLst>
              <a:ext uri="{FF2B5EF4-FFF2-40B4-BE49-F238E27FC236}">
                <a16:creationId xmlns:a16="http://schemas.microsoft.com/office/drawing/2014/main" id="{47BE9358-6497-B826-6908-125B6B8891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6134100" y="347010"/>
            <a:ext cx="406400" cy="406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4" name="U14 l 1. 1. A 1. 1">
            <a:hlinkClick r:id="" action="ppaction://media"/>
            <a:extLst>
              <a:ext uri="{FF2B5EF4-FFF2-40B4-BE49-F238E27FC236}">
                <a16:creationId xmlns:a16="http://schemas.microsoft.com/office/drawing/2014/main" id="{E16960C1-9568-5569-B512-18533934C5F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168113" y="1066725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9" name="U14 l 1. 1. A 1.2">
            <a:hlinkClick r:id="" action="ppaction://media"/>
            <a:extLst>
              <a:ext uri="{FF2B5EF4-FFF2-40B4-BE49-F238E27FC236}">
                <a16:creationId xmlns:a16="http://schemas.microsoft.com/office/drawing/2014/main" id="{D596AE53-6E89-AA18-B159-E230547DF7B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04607" y="1473125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0" name="U14 l 1. 1. A 1.3">
            <a:hlinkClick r:id="" action="ppaction://media"/>
            <a:extLst>
              <a:ext uri="{FF2B5EF4-FFF2-40B4-BE49-F238E27FC236}">
                <a16:creationId xmlns:a16="http://schemas.microsoft.com/office/drawing/2014/main" id="{F932C0A2-4A31-BA85-BA1F-21C176C4D64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15117" y="1922805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1" name="U14 l 1. 1. A 2. 1">
            <a:hlinkClick r:id="" action="ppaction://media"/>
            <a:extLst>
              <a:ext uri="{FF2B5EF4-FFF2-40B4-BE49-F238E27FC236}">
                <a16:creationId xmlns:a16="http://schemas.microsoft.com/office/drawing/2014/main" id="{F6C73B0D-D69C-FDFB-C639-AE74CA4A1062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2172138" y="5709027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2" name="U14 l 1. 1.B 1">
            <a:hlinkClick r:id="" action="ppaction://media"/>
            <a:extLst>
              <a:ext uri="{FF2B5EF4-FFF2-40B4-BE49-F238E27FC236}">
                <a16:creationId xmlns:a16="http://schemas.microsoft.com/office/drawing/2014/main" id="{9B8ED031-43C7-99E8-5239-3D3C2889750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6337300" y="1219212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3" name="U14 l 1. 1. B. 2">
            <a:hlinkClick r:id="" action="ppaction://media"/>
            <a:extLst>
              <a:ext uri="{FF2B5EF4-FFF2-40B4-BE49-F238E27FC236}">
                <a16:creationId xmlns:a16="http://schemas.microsoft.com/office/drawing/2014/main" id="{C6971F6B-8E12-34ED-FA00-F21F64E70162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0401739" y="5675913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4" name="U14 l 1. 1. B 3">
            <a:hlinkClick r:id="" action="ppaction://media"/>
            <a:extLst>
              <a:ext uri="{FF2B5EF4-FFF2-40B4-BE49-F238E27FC236}">
                <a16:creationId xmlns:a16="http://schemas.microsoft.com/office/drawing/2014/main" id="{2A7EEEE5-63B8-FF26-7A81-03BA44F75FC7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930900" y="5675913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5020952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62EE82-4C8D-4E4B-AAC8-1E321D55451B}"/>
              </a:ext>
            </a:extLst>
          </p:cNvPr>
          <p:cNvSpPr txBox="1"/>
          <p:nvPr/>
        </p:nvSpPr>
        <p:spPr>
          <a:xfrm>
            <a:off x="1524001" y="4716779"/>
            <a:ext cx="931216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morning exercise/duː ˈ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mɔːnɪŋ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ˈ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eksəsaɪz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vi-VN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B731FF1-3ED0-2385-43F8-2A6BB460C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888" y="1133803"/>
            <a:ext cx="4954533" cy="291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U14 l 1. 2. 1">
            <a:hlinkClick r:id="" action="ppaction://media"/>
            <a:extLst>
              <a:ext uri="{FF2B5EF4-FFF2-40B4-BE49-F238E27FC236}">
                <a16:creationId xmlns:a16="http://schemas.microsoft.com/office/drawing/2014/main" id="{6D452FE2-79CC-72A4-754A-CBE38B1F46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23359" y="2506662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473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62EE82-4C8D-4E4B-AAC8-1E321D55451B}"/>
              </a:ext>
            </a:extLst>
          </p:cNvPr>
          <p:cNvSpPr txBox="1"/>
          <p:nvPr/>
        </p:nvSpPr>
        <p:spPr>
          <a:xfrm>
            <a:off x="1566041" y="4979538"/>
            <a:ext cx="86920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 sports/ˌ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pleɪ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ˈ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spɔːts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9C292A9-01EF-7CB6-BFDA-DDD845AB7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697" y="1356391"/>
            <a:ext cx="5013433" cy="269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U14 l 1. 2. 2">
            <a:hlinkClick r:id="" action="ppaction://media"/>
            <a:extLst>
              <a:ext uri="{FF2B5EF4-FFF2-40B4-BE49-F238E27FC236}">
                <a16:creationId xmlns:a16="http://schemas.microsoft.com/office/drawing/2014/main" id="{FB69FB26-706A-3858-2341-BE3867D73A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83984" y="2711628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3799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62EE82-4C8D-4E4B-AAC8-1E321D55451B}"/>
              </a:ext>
            </a:extLst>
          </p:cNvPr>
          <p:cNvSpPr txBox="1"/>
          <p:nvPr/>
        </p:nvSpPr>
        <p:spPr>
          <a:xfrm>
            <a:off x="1692166" y="4716779"/>
            <a:ext cx="82821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drink fresh juice/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drɪŋk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freʃ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dʒuːs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9CCE937-1C61-74E5-DC54-DC45B3406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274" y="1356390"/>
            <a:ext cx="4681264" cy="282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U14 l 1. 2. 3">
            <a:hlinkClick r:id="" action="ppaction://media"/>
            <a:extLst>
              <a:ext uri="{FF2B5EF4-FFF2-40B4-BE49-F238E27FC236}">
                <a16:creationId xmlns:a16="http://schemas.microsoft.com/office/drawing/2014/main" id="{3026DCED-90F0-9D3C-0BBD-29C8BB6830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88966" y="2534525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156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62EE82-4C8D-4E4B-AAC8-1E321D55451B}"/>
              </a:ext>
            </a:extLst>
          </p:cNvPr>
          <p:cNvSpPr txBox="1"/>
          <p:nvPr/>
        </p:nvSpPr>
        <p:spPr>
          <a:xfrm>
            <a:off x="2311053" y="4716779"/>
            <a:ext cx="654246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 healthy food/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iːt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ˈ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helθi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fuːd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vi-VN" sz="3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A2D8D26-D525-8A1B-E790-00DB5B3C1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755" y="1198179"/>
            <a:ext cx="4568824" cy="306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U14 l 1. 2. 4">
            <a:hlinkClick r:id="" action="ppaction://media"/>
            <a:extLst>
              <a:ext uri="{FF2B5EF4-FFF2-40B4-BE49-F238E27FC236}">
                <a16:creationId xmlns:a16="http://schemas.microsoft.com/office/drawing/2014/main" id="{D6203DAD-044A-1F68-5931-9B819261C9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6428" y="2559596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7082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B2425C-7D14-4A41-AAE1-010D441665F1}"/>
              </a:ext>
            </a:extLst>
          </p:cNvPr>
          <p:cNvSpPr txBox="1"/>
          <p:nvPr/>
        </p:nvSpPr>
        <p:spPr>
          <a:xfrm>
            <a:off x="3420533" y="617332"/>
            <a:ext cx="57806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solidFill>
                  <a:srgbClr val="FF0000"/>
                </a:solidFill>
              </a:rPr>
              <a:t>VOCABULARY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21BD7E-7BCB-464A-8CFB-9E6DAA8A08A8}"/>
              </a:ext>
            </a:extLst>
          </p:cNvPr>
          <p:cNvSpPr txBox="1"/>
          <p:nvPr/>
        </p:nvSpPr>
        <p:spPr>
          <a:xfrm>
            <a:off x="1471449" y="2063265"/>
            <a:ext cx="8316164" cy="3483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3000" b="1" dirty="0"/>
              <a:t>Do morning exercise:tập thể dục buổi sáng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3000" b="1" dirty="0"/>
              <a:t>Play sports: chơi thể thao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3000" b="1" dirty="0"/>
              <a:t>Drink fresh juice: uống nước trái cây tươi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3000" b="1" dirty="0"/>
              <a:t>Eat healthy food: ăn thức ăn lành mạnh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en-US" sz="3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8603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7653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84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245D1846-A2F4-7E1B-8968-B3C35663EB59}"/>
              </a:ext>
            </a:extLst>
          </p:cNvPr>
          <p:cNvSpPr/>
          <p:nvPr/>
        </p:nvSpPr>
        <p:spPr>
          <a:xfrm>
            <a:off x="630621" y="857251"/>
            <a:ext cx="4145017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1.Play sports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C6B67B9C-451A-2F6C-AF23-E20A5B40CC40}"/>
              </a:ext>
            </a:extLst>
          </p:cNvPr>
          <p:cNvSpPr/>
          <p:nvPr/>
        </p:nvSpPr>
        <p:spPr>
          <a:xfrm>
            <a:off x="592521" y="2328862"/>
            <a:ext cx="4183117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2.Drink fresh juice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F99BA1CD-1C49-2A9D-26C0-C85E36DC460E}"/>
              </a:ext>
            </a:extLst>
          </p:cNvPr>
          <p:cNvSpPr/>
          <p:nvPr/>
        </p:nvSpPr>
        <p:spPr>
          <a:xfrm>
            <a:off x="630621" y="3795712"/>
            <a:ext cx="4183117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3.Eat healthy food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E7F01810-8B37-556C-89A7-7D90B67E1D03}"/>
              </a:ext>
            </a:extLst>
          </p:cNvPr>
          <p:cNvSpPr/>
          <p:nvPr/>
        </p:nvSpPr>
        <p:spPr>
          <a:xfrm>
            <a:off x="630621" y="5210820"/>
            <a:ext cx="4183117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Do morning exercise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959E660-3AC4-CE6E-D20F-5ABFDE592684}"/>
              </a:ext>
            </a:extLst>
          </p:cNvPr>
          <p:cNvSpPr/>
          <p:nvPr/>
        </p:nvSpPr>
        <p:spPr>
          <a:xfrm>
            <a:off x="11001376" y="742951"/>
            <a:ext cx="733424" cy="762000"/>
          </a:xfrm>
          <a:prstGeom prst="ellipse">
            <a:avLst/>
          </a:prstGeom>
          <a:solidFill>
            <a:srgbClr val="2CE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chemeClr val="tx1"/>
                </a:solidFill>
              </a:rPr>
              <a:t>A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E506576-A36B-BB35-5645-BFA6B1491522}"/>
              </a:ext>
            </a:extLst>
          </p:cNvPr>
          <p:cNvSpPr/>
          <p:nvPr/>
        </p:nvSpPr>
        <p:spPr>
          <a:xfrm>
            <a:off x="11001376" y="2247901"/>
            <a:ext cx="733424" cy="762000"/>
          </a:xfrm>
          <a:prstGeom prst="ellipse">
            <a:avLst/>
          </a:prstGeom>
          <a:solidFill>
            <a:srgbClr val="2CE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chemeClr val="tx1"/>
                </a:solidFill>
              </a:rPr>
              <a:t>B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9565079-DA33-A027-1A80-CF86745B5BD1}"/>
              </a:ext>
            </a:extLst>
          </p:cNvPr>
          <p:cNvSpPr/>
          <p:nvPr/>
        </p:nvSpPr>
        <p:spPr>
          <a:xfrm>
            <a:off x="11001376" y="3886202"/>
            <a:ext cx="733424" cy="762000"/>
          </a:xfrm>
          <a:prstGeom prst="ellipse">
            <a:avLst/>
          </a:prstGeom>
          <a:solidFill>
            <a:srgbClr val="2CE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chemeClr val="tx1"/>
                </a:solidFill>
              </a:rPr>
              <a:t>C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C325360-FF0F-273B-5082-152A3B901231}"/>
              </a:ext>
            </a:extLst>
          </p:cNvPr>
          <p:cNvSpPr/>
          <p:nvPr/>
        </p:nvSpPr>
        <p:spPr>
          <a:xfrm>
            <a:off x="11060600" y="5448303"/>
            <a:ext cx="733424" cy="762000"/>
          </a:xfrm>
          <a:prstGeom prst="ellipse">
            <a:avLst/>
          </a:prstGeom>
          <a:solidFill>
            <a:srgbClr val="2CE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chemeClr val="tx1"/>
                </a:solidFill>
              </a:rPr>
              <a:t>D</a:t>
            </a:r>
            <a:endParaRPr lang="en-US" sz="3000" b="1" dirty="0">
              <a:solidFill>
                <a:schemeClr val="tx1"/>
              </a:solidFill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463AB4B-DABE-26BF-9134-874F74CB9630}"/>
              </a:ext>
            </a:extLst>
          </p:cNvPr>
          <p:cNvCxnSpPr>
            <a:cxnSpLocks/>
            <a:endCxn id="5124" idx="1"/>
          </p:cNvCxnSpPr>
          <p:nvPr/>
        </p:nvCxnSpPr>
        <p:spPr>
          <a:xfrm>
            <a:off x="4775638" y="1238251"/>
            <a:ext cx="3758762" cy="30431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0A174E6-3F99-6B6C-7DB2-18833491EB1E}"/>
              </a:ext>
            </a:extLst>
          </p:cNvPr>
          <p:cNvCxnSpPr>
            <a:cxnSpLocks/>
          </p:cNvCxnSpPr>
          <p:nvPr/>
        </p:nvCxnSpPr>
        <p:spPr>
          <a:xfrm flipV="1">
            <a:off x="4813697" y="1009651"/>
            <a:ext cx="3179421" cy="1796126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4162439-6F32-9923-FE8E-76AB71B8BE27}"/>
              </a:ext>
            </a:extLst>
          </p:cNvPr>
          <p:cNvCxnSpPr>
            <a:cxnSpLocks/>
          </p:cNvCxnSpPr>
          <p:nvPr/>
        </p:nvCxnSpPr>
        <p:spPr>
          <a:xfrm>
            <a:off x="4871380" y="4176712"/>
            <a:ext cx="4023573" cy="187724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C9F8594-9C83-C9E5-FAE4-E39085BD1AEC}"/>
              </a:ext>
            </a:extLst>
          </p:cNvPr>
          <p:cNvCxnSpPr>
            <a:cxnSpLocks/>
          </p:cNvCxnSpPr>
          <p:nvPr/>
        </p:nvCxnSpPr>
        <p:spPr>
          <a:xfrm flipV="1">
            <a:off x="4862511" y="2505228"/>
            <a:ext cx="3435405" cy="314071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>
            <a:extLst>
              <a:ext uri="{FF2B5EF4-FFF2-40B4-BE49-F238E27FC236}">
                <a16:creationId xmlns:a16="http://schemas.microsoft.com/office/drawing/2014/main" id="{D5281118-B1E3-15F8-4C65-22EC0C2F5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005" y="225125"/>
            <a:ext cx="2093857" cy="161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898A7863-AD18-A07A-4AE5-CA6009629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318" y="1847852"/>
            <a:ext cx="2093858" cy="146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1A8A17CC-6008-2B38-43E3-8A5F997F0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3429000"/>
            <a:ext cx="2009775" cy="170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>
            <a:extLst>
              <a:ext uri="{FF2B5EF4-FFF2-40B4-BE49-F238E27FC236}">
                <a16:creationId xmlns:a16="http://schemas.microsoft.com/office/drawing/2014/main" id="{4BC019E4-C012-D924-013C-CF907A59C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953" y="5143502"/>
            <a:ext cx="2165647" cy="156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23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27204049"/>
</p:tagLst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2524</TotalTime>
  <Words>245</Words>
  <Application>Microsoft Office PowerPoint</Application>
  <PresentationFormat>Widescreen</PresentationFormat>
  <Paragraphs>49</Paragraphs>
  <Slides>10</Slides>
  <Notes>9</Notes>
  <HiddenSlides>0</HiddenSlides>
  <MMClips>19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A3.OpenSansBold-San</vt:lpstr>
      <vt:lpstr>A3.OpenSans-San</vt:lpstr>
      <vt:lpstr>Arial</vt:lpstr>
      <vt:lpstr>Calibri</vt:lpstr>
      <vt:lpstr>Calibri Light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STD_PHUONG</cp:lastModifiedBy>
  <cp:revision>154</cp:revision>
  <dcterms:created xsi:type="dcterms:W3CDTF">2021-11-11T15:46:46Z</dcterms:created>
  <dcterms:modified xsi:type="dcterms:W3CDTF">2025-04-06T02:57:39Z</dcterms:modified>
</cp:coreProperties>
</file>