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"/>
  </p:notesMasterIdLst>
  <p:sldIdLst>
    <p:sldId id="726" r:id="rId3"/>
    <p:sldId id="1033" r:id="rId4"/>
    <p:sldId id="1233" r:id="rId5"/>
    <p:sldId id="1035" r:id="rId6"/>
    <p:sldId id="323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5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1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1.png"/><Relationship Id="rId2" Type="http://schemas.openxmlformats.org/officeDocument/2006/relationships/audio" Target="../media/media6.mp3"/><Relationship Id="rId16" Type="http://schemas.openxmlformats.org/officeDocument/2006/relationships/notesSlide" Target="../notesSlides/notesSlide4.xml"/><Relationship Id="rId20" Type="http://schemas.openxmlformats.org/officeDocument/2006/relationships/image" Target="../media/image3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mp3"/><Relationship Id="rId19" Type="http://schemas.openxmlformats.org/officeDocument/2006/relationships/image" Target="../media/image6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9CA9C1B-9048-1753-294B-B2AF4D40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307" y="3154151"/>
            <a:ext cx="103728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LESSON 1 (4, 5, 6)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C6F9026-E038-9618-03A5-D7E26AA1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07" y="2011530"/>
            <a:ext cx="111724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14:STAYING HEALTHY</a:t>
            </a:r>
          </a:p>
        </p:txBody>
      </p:sp>
    </p:spTree>
    <p:extLst>
      <p:ext uri="{BB962C8B-B14F-4D97-AF65-F5344CB8AC3E}">
        <p14:creationId xmlns:p14="http://schemas.microsoft.com/office/powerpoint/2010/main" val="35717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9757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Listen and 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D7CFF-3C46-43E4-DCAB-391C4C0146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4427" y="695324"/>
            <a:ext cx="10657489" cy="5181600"/>
          </a:xfrm>
          <a:prstGeom prst="rect">
            <a:avLst/>
          </a:prstGeom>
        </p:spPr>
      </p:pic>
      <p:pic>
        <p:nvPicPr>
          <p:cNvPr id="4" name="Track 33">
            <a:hlinkClick r:id="" action="ppaction://media"/>
            <a:extLst>
              <a:ext uri="{FF2B5EF4-FFF2-40B4-BE49-F238E27FC236}">
                <a16:creationId xmlns:a16="http://schemas.microsoft.com/office/drawing/2014/main" id="{4CCE4FBC-51D0-6165-73FA-5694CF08F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80137" y="373023"/>
            <a:ext cx="406400" cy="40640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9" name="U14 l 1. 4. Cau 1">
            <a:hlinkClick r:id="" action="ppaction://media"/>
            <a:extLst>
              <a:ext uri="{FF2B5EF4-FFF2-40B4-BE49-F238E27FC236}">
                <a16:creationId xmlns:a16="http://schemas.microsoft.com/office/drawing/2014/main" id="{3D2A9C67-5D63-275F-632C-6777D4EE96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7283" y="167613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14 l 1. 4. Cau 2">
            <a:hlinkClick r:id="" action="ppaction://media"/>
            <a:extLst>
              <a:ext uri="{FF2B5EF4-FFF2-40B4-BE49-F238E27FC236}">
                <a16:creationId xmlns:a16="http://schemas.microsoft.com/office/drawing/2014/main" id="{7FBC0C54-96B2-824D-2DB7-D50C83D063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8186" y="232511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14 l 1. 4. Cau 3">
            <a:hlinkClick r:id="" action="ppaction://media"/>
            <a:extLst>
              <a:ext uri="{FF2B5EF4-FFF2-40B4-BE49-F238E27FC236}">
                <a16:creationId xmlns:a16="http://schemas.microsoft.com/office/drawing/2014/main" id="{7E4CDE07-C38C-6247-C37F-717410D3EB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1633" y="297410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14 l 1. 4. Cau 4">
            <a:hlinkClick r:id="" action="ppaction://media"/>
            <a:extLst>
              <a:ext uri="{FF2B5EF4-FFF2-40B4-BE49-F238E27FC236}">
                <a16:creationId xmlns:a16="http://schemas.microsoft.com/office/drawing/2014/main" id="{EE91570A-1F7F-CC9C-C3F7-07DE7917A56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7283" y="362499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FEFF73-E4F8-9835-9D86-72E54383E8CC}"/>
              </a:ext>
            </a:extLst>
          </p:cNvPr>
          <p:cNvCxnSpPr>
            <a:cxnSpLocks/>
          </p:cNvCxnSpPr>
          <p:nvPr/>
        </p:nvCxnSpPr>
        <p:spPr>
          <a:xfrm flipH="1">
            <a:off x="1854200" y="2870200"/>
            <a:ext cx="870076" cy="11537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447D9C-2BBD-9AA8-8241-57A58B140A24}"/>
              </a:ext>
            </a:extLst>
          </p:cNvPr>
          <p:cNvCxnSpPr>
            <a:cxnSpLocks/>
          </p:cNvCxnSpPr>
          <p:nvPr/>
        </p:nvCxnSpPr>
        <p:spPr>
          <a:xfrm>
            <a:off x="5280137" y="2974106"/>
            <a:ext cx="1986070" cy="10498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2D984B-8A4E-75A2-FC6D-7D7BAD549993}"/>
              </a:ext>
            </a:extLst>
          </p:cNvPr>
          <p:cNvCxnSpPr>
            <a:cxnSpLocks/>
          </p:cNvCxnSpPr>
          <p:nvPr/>
        </p:nvCxnSpPr>
        <p:spPr>
          <a:xfrm flipH="1">
            <a:off x="5143881" y="2537843"/>
            <a:ext cx="1654076" cy="18055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E15A25-04E2-15E2-EEF6-15833E0F8C5F}"/>
              </a:ext>
            </a:extLst>
          </p:cNvPr>
          <p:cNvCxnSpPr>
            <a:cxnSpLocks/>
          </p:cNvCxnSpPr>
          <p:nvPr/>
        </p:nvCxnSpPr>
        <p:spPr>
          <a:xfrm>
            <a:off x="8797039" y="2664435"/>
            <a:ext cx="1540761" cy="15789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0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2979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Read and complete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AA4596-41F6-7BEF-C737-4AFBEB447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4" y="945772"/>
            <a:ext cx="11204575" cy="530262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3C3ADA-F621-10E3-6E88-9526E2B5051B}"/>
              </a:ext>
            </a:extLst>
          </p:cNvPr>
          <p:cNvSpPr/>
          <p:nvPr/>
        </p:nvSpPr>
        <p:spPr>
          <a:xfrm>
            <a:off x="4389048" y="1589207"/>
            <a:ext cx="666529" cy="34887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867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0194D-F7A9-F645-D243-742298992911}"/>
              </a:ext>
            </a:extLst>
          </p:cNvPr>
          <p:cNvSpPr/>
          <p:nvPr/>
        </p:nvSpPr>
        <p:spPr>
          <a:xfrm>
            <a:off x="3671702" y="2595939"/>
            <a:ext cx="2101217" cy="34887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867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 exercise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7806E8-CA79-BB15-F022-B3E24E79696C}"/>
              </a:ext>
            </a:extLst>
          </p:cNvPr>
          <p:cNvSpPr/>
          <p:nvPr/>
        </p:nvSpPr>
        <p:spPr>
          <a:xfrm>
            <a:off x="2103054" y="3804540"/>
            <a:ext cx="1530548" cy="34887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867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sports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4C3762-C3A6-5C12-B715-D14F26CCD10E}"/>
              </a:ext>
            </a:extLst>
          </p:cNvPr>
          <p:cNvSpPr/>
          <p:nvPr/>
        </p:nvSpPr>
        <p:spPr>
          <a:xfrm>
            <a:off x="6170611" y="3965249"/>
            <a:ext cx="1209947" cy="34887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867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5D2112-0F85-9ACA-6F10-7B3C241C2449}"/>
              </a:ext>
            </a:extLst>
          </p:cNvPr>
          <p:cNvSpPr/>
          <p:nvPr/>
        </p:nvSpPr>
        <p:spPr>
          <a:xfrm>
            <a:off x="1629402" y="4965480"/>
            <a:ext cx="1251626" cy="34887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867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FB0D21-1548-B58C-2ADE-86E7E684CC27}"/>
              </a:ext>
            </a:extLst>
          </p:cNvPr>
          <p:cNvSpPr/>
          <p:nvPr/>
        </p:nvSpPr>
        <p:spPr>
          <a:xfrm>
            <a:off x="4414696" y="5403038"/>
            <a:ext cx="640881" cy="34887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867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0280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56717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L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isten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complete and</a:t>
            </a:r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sing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1F782-8FD7-8863-D111-496421508F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962" y="804862"/>
            <a:ext cx="10917238" cy="4237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14E10-1B97-D5F2-19CE-4B5687ABDB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7418" y="4764872"/>
            <a:ext cx="10317163" cy="17240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DF5864-A8F1-4497-0B28-C021CFFFF03A}"/>
              </a:ext>
            </a:extLst>
          </p:cNvPr>
          <p:cNvSpPr/>
          <p:nvPr/>
        </p:nvSpPr>
        <p:spPr>
          <a:xfrm>
            <a:off x="2316800" y="2593492"/>
            <a:ext cx="2891817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morning exercise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67313-6009-02CA-EF3C-0A59778D73F5}"/>
              </a:ext>
            </a:extLst>
          </p:cNvPr>
          <p:cNvSpPr/>
          <p:nvPr/>
        </p:nvSpPr>
        <p:spPr>
          <a:xfrm>
            <a:off x="8331200" y="2844353"/>
            <a:ext cx="115448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21B2A-DCFB-CD47-DE10-79A915FC9F90}"/>
              </a:ext>
            </a:extLst>
          </p:cNvPr>
          <p:cNvSpPr/>
          <p:nvPr/>
        </p:nvSpPr>
        <p:spPr>
          <a:xfrm>
            <a:off x="9485683" y="3534368"/>
            <a:ext cx="105028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fruits</a:t>
            </a:r>
          </a:p>
        </p:txBody>
      </p:sp>
      <p:pic>
        <p:nvPicPr>
          <p:cNvPr id="13" name="Track 34">
            <a:hlinkClick r:id="" action="ppaction://media"/>
            <a:extLst>
              <a:ext uri="{FF2B5EF4-FFF2-40B4-BE49-F238E27FC236}">
                <a16:creationId xmlns:a16="http://schemas.microsoft.com/office/drawing/2014/main" id="{3AA99346-627C-73D1-ED96-4C7A2BD0F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52558" y="198963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4" name="U14 l 1.6. Cau 1">
            <a:hlinkClick r:id="" action="ppaction://media"/>
            <a:extLst>
              <a:ext uri="{FF2B5EF4-FFF2-40B4-BE49-F238E27FC236}">
                <a16:creationId xmlns:a16="http://schemas.microsoft.com/office/drawing/2014/main" id="{4018801A-F20B-D27F-AF30-CED8734022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0454" y="2328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14 l 1.6. Cau 2">
            <a:hlinkClick r:id="" action="ppaction://media"/>
            <a:extLst>
              <a:ext uri="{FF2B5EF4-FFF2-40B4-BE49-F238E27FC236}">
                <a16:creationId xmlns:a16="http://schemas.microsoft.com/office/drawing/2014/main" id="{92397108-D800-666D-384B-4F2D643813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4962" y="295430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14 l 1.6. Cau 3+4">
            <a:hlinkClick r:id="" action="ppaction://media"/>
            <a:extLst>
              <a:ext uri="{FF2B5EF4-FFF2-40B4-BE49-F238E27FC236}">
                <a16:creationId xmlns:a16="http://schemas.microsoft.com/office/drawing/2014/main" id="{7267BC85-4BA8-DCDF-A714-CDB13B81A0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9562" y="40052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14 l 1.6. Cau 5">
            <a:hlinkClick r:id="" action="ppaction://media"/>
            <a:extLst>
              <a:ext uri="{FF2B5EF4-FFF2-40B4-BE49-F238E27FC236}">
                <a16:creationId xmlns:a16="http://schemas.microsoft.com/office/drawing/2014/main" id="{8DAA4F15-6A65-DBDC-04A3-6BE666E5E5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99370" y="231898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U14 l 1.6. Cau 6">
            <a:hlinkClick r:id="" action="ppaction://media"/>
            <a:extLst>
              <a:ext uri="{FF2B5EF4-FFF2-40B4-BE49-F238E27FC236}">
                <a16:creationId xmlns:a16="http://schemas.microsoft.com/office/drawing/2014/main" id="{7E7711AB-0F70-D1EF-0529-6E51A73CA6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92800" y="299366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1" name="U14 l 1.6. Cau 7+8">
            <a:hlinkClick r:id="" action="ppaction://media"/>
            <a:extLst>
              <a:ext uri="{FF2B5EF4-FFF2-40B4-BE49-F238E27FC236}">
                <a16:creationId xmlns:a16="http://schemas.microsoft.com/office/drawing/2014/main" id="{30DA4BDA-82D3-E746-C10D-88A8E4384E8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99370" y="398902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80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283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2819</TotalTime>
  <Words>100</Words>
  <Application>Microsoft Office PowerPoint</Application>
  <PresentationFormat>Widescreen</PresentationFormat>
  <Paragraphs>26</Paragraphs>
  <Slides>5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.VnBahamasB</vt:lpstr>
      <vt:lpstr>.VnShelley Allegro</vt:lpstr>
      <vt:lpstr>.VnTimeH</vt:lpstr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150</cp:revision>
  <dcterms:created xsi:type="dcterms:W3CDTF">2021-11-11T15:46:46Z</dcterms:created>
  <dcterms:modified xsi:type="dcterms:W3CDTF">2025-04-06T03:00:27Z</dcterms:modified>
</cp:coreProperties>
</file>