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699" r:id="rId3"/>
    <p:sldId id="935" r:id="rId4"/>
    <p:sldId id="1369" r:id="rId5"/>
    <p:sldId id="1233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FFFFCC"/>
    <a:srgbClr val="FFFF99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1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audio" Target="../media/audio1.wav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4.mp3"/><Relationship Id="rId16" Type="http://schemas.openxmlformats.org/officeDocument/2006/relationships/image" Target="../media/image3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slideLayout" Target="../slideLayouts/slideLayout2.xml"/><Relationship Id="rId5" Type="http://schemas.microsoft.com/office/2007/relationships/media" Target="../media/media6.mp3"/><Relationship Id="rId15" Type="http://schemas.openxmlformats.org/officeDocument/2006/relationships/image" Target="../media/image4.png"/><Relationship Id="rId10" Type="http://schemas.openxmlformats.org/officeDocument/2006/relationships/audio" Target="../media/media8.mp3"/><Relationship Id="rId4" Type="http://schemas.openxmlformats.org/officeDocument/2006/relationships/audio" Target="../media/media5.mp3"/><Relationship Id="rId9" Type="http://schemas.microsoft.com/office/2007/relationships/media" Target="../media/media8.mp3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microsoft.com/office/2007/relationships/media" Target="../media/media13.mp3"/><Relationship Id="rId18" Type="http://schemas.openxmlformats.org/officeDocument/2006/relationships/audio" Target="../media/media15.mp3"/><Relationship Id="rId3" Type="http://schemas.microsoft.com/office/2007/relationships/media" Target="../media/media10.mp3"/><Relationship Id="rId21" Type="http://schemas.openxmlformats.org/officeDocument/2006/relationships/image" Target="../media/image1.png"/><Relationship Id="rId7" Type="http://schemas.microsoft.com/office/2007/relationships/media" Target="../media/media7.mp3"/><Relationship Id="rId12" Type="http://schemas.openxmlformats.org/officeDocument/2006/relationships/audio" Target="../media/media12.mp3"/><Relationship Id="rId17" Type="http://schemas.microsoft.com/office/2007/relationships/media" Target="../media/media15.mp3"/><Relationship Id="rId25" Type="http://schemas.openxmlformats.org/officeDocument/2006/relationships/image" Target="../media/image3.png"/><Relationship Id="rId2" Type="http://schemas.openxmlformats.org/officeDocument/2006/relationships/audio" Target="../media/media9.mp3"/><Relationship Id="rId16" Type="http://schemas.openxmlformats.org/officeDocument/2006/relationships/audio" Target="../media/media14.mp3"/><Relationship Id="rId20" Type="http://schemas.openxmlformats.org/officeDocument/2006/relationships/notesSlide" Target="../notesSlides/notesSlide4.xml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microsoft.com/office/2007/relationships/media" Target="../media/media12.mp3"/><Relationship Id="rId24" Type="http://schemas.openxmlformats.org/officeDocument/2006/relationships/image" Target="../media/image7.png"/><Relationship Id="rId5" Type="http://schemas.microsoft.com/office/2007/relationships/media" Target="../media/media11.mp3"/><Relationship Id="rId15" Type="http://schemas.microsoft.com/office/2007/relationships/media" Target="../media/media14.mp3"/><Relationship Id="rId23" Type="http://schemas.openxmlformats.org/officeDocument/2006/relationships/image" Target="../media/image6.png"/><Relationship Id="rId10" Type="http://schemas.openxmlformats.org/officeDocument/2006/relationships/audio" Target="../media/media8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10.mp3"/><Relationship Id="rId9" Type="http://schemas.microsoft.com/office/2007/relationships/media" Target="../media/media8.mp3"/><Relationship Id="rId14" Type="http://schemas.openxmlformats.org/officeDocument/2006/relationships/audio" Target="../media/media13.mp3"/><Relationship Id="rId2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F1D0BA13-3C9D-B539-7D22-D5154A8D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98860"/>
            <a:ext cx="108876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        </a:t>
            </a:r>
            <a:r>
              <a:rPr lang="en-US" sz="6000" b="1" dirty="0">
                <a:solidFill>
                  <a:srgbClr val="0000FF"/>
                </a:solidFill>
                <a:latin typeface="Arial" pitchFamily="34" charset="0"/>
              </a:rPr>
              <a:t>LESSON 3 (1, 2, 3)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45117CD-E6B4-9FB1-4E50-E80781C3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53" y="2047388"/>
            <a:ext cx="105805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14:STAYING HEALTHY</a:t>
            </a:r>
          </a:p>
        </p:txBody>
      </p:sp>
    </p:spTree>
    <p:extLst>
      <p:ext uri="{BB962C8B-B14F-4D97-AF65-F5344CB8AC3E}">
        <p14:creationId xmlns:p14="http://schemas.microsoft.com/office/powerpoint/2010/main" val="25801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87952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C65EB-4884-72B8-94DA-B630E9662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181" y="1274379"/>
            <a:ext cx="10193637" cy="4309241"/>
          </a:xfrm>
          <a:prstGeom prst="rect">
            <a:avLst/>
          </a:prstGeom>
        </p:spPr>
      </p:pic>
      <p:pic>
        <p:nvPicPr>
          <p:cNvPr id="9" name="Track 38">
            <a:hlinkClick r:id="" action="ppaction://media"/>
            <a:extLst>
              <a:ext uri="{FF2B5EF4-FFF2-40B4-BE49-F238E27FC236}">
                <a16:creationId xmlns:a16="http://schemas.microsoft.com/office/drawing/2014/main" id="{C80DE568-92E2-0E44-A464-99FAAE09E4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26133" y="306472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0" name="U 14. L3. 1. cau 1">
            <a:hlinkClick r:id="" action="ppaction://media"/>
            <a:extLst>
              <a:ext uri="{FF2B5EF4-FFF2-40B4-BE49-F238E27FC236}">
                <a16:creationId xmlns:a16="http://schemas.microsoft.com/office/drawing/2014/main" id="{01304E1B-1043-6EAA-D464-C8BF442B4E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7931" y="23011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 14. L3. 1. cau 2">
            <a:hlinkClick r:id="" action="ppaction://media"/>
            <a:extLst>
              <a:ext uri="{FF2B5EF4-FFF2-40B4-BE49-F238E27FC236}">
                <a16:creationId xmlns:a16="http://schemas.microsoft.com/office/drawing/2014/main" id="{ADFB2BFD-BF0E-6BE6-D268-62E1799AE2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5356" y="424239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02095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620604" y="467471"/>
            <a:ext cx="1112189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Listen and underline one more stressed word. Then repeat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A07939-6DD3-8389-9B33-B7F7C855AC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7255" y="1067635"/>
            <a:ext cx="10405241" cy="5322894"/>
          </a:xfrm>
          <a:prstGeom prst="roundRect">
            <a:avLst/>
          </a:prstGeom>
          <a:ln w="38100"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01F97D-4EDF-496C-C9F1-8D3C04364A75}"/>
              </a:ext>
            </a:extLst>
          </p:cNvPr>
          <p:cNvCxnSpPr/>
          <p:nvPr/>
        </p:nvCxnSpPr>
        <p:spPr>
          <a:xfrm>
            <a:off x="6559377" y="2290563"/>
            <a:ext cx="86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541EC5-14A5-05EA-9932-D936E2FB66CB}"/>
              </a:ext>
            </a:extLst>
          </p:cNvPr>
          <p:cNvCxnSpPr/>
          <p:nvPr/>
        </p:nvCxnSpPr>
        <p:spPr>
          <a:xfrm>
            <a:off x="8383720" y="3429000"/>
            <a:ext cx="9499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AD26-C38D-A828-C695-2E89F29F7E1D}"/>
              </a:ext>
            </a:extLst>
          </p:cNvPr>
          <p:cNvCxnSpPr/>
          <p:nvPr/>
        </p:nvCxnSpPr>
        <p:spPr>
          <a:xfrm>
            <a:off x="4765427" y="4555358"/>
            <a:ext cx="86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319C35-F282-08B7-65C4-7A0FC9AE76AB}"/>
              </a:ext>
            </a:extLst>
          </p:cNvPr>
          <p:cNvCxnSpPr/>
          <p:nvPr/>
        </p:nvCxnSpPr>
        <p:spPr>
          <a:xfrm>
            <a:off x="8122220" y="5683653"/>
            <a:ext cx="9499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rack 39">
            <a:hlinkClick r:id="" action="ppaction://media"/>
            <a:extLst>
              <a:ext uri="{FF2B5EF4-FFF2-40B4-BE49-F238E27FC236}">
                <a16:creationId xmlns:a16="http://schemas.microsoft.com/office/drawing/2014/main" id="{A682F9F2-7AE2-2C0E-87C5-89A45375DF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87530" y="864435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2" name="U 14. L3. 2. cau 1">
            <a:hlinkClick r:id="" action="ppaction://media"/>
            <a:extLst>
              <a:ext uri="{FF2B5EF4-FFF2-40B4-BE49-F238E27FC236}">
                <a16:creationId xmlns:a16="http://schemas.microsoft.com/office/drawing/2014/main" id="{ABE982DE-A12F-4410-506E-A4CADB8CDD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7684" y="186293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4. L3. 2. cau 2">
            <a:hlinkClick r:id="" action="ppaction://media"/>
            <a:extLst>
              <a:ext uri="{FF2B5EF4-FFF2-40B4-BE49-F238E27FC236}">
                <a16:creationId xmlns:a16="http://schemas.microsoft.com/office/drawing/2014/main" id="{26056DE0-1ACB-B3D8-5F23-C7F09D62A1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16664" y="292503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4. L3. 2. cau 3">
            <a:hlinkClick r:id="" action="ppaction://media"/>
            <a:extLst>
              <a:ext uri="{FF2B5EF4-FFF2-40B4-BE49-F238E27FC236}">
                <a16:creationId xmlns:a16="http://schemas.microsoft.com/office/drawing/2014/main" id="{965DBBDF-9BD4-5D63-5926-8AA0E7F2DD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16664" y="406831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4. L3. 2. cau 4">
            <a:hlinkClick r:id="" action="ppaction://media"/>
            <a:extLst>
              <a:ext uri="{FF2B5EF4-FFF2-40B4-BE49-F238E27FC236}">
                <a16:creationId xmlns:a16="http://schemas.microsoft.com/office/drawing/2014/main" id="{1D341253-31BF-C96A-F21F-2E5955A52F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13104" y="522473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240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7728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chant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9EACC9-1B09-6D6C-8D28-8E98DEC3B217}"/>
              </a:ext>
            </a:extLst>
          </p:cNvPr>
          <p:cNvGrpSpPr/>
          <p:nvPr/>
        </p:nvGrpSpPr>
        <p:grpSpPr>
          <a:xfrm>
            <a:off x="863600" y="825143"/>
            <a:ext cx="10443340" cy="5590413"/>
            <a:chOff x="580695" y="777763"/>
            <a:chExt cx="10738946" cy="56377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69FF35F-21F7-A039-5DA1-8A7CDC8DE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695" y="777764"/>
              <a:ext cx="10738946" cy="563779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0D7070-0CED-5E16-B71C-17D6F259B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80695" y="777763"/>
              <a:ext cx="5588877" cy="29061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F1F7D7-BD2D-8308-31DF-771DDE41F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80695" y="3636578"/>
              <a:ext cx="5588877" cy="2778977"/>
            </a:xfrm>
            <a:prstGeom prst="rect">
              <a:avLst/>
            </a:prstGeom>
          </p:spPr>
        </p:pic>
      </p:grpSp>
      <p:pic>
        <p:nvPicPr>
          <p:cNvPr id="12" name="U 14. L3. 3. cau 1">
            <a:hlinkClick r:id="" action="ppaction://media"/>
            <a:extLst>
              <a:ext uri="{FF2B5EF4-FFF2-40B4-BE49-F238E27FC236}">
                <a16:creationId xmlns:a16="http://schemas.microsoft.com/office/drawing/2014/main" id="{7EBFDA2D-F16F-B8C3-C3DF-1A7ADE129E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65960" y="12192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Track 40">
            <a:hlinkClick r:id="" action="ppaction://media"/>
            <a:extLst>
              <a:ext uri="{FF2B5EF4-FFF2-40B4-BE49-F238E27FC236}">
                <a16:creationId xmlns:a16="http://schemas.microsoft.com/office/drawing/2014/main" id="{C920025E-B710-8F8E-7BC0-0D35CFB210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054384" y="306472"/>
            <a:ext cx="406400" cy="40640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4" name="U 14. L3. 3. cau 2">
            <a:hlinkClick r:id="" action="ppaction://media"/>
            <a:extLst>
              <a:ext uri="{FF2B5EF4-FFF2-40B4-BE49-F238E27FC236}">
                <a16:creationId xmlns:a16="http://schemas.microsoft.com/office/drawing/2014/main" id="{52880AB4-B526-905B-76CA-9B8CF7A56C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65960" y="171668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4. L3. 2. cau 3">
            <a:hlinkClick r:id="" action="ppaction://media"/>
            <a:extLst>
              <a:ext uri="{FF2B5EF4-FFF2-40B4-BE49-F238E27FC236}">
                <a16:creationId xmlns:a16="http://schemas.microsoft.com/office/drawing/2014/main" id="{2316CCA2-73E6-B8C2-50E3-9E2067911FA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67389" y="226454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4. L3. 2. cau 4">
            <a:hlinkClick r:id="" action="ppaction://media"/>
            <a:extLst>
              <a:ext uri="{FF2B5EF4-FFF2-40B4-BE49-F238E27FC236}">
                <a16:creationId xmlns:a16="http://schemas.microsoft.com/office/drawing/2014/main" id="{49A988DD-874A-D621-CD17-D128257A637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65960" y="279166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 14. L3. 3. cau 5">
            <a:hlinkClick r:id="" action="ppaction://media"/>
            <a:extLst>
              <a:ext uri="{FF2B5EF4-FFF2-40B4-BE49-F238E27FC236}">
                <a16:creationId xmlns:a16="http://schemas.microsoft.com/office/drawing/2014/main" id="{2D59F113-9C77-DC4E-075B-1F23159A0A4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57200" y="387328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8" name="U 14. L3. 3. cau 6">
            <a:hlinkClick r:id="" action="ppaction://media"/>
            <a:extLst>
              <a:ext uri="{FF2B5EF4-FFF2-40B4-BE49-F238E27FC236}">
                <a16:creationId xmlns:a16="http://schemas.microsoft.com/office/drawing/2014/main" id="{EF6EF801-DF72-04B3-5E00-70AC8A21C75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38370" y="447193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9" name="U 14. L3. 3. cau 7">
            <a:hlinkClick r:id="" action="ppaction://media"/>
            <a:extLst>
              <a:ext uri="{FF2B5EF4-FFF2-40B4-BE49-F238E27FC236}">
                <a16:creationId xmlns:a16="http://schemas.microsoft.com/office/drawing/2014/main" id="{5C889D97-5556-7E4B-2F50-15B62881B97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38370" y="509932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0" name="U 14. L3. 3. cau 8">
            <a:hlinkClick r:id="" action="ppaction://media"/>
            <a:extLst>
              <a:ext uri="{FF2B5EF4-FFF2-40B4-BE49-F238E27FC236}">
                <a16:creationId xmlns:a16="http://schemas.microsoft.com/office/drawing/2014/main" id="{2A467095-9DCE-1892-D851-C308FB7C911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63770" y="568106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2213</TotalTime>
  <Words>68</Words>
  <Application>Microsoft Office PowerPoint</Application>
  <PresentationFormat>Widescreen</PresentationFormat>
  <Paragraphs>13</Paragraphs>
  <Slides>4</Slides>
  <Notes>4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142</cp:revision>
  <dcterms:created xsi:type="dcterms:W3CDTF">2021-11-11T15:46:46Z</dcterms:created>
  <dcterms:modified xsi:type="dcterms:W3CDTF">2025-04-06T03:07:49Z</dcterms:modified>
</cp:coreProperties>
</file>