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931" r:id="rId3"/>
    <p:sldId id="1383" r:id="rId4"/>
    <p:sldId id="932" r:id="rId5"/>
    <p:sldId id="348" r:id="rId6"/>
    <p:sldId id="138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000000"/>
    <a:srgbClr val="FFFFCC"/>
    <a:srgbClr val="FFFF99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4: Get pupils to swap their books with a partner and check their answers before checking as a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1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3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  <p:sldLayoutId id="214748367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C561AA7-B508-9097-B4C3-1D169727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3214683"/>
            <a:ext cx="966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           LESSON 3 ( 4, 5, 6)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6ABEFED-285C-00BA-52F4-99DCE583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48" y="2194609"/>
            <a:ext cx="107731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14: STAYING HEALTHY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05301"/>
            <a:ext cx="36166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62C7AD-72C7-6D54-5E7B-4B87FD4B5E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80"/>
          <a:stretch/>
        </p:blipFill>
        <p:spPr>
          <a:xfrm>
            <a:off x="778213" y="736243"/>
            <a:ext cx="10715288" cy="562645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7EE6AC5-0436-8E17-EF83-97ABCAF68E68}"/>
              </a:ext>
            </a:extLst>
          </p:cNvPr>
          <p:cNvSpPr/>
          <p:nvPr/>
        </p:nvSpPr>
        <p:spPr>
          <a:xfrm>
            <a:off x="1714938" y="4090987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2D6576-8B49-04EB-3669-B6522CA7A827}"/>
              </a:ext>
            </a:extLst>
          </p:cNvPr>
          <p:cNvSpPr/>
          <p:nvPr/>
        </p:nvSpPr>
        <p:spPr>
          <a:xfrm>
            <a:off x="4663095" y="4697931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7D8279-CFE3-C7E9-EB62-1D2238DC30F6}"/>
              </a:ext>
            </a:extLst>
          </p:cNvPr>
          <p:cNvSpPr/>
          <p:nvPr/>
        </p:nvSpPr>
        <p:spPr>
          <a:xfrm>
            <a:off x="7561272" y="5326995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6E2622-7909-7CD6-3F31-0F5AE7250144}"/>
              </a:ext>
            </a:extLst>
          </p:cNvPr>
          <p:cNvSpPr/>
          <p:nvPr/>
        </p:nvSpPr>
        <p:spPr>
          <a:xfrm>
            <a:off x="4642075" y="5937827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66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4ACB0-FEBC-CDA2-6254-E569676D8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93712"/>
            <a:ext cx="10937758" cy="56548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E5465C-850D-B374-ED87-A2D218BF0B2C}"/>
              </a:ext>
            </a:extLst>
          </p:cNvPr>
          <p:cNvSpPr/>
          <p:nvPr/>
        </p:nvSpPr>
        <p:spPr>
          <a:xfrm>
            <a:off x="4686300" y="3476624"/>
            <a:ext cx="1843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every 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30A55-5864-FCAE-B062-89346AE233AD}"/>
              </a:ext>
            </a:extLst>
          </p:cNvPr>
          <p:cNvSpPr/>
          <p:nvPr/>
        </p:nvSpPr>
        <p:spPr>
          <a:xfrm>
            <a:off x="2057400" y="4340224"/>
            <a:ext cx="1843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 yoga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41B9F-40F3-F7A5-7B44-A20B5BDA1E34}"/>
              </a:ext>
            </a:extLst>
          </p:cNvPr>
          <p:cNvSpPr/>
          <p:nvPr/>
        </p:nvSpPr>
        <p:spPr>
          <a:xfrm>
            <a:off x="4648199" y="4338922"/>
            <a:ext cx="1843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twice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B29957-FF82-BD58-712C-10C7775DCC9F}"/>
              </a:ext>
            </a:extLst>
          </p:cNvPr>
          <p:cNvSpPr/>
          <p:nvPr/>
        </p:nvSpPr>
        <p:spPr>
          <a:xfrm>
            <a:off x="1930400" y="5191124"/>
            <a:ext cx="2122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drink fresh juice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DD198-1D5A-89DA-AFC3-22BFDD34208E}"/>
              </a:ext>
            </a:extLst>
          </p:cNvPr>
          <p:cNvSpPr/>
          <p:nvPr/>
        </p:nvSpPr>
        <p:spPr>
          <a:xfrm>
            <a:off x="4452135" y="5205007"/>
            <a:ext cx="2387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Three times a week</a:t>
            </a:r>
          </a:p>
        </p:txBody>
      </p:sp>
    </p:spTree>
    <p:extLst>
      <p:ext uri="{BB962C8B-B14F-4D97-AF65-F5344CB8AC3E}">
        <p14:creationId xmlns:p14="http://schemas.microsoft.com/office/powerpoint/2010/main" val="21731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>
            <a:extLst>
              <a:ext uri="{FF2B5EF4-FFF2-40B4-BE49-F238E27FC236}">
                <a16:creationId xmlns:a16="http://schemas.microsoft.com/office/drawing/2014/main" id="{BD81E6EA-EC87-493A-282C-1B8444588598}"/>
              </a:ext>
            </a:extLst>
          </p:cNvPr>
          <p:cNvSpPr txBox="1"/>
          <p:nvPr/>
        </p:nvSpPr>
        <p:spPr>
          <a:xfrm>
            <a:off x="1054099" y="1228290"/>
            <a:ext cx="10486197" cy="569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7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 healthy habits (about 40 words)</a:t>
            </a:r>
          </a:p>
        </p:txBody>
      </p:sp>
      <p:sp>
        <p:nvSpPr>
          <p:cNvPr id="39" name="Freeform 13"/>
          <p:cNvSpPr/>
          <p:nvPr/>
        </p:nvSpPr>
        <p:spPr>
          <a:xfrm>
            <a:off x="10589404" y="4984723"/>
            <a:ext cx="1265913" cy="1451596"/>
          </a:xfrm>
          <a:custGeom>
            <a:avLst/>
            <a:gdLst/>
            <a:ahLst/>
            <a:cxnLst/>
            <a:rect l="l" t="t" r="r" b="b"/>
            <a:pathLst>
              <a:path w="3588448" h="4114800">
                <a:moveTo>
                  <a:pt x="0" y="0"/>
                </a:moveTo>
                <a:lnTo>
                  <a:pt x="3588448" y="0"/>
                </a:lnTo>
                <a:lnTo>
                  <a:pt x="35884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9"/>
          <p:cNvSpPr/>
          <p:nvPr/>
        </p:nvSpPr>
        <p:spPr>
          <a:xfrm>
            <a:off x="38468" y="118225"/>
            <a:ext cx="1318867" cy="1356161"/>
          </a:xfrm>
          <a:custGeom>
            <a:avLst/>
            <a:gdLst/>
            <a:ahLst/>
            <a:cxnLst/>
            <a:rect l="l" t="t" r="r" b="b"/>
            <a:pathLst>
              <a:path w="4001643" h="4114800">
                <a:moveTo>
                  <a:pt x="0" y="0"/>
                </a:moveTo>
                <a:lnTo>
                  <a:pt x="4001643" y="0"/>
                </a:lnTo>
                <a:lnTo>
                  <a:pt x="40016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6"/>
          <p:cNvSpPr/>
          <p:nvPr/>
        </p:nvSpPr>
        <p:spPr>
          <a:xfrm>
            <a:off x="4908416" y="4800326"/>
            <a:ext cx="2038485" cy="1973750"/>
          </a:xfrm>
          <a:custGeom>
            <a:avLst/>
            <a:gdLst/>
            <a:ahLst/>
            <a:cxnLst/>
            <a:rect l="l" t="t" r="r" b="b"/>
            <a:pathLst>
              <a:path w="9797143" h="8229600">
                <a:moveTo>
                  <a:pt x="0" y="0"/>
                </a:moveTo>
                <a:lnTo>
                  <a:pt x="9797143" y="0"/>
                </a:lnTo>
                <a:lnTo>
                  <a:pt x="97971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4821F67A-F668-72F9-0111-BEC1F47BC66E}"/>
              </a:ext>
            </a:extLst>
          </p:cNvPr>
          <p:cNvSpPr txBox="1"/>
          <p:nvPr/>
        </p:nvSpPr>
        <p:spPr>
          <a:xfrm>
            <a:off x="1910327" y="2321987"/>
            <a:ext cx="8773739" cy="2277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some healthy habits. I eat vegetables every day. I do yoga twice a week. I drink fresh juice three times a week. How about you. How do you stay healthy?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FC0BE2C-EBC6-C67F-9D98-FDC83BC2D44D}"/>
              </a:ext>
            </a:extLst>
          </p:cNvPr>
          <p:cNvSpPr/>
          <p:nvPr/>
        </p:nvSpPr>
        <p:spPr>
          <a:xfrm>
            <a:off x="421142" y="5167627"/>
            <a:ext cx="1265913" cy="1451596"/>
          </a:xfrm>
          <a:custGeom>
            <a:avLst/>
            <a:gdLst/>
            <a:ahLst/>
            <a:cxnLst/>
            <a:rect l="l" t="t" r="r" b="b"/>
            <a:pathLst>
              <a:path w="3588448" h="4114800">
                <a:moveTo>
                  <a:pt x="0" y="0"/>
                </a:moveTo>
                <a:lnTo>
                  <a:pt x="3588448" y="0"/>
                </a:lnTo>
                <a:lnTo>
                  <a:pt x="35884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865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0184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493611-38A3-79B6-18FF-D9C605A4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29" y="1082605"/>
            <a:ext cx="10540368" cy="5097478"/>
          </a:xfrm>
          <a:prstGeom prst="round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EAED0B-80B0-EBF3-AE4D-A7ED3A64FAEE}"/>
              </a:ext>
            </a:extLst>
          </p:cNvPr>
          <p:cNvSpPr/>
          <p:nvPr/>
        </p:nvSpPr>
        <p:spPr>
          <a:xfrm>
            <a:off x="9458859" y="5286701"/>
            <a:ext cx="2018438" cy="830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2189</TotalTime>
  <Words>134</Words>
  <Application>Microsoft Office PowerPoint</Application>
  <PresentationFormat>Widescreen</PresentationFormat>
  <Paragraphs>19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138</cp:revision>
  <dcterms:created xsi:type="dcterms:W3CDTF">2021-11-11T15:46:46Z</dcterms:created>
  <dcterms:modified xsi:type="dcterms:W3CDTF">2025-04-06T03:06:43Z</dcterms:modified>
</cp:coreProperties>
</file>